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614" r:id="rId6"/>
    <p:sldId id="1599" r:id="rId7"/>
    <p:sldId id="1601" r:id="rId8"/>
    <p:sldId id="1622" r:id="rId9"/>
    <p:sldId id="1624" r:id="rId10"/>
    <p:sldId id="1630" r:id="rId11"/>
    <p:sldId id="1604" r:id="rId12"/>
    <p:sldId id="1605" r:id="rId13"/>
    <p:sldId id="1607" r:id="rId14"/>
    <p:sldId id="1632" r:id="rId15"/>
    <p:sldId id="1609" r:id="rId16"/>
    <p:sldId id="1612" r:id="rId17"/>
    <p:sldId id="1613" r:id="rId18"/>
    <p:sldId id="1614" r:id="rId19"/>
    <p:sldId id="1617" r:id="rId20"/>
    <p:sldId id="1620" r:id="rId21"/>
    <p:sldId id="1634" r:id="rId22"/>
    <p:sldId id="1629" r:id="rId23"/>
    <p:sldId id="1628" r:id="rId24"/>
    <p:sldId id="1585" r:id="rId25"/>
  </p:sldIdLst>
  <p:sldSz cx="18288000" cy="13716000"/>
  <p:notesSz cx="6858000" cy="9144000"/>
  <p:custDataLst>
    <p:tags r:id="rId28"/>
  </p:custDataLst>
  <p:defaultTex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lides" id="{CAC6091D-B0D0-4A04-9863-3EC48D8D4383}">
          <p14:sldIdLst>
            <p14:sldId id="614"/>
            <p14:sldId id="1599"/>
          </p14:sldIdLst>
        </p14:section>
        <p14:section name="Core Content" id="{DE4B7045-6084-4D2A-9B7B-B0510F8D74EB}">
          <p14:sldIdLst>
            <p14:sldId id="1601"/>
            <p14:sldId id="1622"/>
            <p14:sldId id="1624"/>
            <p14:sldId id="1630"/>
            <p14:sldId id="1604"/>
            <p14:sldId id="1605"/>
            <p14:sldId id="1607"/>
            <p14:sldId id="1632"/>
            <p14:sldId id="1609"/>
            <p14:sldId id="1612"/>
            <p14:sldId id="1613"/>
            <p14:sldId id="1614"/>
            <p14:sldId id="1617"/>
          </p14:sldIdLst>
        </p14:section>
        <p14:section name="Closing Slides" id="{62499692-4412-42C9-B51A-5DA3E5D026D4}">
          <p14:sldIdLst>
            <p14:sldId id="1620"/>
            <p14:sldId id="1634"/>
            <p14:sldId id="1629"/>
            <p14:sldId id="1628"/>
            <p14:sldId id="1585"/>
          </p14:sldIdLst>
        </p14:section>
      </p14:sectionLst>
    </p:ext>
    <p:ext uri="{EFAFB233-063F-42B5-8137-9DF3F51BA10A}">
      <p15:sldGuideLst xmlns:p15="http://schemas.microsoft.com/office/powerpoint/2012/main">
        <p15:guide id="1" orient="horz" pos="4774" userDrawn="1">
          <p15:clr>
            <a:srgbClr val="A4A3A4"/>
          </p15:clr>
        </p15:guide>
        <p15:guide id="2" orient="horz" pos="5227" userDrawn="1">
          <p15:clr>
            <a:srgbClr val="A4A3A4"/>
          </p15:clr>
        </p15:guide>
        <p15:guide id="3" pos="2699" userDrawn="1">
          <p15:clr>
            <a:srgbClr val="A4A3A4"/>
          </p15:clr>
        </p15:guide>
        <p15:guide id="4" pos="5760" userDrawn="1">
          <p15:clr>
            <a:srgbClr val="A4A3A4"/>
          </p15:clr>
        </p15:guide>
        <p15:guide id="5" pos="4757" userDrawn="1">
          <p15:clr>
            <a:srgbClr val="A4A3A4"/>
          </p15:clr>
        </p15:guide>
        <p15:guide id="6" pos="623" userDrawn="1">
          <p15:clr>
            <a:srgbClr val="A4A3A4"/>
          </p15:clr>
        </p15:guide>
        <p15:guide id="7" pos="6781" userDrawn="1">
          <p15:clr>
            <a:srgbClr val="A4A3A4"/>
          </p15:clr>
        </p15:guide>
        <p15:guide id="8" pos="8839" userDrawn="1">
          <p15:clr>
            <a:srgbClr val="A4A3A4"/>
          </p15:clr>
        </p15:guide>
        <p15:guide id="9" pos="10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2A56"/>
    <a:srgbClr val="519593"/>
    <a:srgbClr val="74256D"/>
    <a:srgbClr val="C02228"/>
    <a:srgbClr val="E53326"/>
    <a:srgbClr val="CE8434"/>
    <a:srgbClr val="E6E6E6"/>
    <a:srgbClr val="C55131"/>
    <a:srgbClr val="FFFFFF"/>
    <a:srgbClr val="949494"/>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AEE5B-2F82-4FB4-BA7C-A2950ED7CA10}" v="3" dt="2025-12-01T16:07:39.140"/>
    <p1510:client id="{33964875-979B-4CD8-9D02-A960A40B05EB}" v="2" dt="2025-12-01T17:01:00.118"/>
    <p1510:client id="{4254AEBC-5020-01E1-0DFD-2B9112628517}" v="35" dt="2025-12-01T20:15:59.311"/>
    <p1510:client id="{45A0134D-954C-CE11-65AC-46D22B2920D1}" v="13" dt="2025-12-01T18:06:26.2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6" d="100"/>
          <a:sy n="26" d="100"/>
        </p:scale>
        <p:origin x="12" y="144"/>
      </p:cViewPr>
      <p:guideLst>
        <p:guide orient="horz" pos="4774"/>
        <p:guide orient="horz" pos="5227"/>
        <p:guide pos="2699"/>
        <p:guide pos="5760"/>
        <p:guide pos="4757"/>
        <p:guide pos="623"/>
        <p:guide pos="6781"/>
        <p:guide pos="8839"/>
        <p:guide pos="10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Pettipas (CSPS-EFPC)" userId="S::meagan.pettipas@csps-efpc.gc.ca::6b728f31-bb10-447f-8f2e-148cdf5396a7" providerId="AD" clId="Web-{33964875-979B-4CD8-9D02-A960A40B05EB}"/>
    <pc:docChg chg="addSld delSld modSection">
      <pc:chgData name="Meagan Pettipas (CSPS-EFPC)" userId="S::meagan.pettipas@csps-efpc.gc.ca::6b728f31-bb10-447f-8f2e-148cdf5396a7" providerId="AD" clId="Web-{33964875-979B-4CD8-9D02-A960A40B05EB}" dt="2025-12-01T17:01:00.118" v="1"/>
      <pc:docMkLst>
        <pc:docMk/>
      </pc:docMkLst>
      <pc:sldChg chg="del">
        <pc:chgData name="Meagan Pettipas (CSPS-EFPC)" userId="S::meagan.pettipas@csps-efpc.gc.ca::6b728f31-bb10-447f-8f2e-148cdf5396a7" providerId="AD" clId="Web-{33964875-979B-4CD8-9D02-A960A40B05EB}" dt="2025-12-01T17:00:47.509" v="0"/>
        <pc:sldMkLst>
          <pc:docMk/>
          <pc:sldMk cId="2243095708" sldId="1621"/>
        </pc:sldMkLst>
      </pc:sldChg>
      <pc:sldChg chg="add">
        <pc:chgData name="Meagan Pettipas (CSPS-EFPC)" userId="S::meagan.pettipas@csps-efpc.gc.ca::6b728f31-bb10-447f-8f2e-148cdf5396a7" providerId="AD" clId="Web-{33964875-979B-4CD8-9D02-A960A40B05EB}" dt="2025-12-01T17:01:00.118" v="1"/>
        <pc:sldMkLst>
          <pc:docMk/>
          <pc:sldMk cId="2329572919" sldId="1634"/>
        </pc:sldMkLst>
      </pc:sldChg>
    </pc:docChg>
  </pc:docChgLst>
  <pc:docChgLst>
    <pc:chgData name="Pascal Guidone (CSPS-EFPC)" userId="S::pascal.guidone@csps-efpc.gc.ca::c7d64f3f-23b5-4507-8c80-d316f6401fc1" providerId="AD" clId="Web-{4254AEBC-5020-01E1-0DFD-2B9112628517}"/>
    <pc:docChg chg="delSld modSld sldOrd modSection">
      <pc:chgData name="Pascal Guidone (CSPS-EFPC)" userId="S::pascal.guidone@csps-efpc.gc.ca::c7d64f3f-23b5-4507-8c80-d316f6401fc1" providerId="AD" clId="Web-{4254AEBC-5020-01E1-0DFD-2B9112628517}" dt="2025-12-01T20:15:59.311" v="32"/>
      <pc:docMkLst>
        <pc:docMk/>
      </pc:docMkLst>
      <pc:sldChg chg="del">
        <pc:chgData name="Pascal Guidone (CSPS-EFPC)" userId="S::pascal.guidone@csps-efpc.gc.ca::c7d64f3f-23b5-4507-8c80-d316f6401fc1" providerId="AD" clId="Web-{4254AEBC-5020-01E1-0DFD-2B9112628517}" dt="2025-12-01T20:15:55.748" v="31"/>
        <pc:sldMkLst>
          <pc:docMk/>
          <pc:sldMk cId="1076422498" sldId="1608"/>
        </pc:sldMkLst>
      </pc:sldChg>
      <pc:sldChg chg="del">
        <pc:chgData name="Pascal Guidone (CSPS-EFPC)" userId="S::pascal.guidone@csps-efpc.gc.ca::c7d64f3f-23b5-4507-8c80-d316f6401fc1" providerId="AD" clId="Web-{4254AEBC-5020-01E1-0DFD-2B9112628517}" dt="2025-12-01T20:15:59.311" v="32"/>
        <pc:sldMkLst>
          <pc:docMk/>
          <pc:sldMk cId="2213766519" sldId="1616"/>
        </pc:sldMkLst>
      </pc:sldChg>
      <pc:sldChg chg="ord">
        <pc:chgData name="Pascal Guidone (CSPS-EFPC)" userId="S::pascal.guidone@csps-efpc.gc.ca::c7d64f3f-23b5-4507-8c80-d316f6401fc1" providerId="AD" clId="Web-{4254AEBC-5020-01E1-0DFD-2B9112628517}" dt="2025-12-01T19:36:26.913" v="0"/>
        <pc:sldMkLst>
          <pc:docMk/>
          <pc:sldMk cId="2005915233" sldId="1617"/>
        </pc:sldMkLst>
      </pc:sldChg>
      <pc:sldChg chg="modSp">
        <pc:chgData name="Pascal Guidone (CSPS-EFPC)" userId="S::pascal.guidone@csps-efpc.gc.ca::c7d64f3f-23b5-4507-8c80-d316f6401fc1" providerId="AD" clId="Web-{4254AEBC-5020-01E1-0DFD-2B9112628517}" dt="2025-12-01T20:08:44.363" v="30" actId="1076"/>
        <pc:sldMkLst>
          <pc:docMk/>
          <pc:sldMk cId="414585506" sldId="1620"/>
        </pc:sldMkLst>
        <pc:spChg chg="mod">
          <ac:chgData name="Pascal Guidone (CSPS-EFPC)" userId="S::pascal.guidone@csps-efpc.gc.ca::c7d64f3f-23b5-4507-8c80-d316f6401fc1" providerId="AD" clId="Web-{4254AEBC-5020-01E1-0DFD-2B9112628517}" dt="2025-12-01T20:08:44.363" v="30" actId="1076"/>
          <ac:spMkLst>
            <pc:docMk/>
            <pc:sldMk cId="414585506" sldId="1620"/>
            <ac:spMk id="5" creationId="{5151D408-59D8-0599-CACC-FF744D1F9E9B}"/>
          </ac:spMkLst>
        </pc:spChg>
      </pc:sldChg>
    </pc:docChg>
  </pc:docChgLst>
  <pc:docChgLst>
    <pc:chgData name="Meagan Pettipas (CSPS-EFPC)" userId="S::meagan.pettipas@csps-efpc.gc.ca::6b728f31-bb10-447f-8f2e-148cdf5396a7" providerId="AD" clId="Web-{45A0134D-954C-CE11-65AC-46D22B2920D1}"/>
    <pc:docChg chg="modSld">
      <pc:chgData name="Meagan Pettipas (CSPS-EFPC)" userId="S::meagan.pettipas@csps-efpc.gc.ca::6b728f31-bb10-447f-8f2e-148cdf5396a7" providerId="AD" clId="Web-{45A0134D-954C-CE11-65AC-46D22B2920D1}" dt="2025-12-01T18:06:26.263" v="11" actId="20577"/>
      <pc:docMkLst>
        <pc:docMk/>
      </pc:docMkLst>
      <pc:sldChg chg="modSp">
        <pc:chgData name="Meagan Pettipas (CSPS-EFPC)" userId="S::meagan.pettipas@csps-efpc.gc.ca::6b728f31-bb10-447f-8f2e-148cdf5396a7" providerId="AD" clId="Web-{45A0134D-954C-CE11-65AC-46D22B2920D1}" dt="2025-12-01T18:04:03.199" v="1" actId="1076"/>
        <pc:sldMkLst>
          <pc:docMk/>
          <pc:sldMk cId="1679709695" sldId="1599"/>
        </pc:sldMkLst>
        <pc:spChg chg="mod">
          <ac:chgData name="Meagan Pettipas (CSPS-EFPC)" userId="S::meagan.pettipas@csps-efpc.gc.ca::6b728f31-bb10-447f-8f2e-148cdf5396a7" providerId="AD" clId="Web-{45A0134D-954C-CE11-65AC-46D22B2920D1}" dt="2025-12-01T18:04:03.199" v="1" actId="1076"/>
          <ac:spMkLst>
            <pc:docMk/>
            <pc:sldMk cId="1679709695" sldId="1599"/>
            <ac:spMk id="12" creationId="{F12DE807-B0D8-6575-5121-AEDB5AEB1F39}"/>
          </ac:spMkLst>
        </pc:spChg>
      </pc:sldChg>
      <pc:sldChg chg="modSp">
        <pc:chgData name="Meagan Pettipas (CSPS-EFPC)" userId="S::meagan.pettipas@csps-efpc.gc.ca::6b728f31-bb10-447f-8f2e-148cdf5396a7" providerId="AD" clId="Web-{45A0134D-954C-CE11-65AC-46D22B2920D1}" dt="2025-12-01T18:04:40.668" v="2" actId="20577"/>
        <pc:sldMkLst>
          <pc:docMk/>
          <pc:sldMk cId="2787943857" sldId="1605"/>
        </pc:sldMkLst>
        <pc:spChg chg="mod">
          <ac:chgData name="Meagan Pettipas (CSPS-EFPC)" userId="S::meagan.pettipas@csps-efpc.gc.ca::6b728f31-bb10-447f-8f2e-148cdf5396a7" providerId="AD" clId="Web-{45A0134D-954C-CE11-65AC-46D22B2920D1}" dt="2025-12-01T18:04:40.668" v="2" actId="20577"/>
          <ac:spMkLst>
            <pc:docMk/>
            <pc:sldMk cId="2787943857" sldId="1605"/>
            <ac:spMk id="6" creationId="{5D8D2C5F-FF10-9F88-01AC-0D52A55AC6A0}"/>
          </ac:spMkLst>
        </pc:spChg>
      </pc:sldChg>
      <pc:sldChg chg="modSp">
        <pc:chgData name="Meagan Pettipas (CSPS-EFPC)" userId="S::meagan.pettipas@csps-efpc.gc.ca::6b728f31-bb10-447f-8f2e-148cdf5396a7" providerId="AD" clId="Web-{45A0134D-954C-CE11-65AC-46D22B2920D1}" dt="2025-12-01T18:05:52.481" v="7" actId="20577"/>
        <pc:sldMkLst>
          <pc:docMk/>
          <pc:sldMk cId="2213766519" sldId="1616"/>
        </pc:sldMkLst>
        <pc:spChg chg="mod">
          <ac:chgData name="Meagan Pettipas (CSPS-EFPC)" userId="S::meagan.pettipas@csps-efpc.gc.ca::6b728f31-bb10-447f-8f2e-148cdf5396a7" providerId="AD" clId="Web-{45A0134D-954C-CE11-65AC-46D22B2920D1}" dt="2025-12-01T18:05:52.481" v="7" actId="20577"/>
          <ac:spMkLst>
            <pc:docMk/>
            <pc:sldMk cId="2213766519" sldId="1616"/>
            <ac:spMk id="5" creationId="{511896B5-1E8E-7B11-2968-E2B46570299A}"/>
          </ac:spMkLst>
        </pc:spChg>
      </pc:sldChg>
      <pc:sldChg chg="modSp">
        <pc:chgData name="Meagan Pettipas (CSPS-EFPC)" userId="S::meagan.pettipas@csps-efpc.gc.ca::6b728f31-bb10-447f-8f2e-148cdf5396a7" providerId="AD" clId="Web-{45A0134D-954C-CE11-65AC-46D22B2920D1}" dt="2025-12-01T18:06:26.263" v="11" actId="20577"/>
        <pc:sldMkLst>
          <pc:docMk/>
          <pc:sldMk cId="2329572919" sldId="1634"/>
        </pc:sldMkLst>
        <pc:spChg chg="mod">
          <ac:chgData name="Meagan Pettipas (CSPS-EFPC)" userId="S::meagan.pettipas@csps-efpc.gc.ca::6b728f31-bb10-447f-8f2e-148cdf5396a7" providerId="AD" clId="Web-{45A0134D-954C-CE11-65AC-46D22B2920D1}" dt="2025-12-01T18:06:26.263" v="11" actId="20577"/>
          <ac:spMkLst>
            <pc:docMk/>
            <pc:sldMk cId="2329572919" sldId="1634"/>
            <ac:spMk id="3" creationId="{FA205574-220B-129A-B86A-DDFABE4E901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951EA8B-6097-3C40-A2A9-D1A81574A2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a:extLst>
              <a:ext uri="{FF2B5EF4-FFF2-40B4-BE49-F238E27FC236}">
                <a16:creationId xmlns:a16="http://schemas.microsoft.com/office/drawing/2014/main" id="{66021394-C298-9242-AEC6-42A2E746F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D2F266-A183-A947-8D16-3FCF859B7092}" type="datetimeFigureOut">
              <a:rPr lang="en-CA" smtClean="0"/>
              <a:t>2025-12-01</a:t>
            </a:fld>
            <a:endParaRPr lang="en-CA"/>
          </a:p>
        </p:txBody>
      </p:sp>
      <p:sp>
        <p:nvSpPr>
          <p:cNvPr id="4" name="Espace réservé du pied de page 3">
            <a:extLst>
              <a:ext uri="{FF2B5EF4-FFF2-40B4-BE49-F238E27FC236}">
                <a16:creationId xmlns:a16="http://schemas.microsoft.com/office/drawing/2014/main" id="{040A2F57-EBB5-0C47-ABE0-A9DA7ED360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Espace réservé du numéro de diapositive 4">
            <a:extLst>
              <a:ext uri="{FF2B5EF4-FFF2-40B4-BE49-F238E27FC236}">
                <a16:creationId xmlns:a16="http://schemas.microsoft.com/office/drawing/2014/main" id="{0E009F76-9FEA-2A44-8E2E-FB8543AA51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F2D903-EF84-0146-ACDB-F5DB8CBE6E7B}" type="slidenum">
              <a:rPr lang="en-CA" smtClean="0"/>
              <a:t>‹#›</a:t>
            </a:fld>
            <a:endParaRPr lang="en-CA"/>
          </a:p>
        </p:txBody>
      </p:sp>
    </p:spTree>
    <p:extLst>
      <p:ext uri="{BB962C8B-B14F-4D97-AF65-F5344CB8AC3E}">
        <p14:creationId xmlns:p14="http://schemas.microsoft.com/office/powerpoint/2010/main" val="265588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9063F-07EB-49CF-BDCA-9AE8E438424E}" type="datetimeFigureOut">
              <a:rPr lang="en-CA" smtClean="0"/>
              <a:t>2025-12-01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0C4F9-B813-4C0E-B2D4-9DC357498048}" type="slidenum">
              <a:rPr lang="en-CA" smtClean="0"/>
              <a:t>‹#›</a:t>
            </a:fld>
            <a:endParaRPr lang="en-CA"/>
          </a:p>
        </p:txBody>
      </p:sp>
    </p:spTree>
    <p:extLst>
      <p:ext uri="{BB962C8B-B14F-4D97-AF65-F5344CB8AC3E}">
        <p14:creationId xmlns:p14="http://schemas.microsoft.com/office/powerpoint/2010/main" val="362089558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AEA73E9-79D8-4D72-BFD5-9065300506B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9155" name="Notes Placeholder 2">
            <a:extLst>
              <a:ext uri="{FF2B5EF4-FFF2-40B4-BE49-F238E27FC236}">
                <a16:creationId xmlns:a16="http://schemas.microsoft.com/office/drawing/2014/main" id="{16CAD675-0B6C-45CE-98FF-C8B0D93BD8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z="1000"/>
              <a:t>Hello / bonjour  &amp; Introduction.    </a:t>
            </a:r>
          </a:p>
          <a:p>
            <a:pPr eaLnBrk="1" hangingPunct="1"/>
            <a:endParaRPr lang="en-CA" altLang="en-US" sz="1000"/>
          </a:p>
          <a:p>
            <a:pPr eaLnBrk="1" hangingPunct="1"/>
            <a:r>
              <a:rPr lang="en-CA" altLang="en-US" sz="1000"/>
              <a:t>Before I begin, I want to recognize the traditional, unceded territory of the Algonquin </a:t>
            </a:r>
            <a:r>
              <a:rPr lang="en-CA" altLang="en-US" sz="1000" err="1"/>
              <a:t>Anishnaabe</a:t>
            </a:r>
            <a:r>
              <a:rPr lang="en-CA" altLang="en-US" sz="1000"/>
              <a:t> on which we find ourselves today.  </a:t>
            </a:r>
            <a:r>
              <a:rPr lang="fr-FR" sz="1000" i="1"/>
              <a:t>Je reconnais que je me trouve sur le territoire traditionnel non cédé du peuple algonquin </a:t>
            </a:r>
            <a:r>
              <a:rPr lang="fr-FR" sz="1000" i="1" err="1"/>
              <a:t>Anishinaabe</a:t>
            </a:r>
            <a:r>
              <a:rPr lang="fr-FR" sz="1000" i="1"/>
              <a:t>.  Je suis très reconnaissant d'être sur cette belle terre et de profiter du privilège qui vient d'être ici.  </a:t>
            </a:r>
            <a:br>
              <a:rPr lang="fr-FR" sz="1000" i="1"/>
            </a:br>
            <a:endParaRPr lang="fr-FR" sz="1000" i="1"/>
          </a:p>
          <a:p>
            <a:pPr eaLnBrk="1" hangingPunct="1"/>
            <a:r>
              <a:rPr lang="en-CA" altLang="en-US" sz="1000"/>
              <a:t>[</a:t>
            </a:r>
            <a:r>
              <a:rPr lang="en-CA" altLang="en-US" sz="1000" u="sng"/>
              <a:t>Online</a:t>
            </a:r>
            <a:r>
              <a:rPr lang="en-CA" altLang="en-US" sz="1000"/>
              <a:t>:  It has taken all of use some getting used to the online course.  I promise you – It can be a lot of fun if you ju</a:t>
            </a:r>
            <a:r>
              <a:rPr lang="en-CA" altLang="en-US" sz="1000">
                <a:latin typeface="+mn-lt"/>
              </a:rPr>
              <a:t>mp in, speak up, engage with me and your colleagues.  </a:t>
            </a:r>
            <a:r>
              <a:rPr lang="en-CA" altLang="en-US" sz="1000"/>
              <a:t>U</a:t>
            </a:r>
            <a:r>
              <a:rPr lang="en-CA" altLang="en-US" sz="1000">
                <a:latin typeface="+mn-lt"/>
              </a:rPr>
              <a:t>se the raise hand function, the chat, the emojis. Whatever works for you. </a:t>
            </a:r>
            <a:r>
              <a:rPr lang="en-CA" altLang="en-US" sz="1000"/>
              <a:t>I am going to ask </a:t>
            </a:r>
            <a:r>
              <a:rPr lang="en-CA" altLang="en-US" sz="1000">
                <a:latin typeface="+mn-lt"/>
              </a:rPr>
              <a:t> XX to watch the chat/ screen for me as well, in case I miss something. Would invite you to do the same. ]</a:t>
            </a:r>
          </a:p>
          <a:p>
            <a:pPr eaLnBrk="1" hangingPunct="1"/>
            <a:endParaRPr lang="en-CA" altLang="en-US" sz="1000">
              <a:latin typeface="+mn-lt"/>
            </a:endParaRPr>
          </a:p>
          <a:p>
            <a:r>
              <a:rPr lang="en-CA" altLang="en-US" sz="1000"/>
              <a:t>There is only so much on my slides to teach you – the rest comes from you. That is especially true for this subject – which is all about your context, your reality. </a:t>
            </a:r>
          </a:p>
          <a:p>
            <a:pPr eaLnBrk="1" hangingPunct="1"/>
            <a:endParaRPr lang="en-CA" altLang="en-US" sz="1000">
              <a:latin typeface="+mn-lt"/>
            </a:endParaRPr>
          </a:p>
          <a:p>
            <a:pPr eaLnBrk="1" hangingPunct="1"/>
            <a:r>
              <a:rPr lang="en-CA" altLang="en-US" sz="1000"/>
              <a:t>Very important to me that we create a safe space here.  What is said in the room, stays in the room; at the same time, have fun / lean in  / be honest.   Listen for the good intention – work past your first reaction, if you happen to hear something you disagree with. </a:t>
            </a:r>
          </a:p>
          <a:p>
            <a:pPr eaLnBrk="1" hangingPunct="1"/>
            <a:endParaRPr lang="en-CA" altLang="en-US" sz="1000"/>
          </a:p>
          <a:p>
            <a:pPr eaLnBrk="1" hangingPunct="1"/>
            <a:r>
              <a:rPr lang="en-CA" altLang="en-US" sz="1000" i="1"/>
              <a:t>On </a:t>
            </a:r>
            <a:r>
              <a:rPr lang="en-CA" altLang="en-US" sz="1000" i="1" err="1"/>
              <a:t>va</a:t>
            </a:r>
            <a:r>
              <a:rPr lang="en-CA" altLang="en-US" sz="1000" i="1"/>
              <a:t> presenter les </a:t>
            </a:r>
            <a:r>
              <a:rPr lang="en-CA" altLang="en-US" sz="1000" i="1" err="1"/>
              <a:t>diapos</a:t>
            </a:r>
            <a:r>
              <a:rPr lang="en-CA" altLang="en-US" sz="1000" i="1"/>
              <a:t> en </a:t>
            </a:r>
            <a:r>
              <a:rPr lang="en-CA" altLang="en-US" sz="1000" i="1" err="1"/>
              <a:t>Francais</a:t>
            </a:r>
            <a:r>
              <a:rPr lang="en-CA" altLang="en-US" sz="1000" i="1"/>
              <a:t> et Anglais – I will speak to them, variously, in both languages. Je </a:t>
            </a:r>
            <a:r>
              <a:rPr lang="en-CA" altLang="en-US" sz="1000" i="1" err="1"/>
              <a:t>vous</a:t>
            </a:r>
            <a:r>
              <a:rPr lang="en-CA" altLang="en-US" sz="1000" i="1"/>
              <a:t> invite de </a:t>
            </a:r>
            <a:r>
              <a:rPr lang="en-CA" altLang="en-US" sz="1000" i="1" err="1"/>
              <a:t>suivre</a:t>
            </a:r>
            <a:r>
              <a:rPr lang="en-CA" altLang="en-US" sz="1000" i="1"/>
              <a:t> et de poser </a:t>
            </a:r>
            <a:r>
              <a:rPr lang="en-CA" altLang="en-US" sz="1000" i="1" err="1"/>
              <a:t>vos</a:t>
            </a:r>
            <a:r>
              <a:rPr lang="en-CA" altLang="en-US" sz="1000" i="1"/>
              <a:t> question dans le langue de </a:t>
            </a:r>
            <a:r>
              <a:rPr lang="en-CA" altLang="en-US" sz="1000" i="1" err="1"/>
              <a:t>votre</a:t>
            </a:r>
            <a:r>
              <a:rPr lang="en-CA" altLang="en-US" sz="1000" i="1"/>
              <a:t> choix.  </a:t>
            </a:r>
          </a:p>
          <a:p>
            <a:pPr eaLnBrk="1" hangingPunct="1"/>
            <a:endParaRPr lang="en-CA" altLang="en-US"/>
          </a:p>
          <a:p>
            <a:pPr eaLnBrk="1" hangingPunct="1"/>
            <a:endParaRPr lang="en-CA" altLang="en-US"/>
          </a:p>
        </p:txBody>
      </p:sp>
      <p:sp>
        <p:nvSpPr>
          <p:cNvPr id="4" name="Slide Number Placeholder 3">
            <a:extLst>
              <a:ext uri="{FF2B5EF4-FFF2-40B4-BE49-F238E27FC236}">
                <a16:creationId xmlns:a16="http://schemas.microsoft.com/office/drawing/2014/main" id="{88F261EF-9F8F-46DE-A1C4-CA253279059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888ED1-97A4-4ACB-AC1B-6CE0CADB83D1}" type="slidenum">
              <a:rPr lang="en-CA" altLang="en-US">
                <a:latin typeface="Calibri" panose="020F0502020204030204" pitchFamily="34" charset="0"/>
              </a:rPr>
              <a:pPr eaLnBrk="1" hangingPunct="1"/>
              <a:t>1</a:t>
            </a:fld>
            <a:endParaRPr lang="en-CA" altLang="en-US">
              <a:latin typeface="Calibri" panose="020F0502020204030204" pitchFamily="34" charset="0"/>
            </a:endParaRPr>
          </a:p>
        </p:txBody>
      </p:sp>
    </p:spTree>
    <p:extLst>
      <p:ext uri="{BB962C8B-B14F-4D97-AF65-F5344CB8AC3E}">
        <p14:creationId xmlns:p14="http://schemas.microsoft.com/office/powerpoint/2010/main" val="158288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a:t>Photo Adobe Stock</a:t>
            </a:r>
          </a:p>
          <a:p>
            <a:r>
              <a:rPr lang="fr-CA"/>
              <a:t>#42840039</a:t>
            </a:r>
          </a:p>
          <a:p>
            <a:pPr marL="0" marR="0" lvl="0" indent="-228600" algn="l" defTabSz="914400" rtl="0" eaLnBrk="1" fontAlgn="auto" latinLnBrk="0" hangingPunct="1">
              <a:lnSpc>
                <a:spcPct val="115000"/>
              </a:lnSpc>
              <a:spcBef>
                <a:spcPts val="0"/>
              </a:spcBef>
              <a:spcAft>
                <a:spcPts val="800"/>
              </a:spcAft>
              <a:buClrTx/>
              <a:buSzTx/>
              <a:buFontTx/>
              <a:buNone/>
              <a:tabLst/>
              <a:defRPr/>
            </a:pPr>
            <a:r>
              <a:rPr lang="en-US" sz="800">
                <a:solidFill>
                  <a:prstClr val="black"/>
                </a:solidFill>
                <a:latin typeface="Calibri" panose="020F0502020204030204"/>
              </a:rPr>
              <a:t>This is exactly the same slide – but with a different title or mindset </a:t>
            </a:r>
            <a:r>
              <a:rPr lang="en-US" sz="800">
                <a:solidFill>
                  <a:prstClr val="black"/>
                </a:solidFill>
                <a:latin typeface="Calibri" panose="020F0502020204030204"/>
                <a:sym typeface="Wingdings" panose="05000000000000000000" pitchFamily="2" charset="2"/>
              </a:rPr>
              <a:t>. </a:t>
            </a:r>
          </a:p>
          <a:p>
            <a:pPr marL="0" marR="0" lvl="0" indent="-228600" algn="l" defTabSz="914400" rtl="0" eaLnBrk="1" fontAlgn="auto" latinLnBrk="0" hangingPunct="1">
              <a:lnSpc>
                <a:spcPct val="115000"/>
              </a:lnSpc>
              <a:spcBef>
                <a:spcPts val="0"/>
              </a:spcBef>
              <a:spcAft>
                <a:spcPts val="800"/>
              </a:spcAft>
              <a:buClrTx/>
              <a:buSzTx/>
              <a:buFontTx/>
              <a:buNone/>
              <a:tabLst/>
              <a:defRPr/>
            </a:pPr>
            <a:r>
              <a:rPr kumimoji="0" lang="en-US" sz="800" i="0" u="none" strike="noStrike" kern="1200" cap="none" spc="0" normalizeH="0" baseline="0" noProof="0">
                <a:ln>
                  <a:noFill/>
                </a:ln>
                <a:solidFill>
                  <a:prstClr val="black"/>
                </a:solidFill>
                <a:effectLst/>
                <a:uLnTx/>
                <a:uFillTx/>
                <a:latin typeface="Calibri" panose="020F0502020204030204"/>
                <a:ea typeface="+mn-ea"/>
                <a:cs typeface="+mn-cs"/>
              </a:rPr>
              <a:t>One of the challenges in processing change is to shift the mindset from loss to gain – Again, is always easier to stay where we are than to risk what we don’t know and haven’t experienced.  </a:t>
            </a:r>
          </a:p>
          <a:p>
            <a:pPr algn="l"/>
            <a:r>
              <a:rPr lang="fr-FR" sz="1000" b="0" i="1">
                <a:solidFill>
                  <a:srgbClr val="1F1F1F"/>
                </a:solidFill>
                <a:effectLst/>
              </a:rPr>
              <a:t>L’une des choses que vous pouvez faire en tant que leader est d’aider vos employés à passer de la perte au gain – avec des avantages dans de nombreux domaines où ils avaient auparavant constaté des pertes. C’est ce que fait un bon leadership en matière de changement.</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10</a:t>
            </a:fld>
            <a:endParaRPr lang="en-CA"/>
          </a:p>
        </p:txBody>
      </p:sp>
    </p:spTree>
    <p:extLst>
      <p:ext uri="{BB962C8B-B14F-4D97-AF65-F5344CB8AC3E}">
        <p14:creationId xmlns:p14="http://schemas.microsoft.com/office/powerpoint/2010/main" val="101096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a:t>Photo Adobe Stock</a:t>
            </a:r>
          </a:p>
          <a:p>
            <a:r>
              <a:rPr lang="fr-CA"/>
              <a:t>#71586916</a:t>
            </a:r>
          </a:p>
          <a:p>
            <a:endParaRPr lang="fr-CA"/>
          </a:p>
          <a:p>
            <a:pPr algn="l"/>
            <a:r>
              <a:rPr lang="en-US" sz="1000"/>
              <a:t>Imagine that you’re out enjoying the afternoon in a sailboat - the wind picks up and serious storm clouds roll in.  What do you do?   To keep it simple, let’s say you have two options: 1. Hoist the sails and try to make it home or 2. Drop anchor and stay put until the worst of the storm passes.   </a:t>
            </a:r>
          </a:p>
          <a:p>
            <a:pPr marL="0" indent="0">
              <a:buFont typeface="Arial" panose="020B0604020202020204" pitchFamily="34" charset="0"/>
              <a:buNone/>
            </a:pPr>
            <a:endParaRPr lang="en-US"/>
          </a:p>
          <a:p>
            <a:pPr marL="0" indent="0">
              <a:buFont typeface="Arial" panose="020B0604020202020204" pitchFamily="34" charset="0"/>
              <a:buNone/>
            </a:pPr>
            <a:r>
              <a:rPr lang="en-CA" sz="1000"/>
              <a:t>This is a metaphor for how some people respond to the challenge of change. At the extremes, there will be people who lean in and engage immediately, using everything at their disposal trying to make it work and there are others who will ‘drop anchor’, and resist any external pressure to move.</a:t>
            </a:r>
          </a:p>
          <a:p>
            <a:pPr marL="0" indent="0">
              <a:buFont typeface="Arial" panose="020B0604020202020204" pitchFamily="34" charset="0"/>
              <a:buNone/>
            </a:pPr>
            <a:endParaRPr lang="en-US" sz="1000"/>
          </a:p>
          <a:p>
            <a:pPr marL="0" indent="0">
              <a:buFont typeface="Arial" panose="020B0604020202020204" pitchFamily="34" charset="0"/>
              <a:buNone/>
            </a:pPr>
            <a:r>
              <a:rPr lang="fr-FR"/>
              <a:t>Dans les deux cas, les gens choisissent l’option qui leur semble la plus sûre à ce moment-là. </a:t>
            </a:r>
            <a:r>
              <a:rPr lang="en-US" sz="1000"/>
              <a:t>This is true even though the choices and </a:t>
            </a:r>
            <a:r>
              <a:rPr lang="en-US" sz="1000" err="1"/>
              <a:t>behaviours</a:t>
            </a:r>
            <a:r>
              <a:rPr lang="en-US" sz="1000"/>
              <a:t> themselves are very different.  </a:t>
            </a:r>
            <a:r>
              <a:rPr lang="en-CA" sz="1000"/>
              <a:t>People don’t always see that they are doing as resistance, they often see it as survival. </a:t>
            </a:r>
          </a:p>
          <a:p>
            <a:pPr marL="0" indent="0">
              <a:buFont typeface="Arial" panose="020B0604020202020204" pitchFamily="34" charset="0"/>
              <a:buNone/>
            </a:pPr>
            <a:endParaRPr lang="en-US"/>
          </a:p>
          <a:p>
            <a:pPr marL="0" indent="0">
              <a:buFont typeface="Arial" panose="020B0604020202020204" pitchFamily="34" charset="0"/>
              <a:buNone/>
            </a:pPr>
            <a:r>
              <a:rPr lang="en-US" sz="1000"/>
              <a:t>We ourselves also s</a:t>
            </a:r>
            <a:r>
              <a:rPr lang="en-CA" sz="1000" err="1"/>
              <a:t>ometimes</a:t>
            </a:r>
            <a:r>
              <a:rPr lang="en-CA" sz="1000"/>
              <a:t> have our own resistance to seeing and addressing resistance of our team because of a lack of confidence in our ability to deal with it.  We need to listen carefully – </a:t>
            </a:r>
            <a:r>
              <a:rPr lang="en-CA"/>
              <a:t>fight </a:t>
            </a:r>
            <a:r>
              <a:rPr lang="en-CA" sz="1000"/>
              <a:t>our own biases and assumptions.   Consider what we know about the resistance – and especially why we know it or we think we know it.  What you heard? From them? From others? Their behaviour? </a:t>
            </a:r>
          </a:p>
          <a:p>
            <a:endParaRPr lang="en-CA" sz="1000"/>
          </a:p>
          <a:p>
            <a:r>
              <a:rPr lang="en-CA" sz="1000"/>
              <a:t>Many ways to get at what you need to hear – and we all have our skills in this area. For many teams, it help to book time to </a:t>
            </a:r>
            <a:r>
              <a:rPr lang="en-CA"/>
              <a:t>simply listen. Avoid the temptation to frame the discussion. Rather, a</a:t>
            </a:r>
            <a:r>
              <a:rPr lang="en-CA" sz="1000"/>
              <a:t>sk simply what people are experiencing and what they need.  Listen without defending, justifying, or trying to change opinions.  Be careful about when you speak – if you go first, may influence what comes next.  BUT, if people are quiet – may need to show your own vulnerability. </a:t>
            </a:r>
          </a:p>
          <a:p>
            <a:endParaRPr lang="en-CA"/>
          </a:p>
          <a:p>
            <a:r>
              <a:rPr lang="en-CA" sz="1000"/>
              <a:t>In listening, you will get a better sense of what they are resisting. To use a lexicon developed by Rick Maurer, </a:t>
            </a:r>
            <a:r>
              <a:rPr lang="en-CA" sz="1000" b="1"/>
              <a:t>i</a:t>
            </a:r>
            <a:r>
              <a:rPr lang="en-CA" b="1"/>
              <a:t>s it because they </a:t>
            </a:r>
            <a:r>
              <a:rPr lang="en-US" sz="1000"/>
              <a:t>don’t get it, they don’t like it or they I don’t like you?</a:t>
            </a:r>
            <a:endParaRPr lang="fr-CA"/>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11</a:t>
            </a:fld>
            <a:endParaRPr lang="en-CA"/>
          </a:p>
        </p:txBody>
      </p:sp>
    </p:spTree>
    <p:extLst>
      <p:ext uri="{BB962C8B-B14F-4D97-AF65-F5344CB8AC3E}">
        <p14:creationId xmlns:p14="http://schemas.microsoft.com/office/powerpoint/2010/main" val="71191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a:t>Photo Adobe Stock – </a:t>
            </a:r>
            <a:r>
              <a:rPr lang="fr-CA" err="1"/>
              <a:t>Generated</a:t>
            </a:r>
            <a:r>
              <a:rPr lang="fr-CA"/>
              <a:t> by AI</a:t>
            </a:r>
          </a:p>
          <a:p>
            <a:r>
              <a:rPr lang="fr-CA"/>
              <a:t>#920786585</a:t>
            </a:r>
          </a:p>
          <a:p>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en-CA" b="1"/>
              <a:t>So the first of these – I don’t get it. </a:t>
            </a:r>
          </a:p>
          <a:p>
            <a:endParaRPr lang="en-US"/>
          </a:p>
          <a:p>
            <a:pPr lvl="0"/>
            <a:r>
              <a:rPr lang="en-US"/>
              <a:t>In the case of “</a:t>
            </a:r>
            <a:r>
              <a:rPr lang="en-US" b="1"/>
              <a:t>I don’t get it”, </a:t>
            </a:r>
            <a:r>
              <a:rPr lang="en-US"/>
              <a:t>there is a lack of understanding about the need to change or what the change is, exactly.  This is a level of resistance that may be addressed by presenting information, facts and data. </a:t>
            </a:r>
          </a:p>
          <a:p>
            <a:pPr lvl="0"/>
            <a:endParaRPr lang="en-US"/>
          </a:p>
          <a:p>
            <a:pPr lvl="0"/>
            <a:r>
              <a:rPr lang="fr-CA" i="1"/>
              <a:t>Lorsqu’il s’agit d’une résistance de type « </a:t>
            </a:r>
            <a:r>
              <a:rPr lang="fr-CA" b="1" i="1"/>
              <a:t>je ne comprends pas</a:t>
            </a:r>
            <a:r>
              <a:rPr lang="fr-CA" i="1"/>
              <a:t> », il y a un manque de compréhension soit de la nécessité du changement, soit de la nature exacte du changement – souvent, franchement, de l’urgence du changement.  </a:t>
            </a:r>
            <a:r>
              <a:rPr lang="fr-FR" i="1"/>
              <a:t>Cela est particulièrement vrai lorsqu’il y a beaucoup de changements en même temps</a:t>
            </a:r>
            <a:r>
              <a:rPr lang="fr-CA" i="1"/>
              <a:t>. </a:t>
            </a:r>
          </a:p>
          <a:p>
            <a:pPr lvl="0"/>
            <a:endParaRPr lang="en-CA"/>
          </a:p>
          <a:p>
            <a:pPr lvl="0"/>
            <a:r>
              <a:rPr lang="en-CA"/>
              <a:t>The key here is to make sure that you are communicating effectively. Corporate environment tends towards the email, the briefing note, the </a:t>
            </a:r>
            <a:r>
              <a:rPr lang="en-CA" err="1"/>
              <a:t>powerpoint</a:t>
            </a:r>
            <a:r>
              <a:rPr lang="en-CA"/>
              <a:t>.  This are not likely the best ways to communicate – and certainly not the only ways. There no one size works for all here.  You need to recognize that people learn/absorb information best through different channels, at different paces and under different circumstances. </a:t>
            </a:r>
          </a:p>
          <a:p>
            <a:pPr lvl="0"/>
            <a:endParaRPr lang="en-CA"/>
          </a:p>
          <a:p>
            <a:pPr lvl="0"/>
            <a:r>
              <a:rPr lang="en-CA"/>
              <a:t>Try to avoid overcommunicating nothing at all – this causes cynicism. But, also do not say nothing at all until you know everything -  Hard to engage when you are in the dark yourself,  better to be honest</a:t>
            </a:r>
          </a:p>
          <a:p>
            <a:r>
              <a:rPr lang="fr-CA"/>
              <a:t> </a:t>
            </a:r>
            <a:r>
              <a:rPr lang="fr-CA" err="1"/>
              <a:t>These</a:t>
            </a:r>
            <a:r>
              <a:rPr lang="fr-CA"/>
              <a:t> discussions can </a:t>
            </a:r>
            <a:r>
              <a:rPr lang="fr-CA" err="1"/>
              <a:t>be</a:t>
            </a:r>
            <a:r>
              <a:rPr lang="fr-CA"/>
              <a:t> </a:t>
            </a:r>
            <a:r>
              <a:rPr lang="fr-CA" err="1"/>
              <a:t>difficult</a:t>
            </a:r>
            <a:r>
              <a:rPr lang="fr-CA"/>
              <a:t> </a:t>
            </a:r>
            <a:r>
              <a:rPr lang="fr-CA" err="1"/>
              <a:t>when</a:t>
            </a:r>
            <a:r>
              <a:rPr lang="fr-CA"/>
              <a:t> </a:t>
            </a:r>
            <a:r>
              <a:rPr lang="fr-CA" err="1"/>
              <a:t>we</a:t>
            </a:r>
            <a:r>
              <a:rPr lang="fr-CA"/>
              <a:t> </a:t>
            </a:r>
            <a:r>
              <a:rPr lang="fr-CA" err="1"/>
              <a:t>ourselves</a:t>
            </a:r>
            <a:r>
              <a:rPr lang="fr-CA"/>
              <a:t> have an </a:t>
            </a:r>
            <a:r>
              <a:rPr lang="fr-CA" err="1"/>
              <a:t>imperfect</a:t>
            </a:r>
            <a:r>
              <a:rPr lang="fr-CA"/>
              <a:t> </a:t>
            </a:r>
            <a:r>
              <a:rPr lang="fr-CA" err="1"/>
              <a:t>understanding</a:t>
            </a:r>
            <a:r>
              <a:rPr lang="fr-CA"/>
              <a:t> of the change and </a:t>
            </a:r>
            <a:r>
              <a:rPr lang="fr-CA" err="1"/>
              <a:t>can’t</a:t>
            </a:r>
            <a:r>
              <a:rPr lang="fr-CA"/>
              <a:t> </a:t>
            </a:r>
            <a:r>
              <a:rPr lang="fr-CA" err="1"/>
              <a:t>answer</a:t>
            </a:r>
            <a:r>
              <a:rPr lang="fr-CA"/>
              <a:t> questions as </a:t>
            </a:r>
            <a:r>
              <a:rPr lang="fr-CA" err="1"/>
              <a:t>clearly</a:t>
            </a:r>
            <a:r>
              <a:rPr lang="fr-CA"/>
              <a:t> as </a:t>
            </a:r>
            <a:r>
              <a:rPr lang="fr-CA" err="1"/>
              <a:t>we</a:t>
            </a:r>
            <a:r>
              <a:rPr lang="fr-CA"/>
              <a:t> </a:t>
            </a:r>
            <a:r>
              <a:rPr lang="fr-CA" err="1"/>
              <a:t>would</a:t>
            </a:r>
            <a:r>
              <a:rPr lang="fr-CA"/>
              <a:t> like.  </a:t>
            </a:r>
            <a:r>
              <a:rPr lang="fr-CA" err="1"/>
              <a:t>We</a:t>
            </a:r>
            <a:r>
              <a:rPr lang="fr-CA"/>
              <a:t> </a:t>
            </a:r>
            <a:r>
              <a:rPr lang="fr-CA" err="1"/>
              <a:t>may</a:t>
            </a:r>
            <a:r>
              <a:rPr lang="fr-CA"/>
              <a:t> </a:t>
            </a:r>
            <a:r>
              <a:rPr lang="fr-CA" err="1"/>
              <a:t>feel</a:t>
            </a:r>
            <a:r>
              <a:rPr lang="fr-CA"/>
              <a:t> a sort of cognitive dissonance – </a:t>
            </a:r>
            <a:r>
              <a:rPr lang="fr-CA" err="1"/>
              <a:t>saying</a:t>
            </a:r>
            <a:r>
              <a:rPr lang="fr-CA"/>
              <a:t> one </a:t>
            </a:r>
            <a:r>
              <a:rPr lang="fr-CA" err="1"/>
              <a:t>thing</a:t>
            </a:r>
            <a:r>
              <a:rPr lang="fr-CA"/>
              <a:t>, but </a:t>
            </a:r>
            <a:r>
              <a:rPr lang="fr-CA" err="1"/>
              <a:t>perhaps</a:t>
            </a:r>
            <a:r>
              <a:rPr lang="fr-CA"/>
              <a:t> </a:t>
            </a:r>
            <a:r>
              <a:rPr lang="fr-CA" err="1"/>
              <a:t>believing</a:t>
            </a:r>
            <a:r>
              <a:rPr lang="fr-CA"/>
              <a:t> </a:t>
            </a:r>
            <a:r>
              <a:rPr lang="fr-CA" err="1"/>
              <a:t>another</a:t>
            </a:r>
            <a:r>
              <a:rPr lang="fr-CA"/>
              <a:t>. </a:t>
            </a:r>
          </a:p>
          <a:p>
            <a:pPr lvl="0"/>
            <a:endParaRPr lang="en-CA"/>
          </a:p>
          <a:p>
            <a:pPr lvl="0"/>
            <a:r>
              <a:rPr lang="en-CA"/>
              <a:t>If the problem truly is a lack of understanding, information can help – remember the VUCA antidotes, vision and understanding help address volatility and uncertainty.  Sometimes, however, the problem is actually a higher level of resistance masquerading as “I don’t get it” because it feels safer to admit this than the other two.  </a:t>
            </a:r>
          </a:p>
          <a:p>
            <a:pPr lvl="0"/>
            <a:endParaRPr lang="en-CA" b="1"/>
          </a:p>
          <a:p>
            <a:pPr lvl="0"/>
            <a:r>
              <a:rPr lang="en-CA" b="1"/>
              <a:t>Questions:  What has made this kind of resistance difficult to address for you? What strategies have you used to address this type of resistance? </a:t>
            </a:r>
            <a:endParaRPr lang="fr-CA" b="1"/>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12</a:t>
            </a:fld>
            <a:endParaRPr lang="en-CA"/>
          </a:p>
        </p:txBody>
      </p:sp>
    </p:spTree>
    <p:extLst>
      <p:ext uri="{BB962C8B-B14F-4D97-AF65-F5344CB8AC3E}">
        <p14:creationId xmlns:p14="http://schemas.microsoft.com/office/powerpoint/2010/main" val="244327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a:xfrm>
            <a:off x="685800" y="4102100"/>
            <a:ext cx="5816600" cy="3898900"/>
          </a:xfrm>
        </p:spPr>
        <p:txBody>
          <a:bodyPr/>
          <a:lstStyle/>
          <a:p>
            <a:r>
              <a:rPr lang="fr-CA"/>
              <a:t>Photo Adobe Stock – </a:t>
            </a:r>
            <a:r>
              <a:rPr lang="fr-CA" err="1"/>
              <a:t>Generated</a:t>
            </a:r>
            <a:r>
              <a:rPr lang="fr-CA"/>
              <a:t> by AI</a:t>
            </a:r>
          </a:p>
          <a:p>
            <a:r>
              <a:rPr lang="fr-CA"/>
              <a:t>#920786585</a:t>
            </a:r>
          </a:p>
          <a:p>
            <a:endParaRPr lang="fr-CA"/>
          </a:p>
          <a:p>
            <a:pPr marL="0" lvl="0" indent="0">
              <a:buFont typeface="Arial" panose="020B0604020202020204" pitchFamily="34" charset="0"/>
              <a:buNone/>
            </a:pPr>
            <a:r>
              <a:rPr lang="fr-CA"/>
              <a:t>I </a:t>
            </a:r>
            <a:r>
              <a:rPr lang="fr-CA" err="1"/>
              <a:t>don’t</a:t>
            </a:r>
            <a:r>
              <a:rPr lang="fr-CA"/>
              <a:t> like </a:t>
            </a:r>
            <a:r>
              <a:rPr lang="fr-CA" err="1"/>
              <a:t>it</a:t>
            </a:r>
            <a:r>
              <a:rPr lang="fr-CA"/>
              <a:t> » – an </a:t>
            </a:r>
            <a:r>
              <a:rPr lang="fr-CA" err="1"/>
              <a:t>emotional</a:t>
            </a:r>
            <a:r>
              <a:rPr lang="fr-CA"/>
              <a:t> </a:t>
            </a:r>
            <a:r>
              <a:rPr lang="fr-CA" err="1"/>
              <a:t>reaction</a:t>
            </a:r>
            <a:r>
              <a:rPr lang="fr-CA"/>
              <a:t>, </a:t>
            </a:r>
            <a:r>
              <a:rPr lang="fr-CA" err="1"/>
              <a:t>along</a:t>
            </a:r>
            <a:r>
              <a:rPr lang="fr-CA"/>
              <a:t> the </a:t>
            </a:r>
            <a:r>
              <a:rPr lang="fr-CA" err="1"/>
              <a:t>lines</a:t>
            </a:r>
            <a:r>
              <a:rPr lang="fr-CA"/>
              <a:t> of the stress </a:t>
            </a:r>
            <a:r>
              <a:rPr lang="fr-CA" err="1"/>
              <a:t>responses</a:t>
            </a:r>
            <a:r>
              <a:rPr lang="fr-CA"/>
              <a:t> </a:t>
            </a:r>
            <a:r>
              <a:rPr lang="fr-CA" err="1"/>
              <a:t>we</a:t>
            </a:r>
            <a:r>
              <a:rPr lang="fr-CA"/>
              <a:t> </a:t>
            </a:r>
            <a:r>
              <a:rPr lang="fr-CA" err="1"/>
              <a:t>saw</a:t>
            </a:r>
            <a:r>
              <a:rPr lang="fr-CA"/>
              <a:t> </a:t>
            </a:r>
            <a:r>
              <a:rPr lang="fr-CA" err="1"/>
              <a:t>earlier</a:t>
            </a:r>
            <a:r>
              <a:rPr lang="fr-CA"/>
              <a:t>.  </a:t>
            </a:r>
            <a:r>
              <a:rPr lang="fr-CA" err="1"/>
              <a:t>Your</a:t>
            </a:r>
            <a:r>
              <a:rPr lang="fr-CA"/>
              <a:t> job </a:t>
            </a:r>
            <a:r>
              <a:rPr lang="fr-CA" err="1"/>
              <a:t>here</a:t>
            </a:r>
            <a:r>
              <a:rPr lang="fr-CA"/>
              <a:t> </a:t>
            </a:r>
            <a:r>
              <a:rPr lang="fr-CA" err="1"/>
              <a:t>is</a:t>
            </a:r>
            <a:r>
              <a:rPr lang="fr-CA"/>
              <a:t> to </a:t>
            </a:r>
            <a:r>
              <a:rPr lang="fr-CA" err="1"/>
              <a:t>understand</a:t>
            </a:r>
            <a:r>
              <a:rPr lang="fr-CA"/>
              <a:t> </a:t>
            </a:r>
            <a:r>
              <a:rPr lang="fr-CA" err="1"/>
              <a:t>what</a:t>
            </a:r>
            <a:r>
              <a:rPr lang="fr-CA"/>
              <a:t> people are feeling and to </a:t>
            </a:r>
            <a:r>
              <a:rPr lang="fr-CA" err="1"/>
              <a:t>try</a:t>
            </a:r>
            <a:r>
              <a:rPr lang="fr-CA"/>
              <a:t> to </a:t>
            </a:r>
            <a:r>
              <a:rPr lang="fr-CA" err="1"/>
              <a:t>smooth</a:t>
            </a:r>
            <a:r>
              <a:rPr lang="fr-CA"/>
              <a:t> </a:t>
            </a:r>
            <a:r>
              <a:rPr lang="fr-CA" err="1"/>
              <a:t>that</a:t>
            </a:r>
            <a:r>
              <a:rPr lang="fr-CA"/>
              <a:t> </a:t>
            </a:r>
            <a:r>
              <a:rPr lang="fr-CA" err="1"/>
              <a:t>emotional</a:t>
            </a:r>
            <a:r>
              <a:rPr lang="fr-CA"/>
              <a:t> </a:t>
            </a:r>
            <a:r>
              <a:rPr lang="fr-CA" err="1"/>
              <a:t>resistance</a:t>
            </a:r>
            <a:r>
              <a:rPr lang="fr-CA"/>
              <a:t>.</a:t>
            </a:r>
          </a:p>
          <a:p>
            <a:pPr marL="0" lvl="0" indent="0">
              <a:buFont typeface="Arial" panose="020B0604020202020204" pitchFamily="34" charset="0"/>
              <a:buNone/>
            </a:pPr>
            <a:r>
              <a:rPr lang="fr-CA"/>
              <a:t> </a:t>
            </a:r>
          </a:p>
          <a:p>
            <a:pPr lvl="0"/>
            <a:r>
              <a:rPr lang="fr-CA"/>
              <a:t>Que-ce que vous pouvez faire? </a:t>
            </a:r>
            <a:br>
              <a:rPr lang="fr-CA"/>
            </a:br>
            <a:endParaRPr lang="fr-CA"/>
          </a:p>
          <a:p>
            <a:pPr marL="171450" lvl="0" indent="-171450">
              <a:buFont typeface="Arial" panose="020B0604020202020204" pitchFamily="34" charset="0"/>
              <a:buChar char="•"/>
            </a:pPr>
            <a:r>
              <a:rPr lang="fr-CA"/>
              <a:t>Écoutez et faites preuve d’empathie.</a:t>
            </a:r>
          </a:p>
          <a:p>
            <a:pPr marL="171450" lvl="0" indent="-171450">
              <a:buFont typeface="Arial" panose="020B0604020202020204" pitchFamily="34" charset="0"/>
              <a:buChar char="•"/>
            </a:pPr>
            <a:r>
              <a:rPr lang="fr-CA"/>
              <a:t>Expliquez-leur ce que cela leur apporte.</a:t>
            </a:r>
          </a:p>
          <a:p>
            <a:pPr marL="171450" lvl="0" indent="-171450">
              <a:buFont typeface="Arial" panose="020B0604020202020204" pitchFamily="34" charset="0"/>
              <a:buChar char="•"/>
            </a:pPr>
            <a:r>
              <a:rPr lang="fr-CA"/>
              <a:t>Mobilisez les personnes dans le processus.</a:t>
            </a:r>
          </a:p>
          <a:p>
            <a:pPr marL="171450" lvl="0" indent="-171450">
              <a:buFont typeface="Arial" panose="020B0604020202020204" pitchFamily="34" charset="0"/>
              <a:buChar char="•"/>
            </a:pPr>
            <a:r>
              <a:rPr lang="fr-CA"/>
              <a:t>Dites la vérité et soyez transparente – faites preuve d’honnêteté sur ce qui est – et n’est pas. </a:t>
            </a:r>
          </a:p>
          <a:p>
            <a:pPr lvl="0"/>
            <a:endParaRPr lang="en-CA"/>
          </a:p>
          <a:p>
            <a:pPr lvl="0"/>
            <a:r>
              <a:rPr lang="en-CA"/>
              <a:t>Be attentive to HOW they need you to listen.  Do they just need the listening  -- Are they looking for compassion? Do they want your help with solutions?  Ear / heart / head.  </a:t>
            </a:r>
          </a:p>
          <a:p>
            <a:pPr lvl="0"/>
            <a:endParaRPr lang="en-CA"/>
          </a:p>
          <a:p>
            <a:pPr lvl="0"/>
            <a:r>
              <a:rPr lang="en-CA" b="1" i="1"/>
              <a:t>Questions:</a:t>
            </a:r>
            <a:r>
              <a:rPr lang="fr-CA" b="1" i="1"/>
              <a:t>  Quand avez-vous rencontré de la résistance de type « je n’aime pas ça »? Qu’est-ce que </a:t>
            </a:r>
            <a:r>
              <a:rPr lang="fr-FR" b="1" i="1"/>
              <a:t>vous vouliez ou de quoi aviez-vous besoin? Qu’est-ce qui aurait pu vous aider dans cette situation?</a:t>
            </a:r>
            <a:endParaRPr lang="en-US" b="1" i="1"/>
          </a:p>
          <a:p>
            <a:endParaRPr lang="en-US"/>
          </a:p>
          <a:p>
            <a:r>
              <a:rPr lang="en-CA" b="1"/>
              <a:t> </a:t>
            </a:r>
            <a:endParaRPr lang="en-US"/>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13</a:t>
            </a:fld>
            <a:endParaRPr lang="en-CA"/>
          </a:p>
        </p:txBody>
      </p:sp>
    </p:spTree>
    <p:extLst>
      <p:ext uri="{BB962C8B-B14F-4D97-AF65-F5344CB8AC3E}">
        <p14:creationId xmlns:p14="http://schemas.microsoft.com/office/powerpoint/2010/main" val="22073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a:t>Photo Adobe Stock – </a:t>
            </a:r>
            <a:r>
              <a:rPr lang="fr-CA" err="1"/>
              <a:t>Generated</a:t>
            </a:r>
            <a:r>
              <a:rPr lang="fr-CA"/>
              <a:t> by AI</a:t>
            </a:r>
          </a:p>
          <a:p>
            <a:r>
              <a:rPr lang="fr-CA"/>
              <a:t>#920786585</a:t>
            </a:r>
          </a:p>
          <a:p>
            <a:endParaRPr lang="fr-CA"/>
          </a:p>
          <a:p>
            <a:pPr lvl="0"/>
            <a:r>
              <a:rPr lang="en-CA"/>
              <a:t>Unlike the other two types of resistance to change, in the case of </a:t>
            </a:r>
            <a:r>
              <a:rPr lang="en-CA" b="1"/>
              <a:t>“I don’t like you”, </a:t>
            </a:r>
            <a:r>
              <a:rPr lang="en-CA"/>
              <a:t>the resistance is not about the change itself.  This type of resistance may be personal. In some cases, those resisting may not like you, or maybe they do like you but don’t have trust or confidence in you as a leader.  </a:t>
            </a:r>
          </a:p>
          <a:p>
            <a:pPr lvl="0"/>
            <a:endParaRPr lang="en-CA"/>
          </a:p>
          <a:p>
            <a:pPr lvl="0"/>
            <a:r>
              <a:rPr lang="en-CA"/>
              <a:t>In other cases, it’s not you, it’s the role you are in or the organization you are from ex. head office – or the corporate services branch or DMO.. </a:t>
            </a:r>
          </a:p>
          <a:p>
            <a:pPr lvl="0"/>
            <a:endParaRPr lang="en-CA" b="1"/>
          </a:p>
          <a:p>
            <a:pPr lvl="0"/>
            <a:r>
              <a:rPr lang="en-CA" b="1"/>
              <a:t>IMPORTANT for your own resilience to not mistaken dislike of your role for dislike of you. </a:t>
            </a:r>
          </a:p>
          <a:p>
            <a:pPr lvl="0"/>
            <a:endParaRPr lang="en-CA" b="1"/>
          </a:p>
          <a:p>
            <a:pPr lvl="0"/>
            <a:r>
              <a:rPr lang="fr-CA" i="1"/>
              <a:t>Face à ce type de résistance, il peut s’avérer utile d’utiliser vos compétences en matière d’intelligence émotionnelle et d’adopter une approche de leadership compatissante.  Il y a peut-être des mesures que vous pouvez prendre pour renforcer la confiance.   </a:t>
            </a:r>
          </a:p>
          <a:p>
            <a:pPr lvl="0"/>
            <a:endParaRPr lang="fr-CA"/>
          </a:p>
          <a:p>
            <a:pPr lvl="0"/>
            <a:r>
              <a:rPr lang="fr-CA"/>
              <a:t>TRUST </a:t>
            </a:r>
            <a:r>
              <a:rPr lang="fr-CA" err="1"/>
              <a:t>is</a:t>
            </a:r>
            <a:r>
              <a:rPr lang="fr-CA"/>
              <a:t> a </a:t>
            </a:r>
            <a:r>
              <a:rPr lang="fr-CA" err="1"/>
              <a:t>huge</a:t>
            </a:r>
            <a:r>
              <a:rPr lang="fr-CA"/>
              <a:t> factor in </a:t>
            </a:r>
            <a:r>
              <a:rPr lang="fr-CA" err="1"/>
              <a:t>managing</a:t>
            </a:r>
            <a:r>
              <a:rPr lang="fr-CA"/>
              <a:t> change and </a:t>
            </a:r>
            <a:r>
              <a:rPr lang="fr-CA" err="1"/>
              <a:t>restoring</a:t>
            </a:r>
            <a:r>
              <a:rPr lang="fr-CA"/>
              <a:t> </a:t>
            </a:r>
            <a:r>
              <a:rPr lang="fr-CA" err="1"/>
              <a:t>it</a:t>
            </a:r>
            <a:r>
              <a:rPr lang="fr-CA"/>
              <a:t> can </a:t>
            </a:r>
            <a:r>
              <a:rPr lang="fr-CA" err="1"/>
              <a:t>be</a:t>
            </a:r>
            <a:r>
              <a:rPr lang="fr-CA"/>
              <a:t> vital – not </a:t>
            </a:r>
            <a:r>
              <a:rPr lang="fr-CA" err="1"/>
              <a:t>just</a:t>
            </a:r>
            <a:r>
              <a:rPr lang="fr-CA"/>
              <a:t> to support </a:t>
            </a:r>
            <a:r>
              <a:rPr lang="fr-CA" err="1"/>
              <a:t>employees</a:t>
            </a:r>
            <a:r>
              <a:rPr lang="fr-CA"/>
              <a:t> but </a:t>
            </a:r>
            <a:r>
              <a:rPr lang="fr-CA" err="1"/>
              <a:t>also</a:t>
            </a:r>
            <a:r>
              <a:rPr lang="fr-CA"/>
              <a:t> to </a:t>
            </a:r>
            <a:r>
              <a:rPr lang="fr-CA" err="1"/>
              <a:t>ensure</a:t>
            </a:r>
            <a:r>
              <a:rPr lang="fr-CA"/>
              <a:t> </a:t>
            </a:r>
            <a:r>
              <a:rPr lang="fr-CA" err="1"/>
              <a:t>that</a:t>
            </a:r>
            <a:r>
              <a:rPr lang="fr-CA"/>
              <a:t> </a:t>
            </a:r>
            <a:r>
              <a:rPr lang="fr-CA" err="1"/>
              <a:t>you</a:t>
            </a:r>
            <a:r>
              <a:rPr lang="fr-CA"/>
              <a:t> </a:t>
            </a:r>
            <a:r>
              <a:rPr lang="fr-CA" err="1"/>
              <a:t>get</a:t>
            </a:r>
            <a:r>
              <a:rPr lang="fr-CA"/>
              <a:t> the </a:t>
            </a:r>
            <a:r>
              <a:rPr lang="fr-CA" err="1"/>
              <a:t>reflections</a:t>
            </a:r>
            <a:r>
              <a:rPr lang="fr-CA"/>
              <a:t> / feedback </a:t>
            </a:r>
            <a:r>
              <a:rPr lang="fr-CA" err="1"/>
              <a:t>you</a:t>
            </a:r>
            <a:r>
              <a:rPr lang="fr-CA"/>
              <a:t> </a:t>
            </a:r>
            <a:r>
              <a:rPr lang="fr-CA" err="1"/>
              <a:t>need</a:t>
            </a:r>
            <a:r>
              <a:rPr lang="fr-CA"/>
              <a:t> from </a:t>
            </a:r>
            <a:r>
              <a:rPr lang="fr-CA" err="1"/>
              <a:t>them</a:t>
            </a:r>
            <a:r>
              <a:rPr lang="fr-CA"/>
              <a:t> to manage the change </a:t>
            </a:r>
            <a:r>
              <a:rPr lang="fr-CA" err="1"/>
              <a:t>effectively</a:t>
            </a:r>
            <a:r>
              <a:rPr lang="fr-CA"/>
              <a:t>. </a:t>
            </a:r>
          </a:p>
          <a:p>
            <a:endParaRPr lang="fr-CA" b="1"/>
          </a:p>
          <a:p>
            <a:r>
              <a:rPr lang="fr-CA" b="1"/>
              <a:t>Question:  Quand avez-vous rencontré de la résistance de type « je ne t’aime pas toi » - comme </a:t>
            </a:r>
            <a:r>
              <a:rPr lang="fr-CA" b="1" err="1"/>
              <a:t>employe</a:t>
            </a:r>
            <a:r>
              <a:rPr lang="fr-CA" b="1"/>
              <a:t> ou comme gestionnaire?  Ou bien ce manque de confiance envers la personne qui transmettait le message du changement ou envers les personnes qu’elle représentait? </a:t>
            </a:r>
          </a:p>
          <a:p>
            <a:r>
              <a:rPr lang="fr-CA" b="1"/>
              <a:t>Qu’est-ce que vous avez faites?   Que aurait pu vous aider dans cette situation?</a:t>
            </a:r>
          </a:p>
          <a:p>
            <a:endParaRPr lang="fr-CA" b="1"/>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14</a:t>
            </a:fld>
            <a:endParaRPr lang="en-CA"/>
          </a:p>
        </p:txBody>
      </p:sp>
    </p:spTree>
    <p:extLst>
      <p:ext uri="{BB962C8B-B14F-4D97-AF65-F5344CB8AC3E}">
        <p14:creationId xmlns:p14="http://schemas.microsoft.com/office/powerpoint/2010/main" val="229443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a:t>Photo Adobe Stock – </a:t>
            </a:r>
            <a:r>
              <a:rPr lang="fr-CA" err="1"/>
              <a:t>Generated</a:t>
            </a:r>
            <a:r>
              <a:rPr lang="fr-CA"/>
              <a:t> </a:t>
            </a:r>
            <a:r>
              <a:rPr lang="fr-CA" err="1"/>
              <a:t>with</a:t>
            </a:r>
            <a:r>
              <a:rPr lang="fr-CA"/>
              <a:t> AI</a:t>
            </a:r>
          </a:p>
          <a:p>
            <a:r>
              <a:rPr lang="fr-CA"/>
              <a:t>#1080527204</a:t>
            </a:r>
          </a:p>
          <a:p>
            <a:endParaRPr lang="fr-CA"/>
          </a:p>
          <a:p>
            <a:r>
              <a:rPr lang="en-CA" sz="1000"/>
              <a:t>Before we break into small groups – want to end on a very important point:  don’t forget yourself in all this.  It has been said already, you are not only leading change – you are also living the change and are therefore going through all of the same things yourself.  </a:t>
            </a:r>
          </a:p>
          <a:p>
            <a:endParaRPr lang="en-CA" sz="1000"/>
          </a:p>
          <a:p>
            <a:r>
              <a:rPr lang="en-CA" sz="1000"/>
              <a:t>You need to take care of yourself, check in with yourself, give yourself the same grace and kindness and understanding you give others.  </a:t>
            </a:r>
          </a:p>
          <a:p>
            <a:endParaRPr lang="en-CA" sz="1000"/>
          </a:p>
          <a:p>
            <a:r>
              <a:rPr lang="en-CA" sz="1050" i="1"/>
              <a:t>There will also be things you are concerned about and changes you are resisting. There are also opportunities that you might not see if you are in a certain mindset. </a:t>
            </a:r>
          </a:p>
          <a:p>
            <a:endParaRPr lang="en-CA" sz="1050" i="1"/>
          </a:p>
          <a:p>
            <a:pPr algn="l"/>
            <a:r>
              <a:rPr lang="fr-FR" sz="1050" i="1"/>
              <a:t>Il y aura également des choses qui vous préoccupent et des changements auxquels vous résisterez. Il existe également des opportunités que vous ne verrez peut-être pas si vous êtes dans un certain état d’esprit.</a:t>
            </a:r>
          </a:p>
          <a:p>
            <a:br>
              <a:rPr lang="fr-FR" sz="600" b="0" i="0">
                <a:solidFill>
                  <a:srgbClr val="1F1F1F"/>
                </a:solidFill>
                <a:effectLst/>
                <a:latin typeface="Arial" panose="020B0604020202020204" pitchFamily="34" charset="0"/>
              </a:rPr>
            </a:br>
            <a:endParaRPr lang="en-CA" sz="1000"/>
          </a:p>
          <a:p>
            <a:r>
              <a:rPr lang="en-CA" sz="1000"/>
              <a:t>This is for your sake – but equally for the sake of those you manage.  Like being on a plane with kids, you need to put on your own air mask first!  I cannot reinforce this one enough.  </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15</a:t>
            </a:fld>
            <a:endParaRPr lang="en-CA"/>
          </a:p>
        </p:txBody>
      </p:sp>
    </p:spTree>
    <p:extLst>
      <p:ext uri="{BB962C8B-B14F-4D97-AF65-F5344CB8AC3E}">
        <p14:creationId xmlns:p14="http://schemas.microsoft.com/office/powerpoint/2010/main" val="79480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a:t>Photo Adobe Stock</a:t>
            </a:r>
          </a:p>
          <a:p>
            <a:r>
              <a:rPr lang="fr-CA"/>
              <a:t>#372900114</a:t>
            </a:r>
          </a:p>
        </p:txBody>
      </p:sp>
      <p:sp>
        <p:nvSpPr>
          <p:cNvPr id="4" name="Slide Number Placeholder 3"/>
          <p:cNvSpPr>
            <a:spLocks noGrp="1"/>
          </p:cNvSpPr>
          <p:nvPr>
            <p:ph type="sldNum" sz="quarter" idx="5"/>
          </p:nvPr>
        </p:nvSpPr>
        <p:spPr/>
        <p:txBody>
          <a:bodyPr/>
          <a:lstStyle/>
          <a:p>
            <a:fld id="{2180C4F9-B813-4C0E-B2D4-9DC357498048}" type="slidenum">
              <a:rPr lang="en-CA" smtClean="0"/>
              <a:t>16</a:t>
            </a:fld>
            <a:endParaRPr lang="en-CA"/>
          </a:p>
        </p:txBody>
      </p:sp>
    </p:spTree>
    <p:extLst>
      <p:ext uri="{BB962C8B-B14F-4D97-AF65-F5344CB8AC3E}">
        <p14:creationId xmlns:p14="http://schemas.microsoft.com/office/powerpoint/2010/main" val="147750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15B1B-3CF4-1A2F-F657-C0AFFFE1A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7DA82-57DD-0DFB-D14C-6C0707CCF57A}"/>
              </a:ext>
            </a:extLst>
          </p:cNvPr>
          <p:cNvSpPr>
            <a:spLocks noGrp="1" noRot="1" noChangeAspect="1"/>
          </p:cNvSpPr>
          <p:nvPr>
            <p:ph type="sldImg"/>
          </p:nvPr>
        </p:nvSpPr>
        <p:spPr>
          <a:xfrm>
            <a:off x="1371600" y="1143000"/>
            <a:ext cx="4114800" cy="3086100"/>
          </a:xfrm>
        </p:spPr>
        <p:txBody>
          <a:bodyPr/>
          <a:lstStyle/>
          <a:p>
            <a:endParaRPr lang="en-CA"/>
          </a:p>
        </p:txBody>
      </p:sp>
      <p:sp>
        <p:nvSpPr>
          <p:cNvPr id="3" name="Notes Placeholder 2">
            <a:extLst>
              <a:ext uri="{FF2B5EF4-FFF2-40B4-BE49-F238E27FC236}">
                <a16:creationId xmlns:a16="http://schemas.microsoft.com/office/drawing/2014/main" id="{E9C6496F-4B9E-6B33-0E16-04C7C4E9A340}"/>
              </a:ext>
            </a:extLst>
          </p:cNvPr>
          <p:cNvSpPr>
            <a:spLocks noGrp="1"/>
          </p:cNvSpPr>
          <p:nvPr>
            <p:ph type="body" idx="1"/>
          </p:nvPr>
        </p:nvSpPr>
        <p:spPr/>
        <p:txBody>
          <a:bodyPr/>
          <a:lstStyle/>
          <a:p>
            <a:r>
              <a:rPr lang="fr-CA"/>
              <a:t>Photo Adobe Stock</a:t>
            </a:r>
          </a:p>
          <a:p>
            <a:r>
              <a:rPr lang="fr-CA"/>
              <a:t>#71586916</a:t>
            </a:r>
          </a:p>
          <a:p>
            <a:endParaRPr lang="fr-CA"/>
          </a:p>
          <a:p>
            <a:pPr algn="l"/>
            <a:r>
              <a:rPr lang="en-US" sz="1000"/>
              <a:t>Imagine that you’re out enjoying the afternoon in a sailboat - the wind picks up and serious storm clouds roll in.  What do you do?   To keep it simple, let’s say you have two options: 1. Hoist the sails and try to make it home or 2. Drop anchor and stay put until the worst of the storm passes.   </a:t>
            </a:r>
          </a:p>
          <a:p>
            <a:pPr marL="0" indent="0">
              <a:buFont typeface="Arial" panose="020B0604020202020204" pitchFamily="34" charset="0"/>
              <a:buNone/>
            </a:pPr>
            <a:endParaRPr lang="en-US"/>
          </a:p>
          <a:p>
            <a:pPr marL="0" indent="0">
              <a:buFont typeface="Arial" panose="020B0604020202020204" pitchFamily="34" charset="0"/>
              <a:buNone/>
            </a:pPr>
            <a:r>
              <a:rPr lang="en-CA" sz="1000"/>
              <a:t>This is a metaphor for how some people respond to the challenge of change. At the extremes, there will be people who lean in and engage immediately, using everything at their disposal trying to make it work and there are others who will ‘drop anchor’, and resist any external pressure to move.</a:t>
            </a:r>
          </a:p>
          <a:p>
            <a:pPr marL="0" indent="0">
              <a:buFont typeface="Arial" panose="020B0604020202020204" pitchFamily="34" charset="0"/>
              <a:buNone/>
            </a:pPr>
            <a:endParaRPr lang="en-US" sz="1000"/>
          </a:p>
          <a:p>
            <a:pPr marL="0" indent="0">
              <a:buFont typeface="Arial" panose="020B0604020202020204" pitchFamily="34" charset="0"/>
              <a:buNone/>
            </a:pPr>
            <a:r>
              <a:rPr lang="fr-FR"/>
              <a:t>Dans les deux cas, les gens choisissent l’option qui leur semble la plus sûre à ce moment-là. </a:t>
            </a:r>
            <a:r>
              <a:rPr lang="en-US" sz="1000"/>
              <a:t>This is true even though the choices and </a:t>
            </a:r>
            <a:r>
              <a:rPr lang="en-US" sz="1000" err="1"/>
              <a:t>behaviours</a:t>
            </a:r>
            <a:r>
              <a:rPr lang="en-US" sz="1000"/>
              <a:t> themselves are very different.  </a:t>
            </a:r>
            <a:r>
              <a:rPr lang="en-CA" sz="1000"/>
              <a:t>People don’t always see that they are doing as resistance, they often see it as survival. </a:t>
            </a:r>
          </a:p>
          <a:p>
            <a:pPr marL="0" indent="0">
              <a:buFont typeface="Arial" panose="020B0604020202020204" pitchFamily="34" charset="0"/>
              <a:buNone/>
            </a:pPr>
            <a:endParaRPr lang="en-US"/>
          </a:p>
          <a:p>
            <a:pPr marL="0" indent="0">
              <a:buFont typeface="Arial" panose="020B0604020202020204" pitchFamily="34" charset="0"/>
              <a:buNone/>
            </a:pPr>
            <a:r>
              <a:rPr lang="en-US" sz="1000"/>
              <a:t>We ourselves also s</a:t>
            </a:r>
            <a:r>
              <a:rPr lang="en-CA" sz="1000" err="1"/>
              <a:t>ometimes</a:t>
            </a:r>
            <a:r>
              <a:rPr lang="en-CA" sz="1000"/>
              <a:t> have our own resistance to seeing and addressing resistance of our team because of a lack of confidence in our ability to deal with it.  We need to listen carefully – </a:t>
            </a:r>
            <a:r>
              <a:rPr lang="en-CA"/>
              <a:t>fight </a:t>
            </a:r>
            <a:r>
              <a:rPr lang="en-CA" sz="1000"/>
              <a:t>our own biases and assumptions.   Consider what we know about the resistance – and especially why we know it or we think we know it.  What you heard? From them? From others? Their behaviour? </a:t>
            </a:r>
          </a:p>
          <a:p>
            <a:endParaRPr lang="en-CA" sz="1000"/>
          </a:p>
          <a:p>
            <a:r>
              <a:rPr lang="en-CA" sz="1000"/>
              <a:t>Many ways to get at what you need to hear – and we all have our skills in this area. For many teams, it help to book time to </a:t>
            </a:r>
            <a:r>
              <a:rPr lang="en-CA"/>
              <a:t>simply listen. Avoid the temptation to frame the discussion. Rather, a</a:t>
            </a:r>
            <a:r>
              <a:rPr lang="en-CA" sz="1000"/>
              <a:t>sk simply what people are experiencing and what they need.  Listen without defending, justifying, or trying to change opinions.  Be careful about when you speak – if you go first, may influence what comes next.  BUT, if people are quiet – may need to show your own vulnerability. </a:t>
            </a:r>
          </a:p>
          <a:p>
            <a:endParaRPr lang="en-CA"/>
          </a:p>
          <a:p>
            <a:r>
              <a:rPr lang="en-CA" sz="1000"/>
              <a:t>In listening, you will get a better sense of what they are resisting. To use a lexicon developed by Rick Maurer, </a:t>
            </a:r>
            <a:r>
              <a:rPr lang="en-CA" sz="1000" b="1"/>
              <a:t>i</a:t>
            </a:r>
            <a:r>
              <a:rPr lang="en-CA" b="1"/>
              <a:t>s it because they </a:t>
            </a:r>
            <a:r>
              <a:rPr lang="en-US" sz="1000"/>
              <a:t>don’t get it, they don’t like it or they I don’t like you?</a:t>
            </a:r>
            <a:endParaRPr lang="fr-CA"/>
          </a:p>
          <a:p>
            <a:endParaRPr lang="fr-CA"/>
          </a:p>
        </p:txBody>
      </p:sp>
      <p:sp>
        <p:nvSpPr>
          <p:cNvPr id="4" name="Slide Number Placeholder 3">
            <a:extLst>
              <a:ext uri="{FF2B5EF4-FFF2-40B4-BE49-F238E27FC236}">
                <a16:creationId xmlns:a16="http://schemas.microsoft.com/office/drawing/2014/main" id="{E1FDE6E8-A83C-EC32-75C5-2A5903FB2ADF}"/>
              </a:ext>
            </a:extLst>
          </p:cNvPr>
          <p:cNvSpPr>
            <a:spLocks noGrp="1"/>
          </p:cNvSpPr>
          <p:nvPr>
            <p:ph type="sldNum" sz="quarter" idx="5"/>
          </p:nvPr>
        </p:nvSpPr>
        <p:spPr/>
        <p:txBody>
          <a:bodyPr/>
          <a:lstStyle/>
          <a:p>
            <a:fld id="{2180C4F9-B813-4C0E-B2D4-9DC357498048}" type="slidenum">
              <a:rPr lang="en-CA" smtClean="0"/>
              <a:t>17</a:t>
            </a:fld>
            <a:endParaRPr lang="en-CA"/>
          </a:p>
        </p:txBody>
      </p:sp>
    </p:spTree>
    <p:extLst>
      <p:ext uri="{BB962C8B-B14F-4D97-AF65-F5344CB8AC3E}">
        <p14:creationId xmlns:p14="http://schemas.microsoft.com/office/powerpoint/2010/main" val="271412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18</a:t>
            </a:fld>
            <a:endParaRPr lang="en-CA"/>
          </a:p>
        </p:txBody>
      </p:sp>
    </p:spTree>
    <p:extLst>
      <p:ext uri="{BB962C8B-B14F-4D97-AF65-F5344CB8AC3E}">
        <p14:creationId xmlns:p14="http://schemas.microsoft.com/office/powerpoint/2010/main" val="1573611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19</a:t>
            </a:fld>
            <a:endParaRPr lang="en-CA"/>
          </a:p>
        </p:txBody>
      </p:sp>
    </p:spTree>
    <p:extLst>
      <p:ext uri="{BB962C8B-B14F-4D97-AF65-F5344CB8AC3E}">
        <p14:creationId xmlns:p14="http://schemas.microsoft.com/office/powerpoint/2010/main" val="162580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pPr marL="457200">
              <a:spcAft>
                <a:spcPts val="800"/>
              </a:spcAft>
              <a:defRPr/>
            </a:pPr>
            <a:r>
              <a:rPr lang="fr-CA"/>
              <a:t>Photo Adobe Stock </a:t>
            </a:r>
            <a:r>
              <a:rPr lang="fr-CA" i="1">
                <a:latin typeface="Arial" panose="020B0604020202020204" pitchFamily="34" charset="0"/>
              </a:rPr>
              <a:t>Nous allons examine trois objectifs d’apprentissage aujourd’hui:</a:t>
            </a:r>
          </a:p>
          <a:p>
            <a:pPr marL="457200">
              <a:spcAft>
                <a:spcPts val="800"/>
              </a:spcAft>
              <a:defRPr/>
            </a:pPr>
            <a:endParaRPr lang="en-US" i="1">
              <a:latin typeface="Arial" panose="020B0604020202020204" pitchFamily="34" charset="0"/>
            </a:endParaRPr>
          </a:p>
          <a:p>
            <a:pPr marL="685800" lvl="1" indent="-228600">
              <a:spcAft>
                <a:spcPts val="3600"/>
              </a:spcAft>
              <a:buClr>
                <a:srgbClr val="422E59"/>
              </a:buClr>
              <a:buSzPct val="100000"/>
              <a:buFont typeface="+mj-lt"/>
              <a:buAutoNum type="arabicPeriod"/>
              <a:defRPr/>
            </a:pPr>
            <a:r>
              <a:rPr lang="fr-CA" i="1">
                <a:latin typeface="Arial" panose="020B0604020202020204" pitchFamily="34" charset="0"/>
              </a:rPr>
              <a:t>Définir les avantages d’aller au-delà la gestion du changement vers une approche de leadership en matière de changement.</a:t>
            </a:r>
          </a:p>
          <a:p>
            <a:pPr marL="685800" lvl="1" indent="-228600">
              <a:spcAft>
                <a:spcPts val="3600"/>
              </a:spcAft>
              <a:buClr>
                <a:srgbClr val="422E59"/>
              </a:buClr>
              <a:buSzPct val="100000"/>
              <a:buFont typeface="+mj-lt"/>
              <a:buAutoNum type="arabicPeriod"/>
              <a:defRPr/>
            </a:pPr>
            <a:r>
              <a:rPr lang="fr-CA" i="1">
                <a:latin typeface="Arial" panose="020B0604020202020204" pitchFamily="34" charset="0"/>
              </a:rPr>
              <a:t>Appliquer un modèle de transition qui permet de venir à bout des résistances et de saisir les occasions qui se présentent.</a:t>
            </a:r>
          </a:p>
          <a:p>
            <a:pPr marL="685800" lvl="1" indent="-228600">
              <a:spcAft>
                <a:spcPts val="3600"/>
              </a:spcAft>
              <a:buClr>
                <a:srgbClr val="422E59"/>
              </a:buClr>
              <a:buSzPct val="100000"/>
              <a:buFont typeface="+mj-lt"/>
              <a:buAutoNum type="arabicPeriod"/>
              <a:defRPr/>
            </a:pPr>
            <a:r>
              <a:rPr lang="fr-CA" i="1">
                <a:latin typeface="Arial" panose="020B0604020202020204" pitchFamily="34" charset="0"/>
              </a:rPr>
              <a:t>Élaborer un plan d’action qui tient compte des éléments clés d’un changement réussi pour gagner en efficacité.                             </a:t>
            </a:r>
          </a:p>
          <a:p>
            <a:pPr lvl="1">
              <a:spcAft>
                <a:spcPts val="3600"/>
              </a:spcAft>
              <a:buClr>
                <a:srgbClr val="422E59"/>
              </a:buClr>
              <a:buSzPct val="100000"/>
              <a:defRPr/>
            </a:pPr>
            <a:r>
              <a:rPr lang="fr-CA" i="1">
                <a:latin typeface="Arial" panose="020B0604020202020204" pitchFamily="34" charset="0"/>
              </a:rPr>
              <a:t>Comme je viens de dire en Anglais --  votre participation active sera importante pour donner vie à ce matériel, le rendre pertinent en fonction de vos besoins et finalement améliorer votre apprentissage.   </a:t>
            </a:r>
            <a:r>
              <a:rPr lang="en-CA" i="1">
                <a:latin typeface="Arial" panose="020B0604020202020204" pitchFamily="34" charset="0"/>
              </a:rPr>
              <a:t> </a:t>
            </a:r>
            <a:endParaRPr lang="en-US" i="1">
              <a:latin typeface="Arial" panose="020B0604020202020204" pitchFamily="34" charset="0"/>
            </a:endParaRPr>
          </a:p>
          <a:p>
            <a:pPr>
              <a:defRPr/>
            </a:pPr>
            <a:endParaRPr lang="en-CA" i="1">
              <a:latin typeface="Arial" panose="020B0604020202020204" pitchFamily="34" charset="0"/>
            </a:endParaRPr>
          </a:p>
          <a:p>
            <a:endParaRPr lang="fr-CA"/>
          </a:p>
          <a:p>
            <a:r>
              <a:rPr lang="fr-CA"/>
              <a:t>#372900114</a:t>
            </a:r>
          </a:p>
        </p:txBody>
      </p:sp>
      <p:sp>
        <p:nvSpPr>
          <p:cNvPr id="4" name="Slide Number Placeholder 3"/>
          <p:cNvSpPr>
            <a:spLocks noGrp="1"/>
          </p:cNvSpPr>
          <p:nvPr>
            <p:ph type="sldNum" sz="quarter" idx="5"/>
          </p:nvPr>
        </p:nvSpPr>
        <p:spPr/>
        <p:txBody>
          <a:bodyPr/>
          <a:lstStyle/>
          <a:p>
            <a:fld id="{2180C4F9-B813-4C0E-B2D4-9DC357498048}" type="slidenum">
              <a:rPr lang="en-CA" smtClean="0"/>
              <a:t>2</a:t>
            </a:fld>
            <a:endParaRPr lang="en-CA"/>
          </a:p>
        </p:txBody>
      </p:sp>
    </p:spTree>
    <p:extLst>
      <p:ext uri="{BB962C8B-B14F-4D97-AF65-F5344CB8AC3E}">
        <p14:creationId xmlns:p14="http://schemas.microsoft.com/office/powerpoint/2010/main" val="387769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09200019-8806-4F2F-AB9A-A4FA4FDC8A76}" type="slidenum">
              <a:rPr lang="en-CA" noProof="0" smtClean="0"/>
              <a:pPr lvl="0"/>
              <a:t>20</a:t>
            </a:fld>
            <a:endParaRPr lang="en-CA" noProof="0"/>
          </a:p>
        </p:txBody>
      </p:sp>
      <p:sp>
        <p:nvSpPr>
          <p:cNvPr id="7" name="Notes Placeholder 6">
            <a:extLst>
              <a:ext uri="{FF2B5EF4-FFF2-40B4-BE49-F238E27FC236}">
                <a16:creationId xmlns:a16="http://schemas.microsoft.com/office/drawing/2014/main" id="{FB690962-D1FE-56B7-7919-294C5FD4E2A4}"/>
              </a:ext>
            </a:extLst>
          </p:cNvPr>
          <p:cNvSpPr>
            <a:spLocks noGrp="1"/>
          </p:cNvSpPr>
          <p:nvPr>
            <p:ph type="body" idx="1"/>
          </p:nvPr>
        </p:nvSpPr>
        <p:spPr/>
        <p:txBody>
          <a:bodyPr/>
          <a:lstStyle/>
          <a:p>
            <a:endParaRPr lang="en-CA"/>
          </a:p>
        </p:txBody>
      </p:sp>
      <p:sp>
        <p:nvSpPr>
          <p:cNvPr id="5" name="Slide Image Placeholder 4">
            <a:extLst>
              <a:ext uri="{FF2B5EF4-FFF2-40B4-BE49-F238E27FC236}">
                <a16:creationId xmlns:a16="http://schemas.microsoft.com/office/drawing/2014/main" id="{02B7488F-820F-EB5A-0093-4D7451C4A3FB}"/>
              </a:ext>
            </a:extLst>
          </p:cNvPr>
          <p:cNvSpPr>
            <a:spLocks noGrp="1" noRot="1" noChangeAspect="1"/>
          </p:cNvSpPr>
          <p:nvPr>
            <p:ph type="sldImg"/>
          </p:nvPr>
        </p:nvSpPr>
        <p:spPr>
          <a:xfrm>
            <a:off x="366713" y="230188"/>
            <a:ext cx="1660525" cy="1246187"/>
          </a:xfrm>
        </p:spPr>
        <p:txBody>
          <a:bodyPr/>
          <a:lstStyle/>
          <a:p>
            <a:endParaRPr lang="en-CA"/>
          </a:p>
        </p:txBody>
      </p:sp>
    </p:spTree>
    <p:extLst>
      <p:ext uri="{BB962C8B-B14F-4D97-AF65-F5344CB8AC3E}">
        <p14:creationId xmlns:p14="http://schemas.microsoft.com/office/powerpoint/2010/main" val="40383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err="1"/>
              <a:t>Who</a:t>
            </a:r>
            <a:r>
              <a:rPr lang="fr-CA"/>
              <a:t> has </a:t>
            </a:r>
            <a:r>
              <a:rPr lang="fr-CA" err="1"/>
              <a:t>heard</a:t>
            </a:r>
            <a:r>
              <a:rPr lang="fr-CA"/>
              <a:t> of the VUCA concept </a:t>
            </a:r>
            <a:r>
              <a:rPr lang="fr-CA" err="1"/>
              <a:t>before</a:t>
            </a:r>
            <a:r>
              <a:rPr lang="fr-CA"/>
              <a:t>?  </a:t>
            </a:r>
            <a:r>
              <a:rPr lang="fr-CA" i="1"/>
              <a:t> </a:t>
            </a:r>
            <a:r>
              <a:rPr lang="fr-CA" b="1" i="1" u="sng" err="1"/>
              <a:t>Define</a:t>
            </a:r>
            <a:r>
              <a:rPr lang="fr-CA" b="1" i="1" u="sng"/>
              <a:t> </a:t>
            </a:r>
            <a:r>
              <a:rPr lang="fr-CA" b="1" i="1" u="sng" err="1"/>
              <a:t>it</a:t>
            </a:r>
            <a:r>
              <a:rPr lang="fr-CA" b="1" i="1" u="sng"/>
              <a:t> for us?</a:t>
            </a:r>
            <a:r>
              <a:rPr lang="fr-CA" i="1"/>
              <a:t> </a:t>
            </a:r>
          </a:p>
          <a:p>
            <a:endParaRPr lang="fr-CA" i="1"/>
          </a:p>
          <a:p>
            <a:pPr>
              <a:lnSpc>
                <a:spcPct val="115000"/>
              </a:lnSpc>
              <a:spcAft>
                <a:spcPts val="800"/>
              </a:spcAft>
            </a:pPr>
            <a:r>
              <a:rPr lang="en-US"/>
              <a:t>VUCA is a concept introduced in the 1980s by the US Army War college to describe a complex, multilateral world. It was used more frequently in the 2000s and certainly describes the challenging environment in which we currently operate. </a:t>
            </a:r>
          </a:p>
          <a:p>
            <a:pPr>
              <a:lnSpc>
                <a:spcPct val="115000"/>
              </a:lnSpc>
              <a:spcAft>
                <a:spcPts val="800"/>
              </a:spcAft>
            </a:pPr>
            <a:r>
              <a:rPr lang="en-US"/>
              <a:t>VUCA provides a framework for management team introspection, foresight (or contextual intelligence), strategy, and proactive adaptation. </a:t>
            </a:r>
          </a:p>
          <a:p>
            <a:pPr>
              <a:lnSpc>
                <a:spcPct val="115000"/>
              </a:lnSpc>
              <a:spcAft>
                <a:spcPts val="800"/>
              </a:spcAft>
            </a:pPr>
            <a:r>
              <a:rPr lang="en-US"/>
              <a:t>But is also speaks to how all of us – including our teams -  experience this current point in time.</a:t>
            </a:r>
          </a:p>
          <a:p>
            <a:pPr>
              <a:lnSpc>
                <a:spcPct val="115000"/>
              </a:lnSpc>
              <a:spcAft>
                <a:spcPts val="800"/>
              </a:spcAft>
            </a:pPr>
            <a:r>
              <a:rPr lang="en-US"/>
              <a:t>It stands for “volatility, uncertainty, complexity and ambiguity – </a:t>
            </a:r>
            <a:r>
              <a:rPr lang="en-US" i="1" err="1"/>
              <a:t>ou</a:t>
            </a:r>
            <a:r>
              <a:rPr lang="en-US" i="1"/>
              <a:t>, en </a:t>
            </a:r>
            <a:r>
              <a:rPr lang="en-US" i="1" err="1"/>
              <a:t>francais</a:t>
            </a:r>
            <a:r>
              <a:rPr lang="en-US" i="1"/>
              <a:t>, “</a:t>
            </a:r>
            <a:r>
              <a:rPr lang="en-US" i="1" err="1"/>
              <a:t>volatilite</a:t>
            </a:r>
            <a:r>
              <a:rPr lang="en-US" i="1"/>
              <a:t>, incertitude, </a:t>
            </a:r>
            <a:r>
              <a:rPr lang="en-US" i="1" err="1"/>
              <a:t>complexite</a:t>
            </a:r>
            <a:r>
              <a:rPr lang="en-US" i="1"/>
              <a:t>, et </a:t>
            </a:r>
            <a:r>
              <a:rPr lang="en-US" i="1" err="1"/>
              <a:t>ambiguite</a:t>
            </a:r>
            <a:r>
              <a:rPr lang="en-US" i="1"/>
              <a:t>. </a:t>
            </a:r>
          </a:p>
          <a:p>
            <a:pPr>
              <a:lnSpc>
                <a:spcPct val="115000"/>
              </a:lnSpc>
              <a:spcAft>
                <a:spcPts val="800"/>
              </a:spcAft>
            </a:pPr>
            <a:r>
              <a:rPr lang="en-US" u="sng"/>
              <a:t>Volatility</a:t>
            </a:r>
            <a:r>
              <a:rPr lang="en-US"/>
              <a:t> – refers to the amount of uncertainty about the size of the changes or challenges, the turbulence and the pace of change. </a:t>
            </a:r>
          </a:p>
          <a:p>
            <a:pPr>
              <a:lnSpc>
                <a:spcPct val="115000"/>
              </a:lnSpc>
              <a:spcAft>
                <a:spcPts val="800"/>
              </a:spcAft>
            </a:pPr>
            <a:r>
              <a:rPr lang="en-US" u="sng"/>
              <a:t>Uncertainty</a:t>
            </a:r>
            <a:r>
              <a:rPr lang="en-US"/>
              <a:t>  -  refer to our ability or inability to predict the future. </a:t>
            </a:r>
          </a:p>
          <a:p>
            <a:pPr>
              <a:lnSpc>
                <a:spcPct val="115000"/>
              </a:lnSpc>
              <a:spcAft>
                <a:spcPts val="800"/>
              </a:spcAft>
            </a:pPr>
            <a:r>
              <a:rPr lang="en-US" u="sng"/>
              <a:t>Complexity</a:t>
            </a:r>
            <a:r>
              <a:rPr lang="en-US"/>
              <a:t> – refers to the number of variables and the relationships between them that we need to take into account.  Some say the “C” stands for chaos – a even more pejorative label. </a:t>
            </a:r>
          </a:p>
          <a:p>
            <a:pPr>
              <a:lnSpc>
                <a:spcPct val="115000"/>
              </a:lnSpc>
              <a:spcAft>
                <a:spcPts val="800"/>
              </a:spcAft>
            </a:pPr>
            <a:r>
              <a:rPr lang="en-US" u="sng"/>
              <a:t>Ambiguity</a:t>
            </a:r>
            <a:r>
              <a:rPr lang="en-US"/>
              <a:t> – refers to the lack of clarity about causal relationships.  This can occur due to incomplete, contradicting, inaccurate information. </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3</a:t>
            </a:fld>
            <a:endParaRPr lang="en-CA"/>
          </a:p>
        </p:txBody>
      </p:sp>
    </p:spTree>
    <p:extLst>
      <p:ext uri="{BB962C8B-B14F-4D97-AF65-F5344CB8AC3E}">
        <p14:creationId xmlns:p14="http://schemas.microsoft.com/office/powerpoint/2010/main" val="269884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8900" y="975360"/>
            <a:ext cx="6629400" cy="7793990"/>
          </a:xfrm>
        </p:spPr>
        <p:txBody>
          <a:bodyPr/>
          <a:lstStyle/>
          <a:p>
            <a:r>
              <a:rPr lang="en-US" sz="1000"/>
              <a:t>These are some of the external factors that are leading to change in the world – sometimes with amazing rapidity. </a:t>
            </a:r>
            <a:r>
              <a:rPr lang="en-US" i="1" err="1"/>
              <a:t>Voici</a:t>
            </a:r>
            <a:r>
              <a:rPr lang="en-US" i="1"/>
              <a:t> </a:t>
            </a:r>
            <a:r>
              <a:rPr lang="en-US" i="1" err="1"/>
              <a:t>une</a:t>
            </a:r>
            <a:r>
              <a:rPr lang="en-US" i="1"/>
              <a:t> </a:t>
            </a:r>
            <a:r>
              <a:rPr lang="en-US" i="1" err="1"/>
              <a:t>liste</a:t>
            </a:r>
            <a:r>
              <a:rPr lang="en-US" i="1"/>
              <a:t> de </a:t>
            </a:r>
            <a:r>
              <a:rPr lang="en-US" i="1" err="1"/>
              <a:t>facteurs</a:t>
            </a:r>
            <a:r>
              <a:rPr lang="en-US" i="1"/>
              <a:t> --  pas du </a:t>
            </a:r>
            <a:r>
              <a:rPr lang="fr-FR" i="1"/>
              <a:t>tout complet mais quand même intimidant</a:t>
            </a:r>
            <a:r>
              <a:rPr lang="en-US" i="1"/>
              <a:t>.   </a:t>
            </a:r>
          </a:p>
          <a:p>
            <a:endParaRPr lang="en-US" i="1"/>
          </a:p>
          <a:p>
            <a:r>
              <a:rPr lang="en-US" b="1"/>
              <a:t>Some have called the situation we are living in the “</a:t>
            </a:r>
            <a:r>
              <a:rPr lang="en-US" b="1" err="1"/>
              <a:t>polycrisis</a:t>
            </a:r>
            <a:r>
              <a:rPr lang="en-US" b="1"/>
              <a:t>”, recognizing that these factors are increasingly interconnected, that they converge and amplify each other – making their resolution that much more challenging.  </a:t>
            </a:r>
          </a:p>
          <a:p>
            <a:endParaRPr lang="en-US"/>
          </a:p>
          <a:p>
            <a:r>
              <a:rPr lang="en-US" sz="1000" b="1"/>
              <a:t>As public servants, to continue to offer that premise of stability and authority that government is built on – while all the while managing these disruptions.   That is hard / ceci </a:t>
            </a:r>
            <a:r>
              <a:rPr lang="en-US" sz="1000" b="1" err="1"/>
              <a:t>est</a:t>
            </a:r>
            <a:r>
              <a:rPr lang="en-US" sz="1000" b="1"/>
              <a:t> </a:t>
            </a:r>
            <a:r>
              <a:rPr lang="en-US" sz="1000" b="1" err="1"/>
              <a:t>difficil</a:t>
            </a:r>
            <a:endParaRPr lang="en-US" sz="1000" b="1"/>
          </a:p>
          <a:p>
            <a:endParaRPr lang="en-US"/>
          </a:p>
          <a:p>
            <a:r>
              <a:rPr lang="en-US" sz="1000" b="1"/>
              <a:t>On top of this, I suspect that a lot of the change preoccupying you at the moment is internal – related to return to office, “refocusing government spending” exercises, the possibility of an election here – and our role in responding to what is happening as a result of elections South of us. </a:t>
            </a:r>
          </a:p>
          <a:p>
            <a:endParaRPr lang="en-US"/>
          </a:p>
          <a:p>
            <a:r>
              <a:rPr lang="en-US"/>
              <a:t>I</a:t>
            </a:r>
            <a:r>
              <a:rPr lang="en-US" sz="1000"/>
              <a:t>t strikes me that you are both experiencing change yourselves and, sometimes, seen as the agents of change.  That dual role can be hard.   </a:t>
            </a:r>
          </a:p>
          <a:p>
            <a:endParaRPr lang="en-US"/>
          </a:p>
          <a:p>
            <a:r>
              <a:rPr lang="en-US" sz="1000"/>
              <a:t>I want to pause here a minute and invite you to tell me a little more about what is going on for you – or for your team. </a:t>
            </a:r>
          </a:p>
          <a:p>
            <a:endParaRPr lang="en-US"/>
          </a:p>
          <a:p>
            <a:r>
              <a:rPr lang="en-US" sz="1000"/>
              <a:t>Additional thoughts: </a:t>
            </a:r>
          </a:p>
          <a:p>
            <a:endParaRPr lang="en-US"/>
          </a:p>
          <a:p>
            <a:pPr marL="171450" indent="-171450">
              <a:buFontTx/>
              <a:buChar char="-"/>
            </a:pPr>
            <a:r>
              <a:rPr lang="en-US" sz="1000"/>
              <a:t>Reflect on “factors beyond our control”.   For many us, especially in executive positions, control is one of the ways we deal with stress.  And as public servants – we may, directly or indirectly, feel we should some influence over these particularly complex issues.   But of course – that influence is minimal.  Like every one else, we need to accept them and their impact -- factor them into our leadership, our strategic and operating environments. </a:t>
            </a:r>
          </a:p>
          <a:p>
            <a:pPr marL="228600" lvl="0" indent="-228600">
              <a:buFont typeface="+mj-lt"/>
              <a:buAutoNum type="arabicPeriod"/>
            </a:pPr>
            <a:endParaRPr lang="en-US" sz="1000"/>
          </a:p>
          <a:p>
            <a:endParaRPr lang="en-US"/>
          </a:p>
          <a:p>
            <a:endParaRPr lang="en-US"/>
          </a:p>
        </p:txBody>
      </p:sp>
      <p:sp>
        <p:nvSpPr>
          <p:cNvPr id="4" name="Slide Number Placeholder 3"/>
          <p:cNvSpPr>
            <a:spLocks noGrp="1"/>
          </p:cNvSpPr>
          <p:nvPr>
            <p:ph type="sldNum" sz="quarter" idx="10"/>
          </p:nvPr>
        </p:nvSpPr>
        <p:spPr>
          <a:xfrm>
            <a:off x="3884613" y="8864975"/>
            <a:ext cx="2971800" cy="279025"/>
          </a:xfrm>
        </p:spPr>
        <p:txBody>
          <a:bodyPr/>
          <a:lstStyle/>
          <a:p>
            <a:pPr lvl="0"/>
            <a:fld id="{B7F9289F-BE1D-4702-A36E-D73870BA6794}" type="slidenum">
              <a:rPr lang="en-US" noProof="0" smtClean="0"/>
              <a:pPr lvl="0"/>
              <a:t>4</a:t>
            </a:fld>
            <a:endParaRPr lang="en-US" noProof="0"/>
          </a:p>
        </p:txBody>
      </p:sp>
      <p:sp>
        <p:nvSpPr>
          <p:cNvPr id="8" name="Slide Image Placeholder 7">
            <a:extLst>
              <a:ext uri="{FF2B5EF4-FFF2-40B4-BE49-F238E27FC236}">
                <a16:creationId xmlns:a16="http://schemas.microsoft.com/office/drawing/2014/main" id="{C061B787-7E16-84E8-B9DF-4BDF73E259AB}"/>
              </a:ext>
            </a:extLst>
          </p:cNvPr>
          <p:cNvSpPr>
            <a:spLocks noGrp="1" noRot="1" noChangeAspect="1"/>
          </p:cNvSpPr>
          <p:nvPr>
            <p:ph type="sldImg"/>
          </p:nvPr>
        </p:nvSpPr>
        <p:spPr>
          <a:xfrm>
            <a:off x="244475" y="230188"/>
            <a:ext cx="927100" cy="695325"/>
          </a:xfrm>
        </p:spPr>
        <p:txBody>
          <a:bodyPr/>
          <a:lstStyle/>
          <a:p>
            <a:endParaRPr lang="en-CA"/>
          </a:p>
        </p:txBody>
      </p:sp>
    </p:spTree>
    <p:extLst>
      <p:ext uri="{BB962C8B-B14F-4D97-AF65-F5344CB8AC3E}">
        <p14:creationId xmlns:p14="http://schemas.microsoft.com/office/powerpoint/2010/main" val="351501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en-US"/>
              <a:t>Successfully leading change requires us to acknowledge VUCA, and to implement antidotes to VUCA – which are vision, understanding, clarity and agility.  </a:t>
            </a:r>
          </a:p>
          <a:p>
            <a:endParaRPr lang="en-US"/>
          </a:p>
          <a:p>
            <a:r>
              <a:rPr lang="en-US"/>
              <a:t>For instance, in the face of volatility  --  a clear and guiding vision helps us make sense of what we are experiencing.  Relates to a very human tendency to use storytelling, narrative to make sense of the world.  Pervasive in human culture. </a:t>
            </a:r>
          </a:p>
          <a:p>
            <a:endParaRPr lang="en-US"/>
          </a:p>
          <a:p>
            <a:r>
              <a:rPr lang="en-US"/>
              <a:t>The antidote to uncertainty is understanding – explains the need that people have for information, transparency and facts. </a:t>
            </a:r>
          </a:p>
          <a:p>
            <a:endParaRPr lang="en-US"/>
          </a:p>
          <a:p>
            <a:r>
              <a:rPr lang="en-US"/>
              <a:t>Clarity helps with complexity – recognizing that sometimes it only comes to us in bite sized pieces. </a:t>
            </a:r>
          </a:p>
          <a:p>
            <a:endParaRPr lang="en-US"/>
          </a:p>
          <a:p>
            <a:r>
              <a:rPr lang="en-US"/>
              <a:t>Finally, the antidote to ambiguity is agility -  recognizing the need to respond and react quickly to changes we cannot fully </a:t>
            </a:r>
            <a:r>
              <a:rPr lang="en-US" err="1"/>
              <a:t>forsee</a:t>
            </a:r>
            <a:r>
              <a:rPr lang="en-US"/>
              <a:t>. </a:t>
            </a:r>
          </a:p>
          <a:p>
            <a:endParaRPr lang="en-CA"/>
          </a:p>
          <a:p>
            <a:r>
              <a:rPr lang="en-CA"/>
              <a:t>Helpful concepts to keep in mind – whether it is in the solutions you put forward or your relationships with those you manage, including yourself </a:t>
            </a:r>
            <a:r>
              <a:rPr lang="en-CA">
                <a:sym typeface="Wingdings" panose="05000000000000000000" pitchFamily="2" charset="2"/>
              </a:rPr>
              <a:t>. </a:t>
            </a:r>
          </a:p>
          <a:p>
            <a:endParaRPr lang="en-CA">
              <a:sym typeface="Wingdings" panose="05000000000000000000" pitchFamily="2" charset="2"/>
            </a:endParaRPr>
          </a:p>
          <a:p>
            <a:r>
              <a:rPr lang="en-CA">
                <a:sym typeface="Wingdings" panose="05000000000000000000" pitchFamily="2" charset="2"/>
              </a:rPr>
              <a:t>They are also what underlies good change leadership – as opposed to change management. </a:t>
            </a:r>
            <a:endParaRPr lang="en-CA"/>
          </a:p>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5</a:t>
            </a:fld>
            <a:endParaRPr lang="en-CA"/>
          </a:p>
        </p:txBody>
      </p:sp>
    </p:spTree>
    <p:extLst>
      <p:ext uri="{BB962C8B-B14F-4D97-AF65-F5344CB8AC3E}">
        <p14:creationId xmlns:p14="http://schemas.microsoft.com/office/powerpoint/2010/main" val="373782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pPr lvl="0"/>
            <a:r>
              <a:rPr lang="en-US"/>
              <a:t>Ceci </a:t>
            </a:r>
            <a:r>
              <a:rPr lang="en-US" err="1"/>
              <a:t>est</a:t>
            </a:r>
            <a:r>
              <a:rPr lang="en-US"/>
              <a:t> </a:t>
            </a:r>
            <a:r>
              <a:rPr lang="en-US" err="1"/>
              <a:t>une</a:t>
            </a:r>
            <a:r>
              <a:rPr lang="en-US"/>
              <a:t> </a:t>
            </a:r>
            <a:r>
              <a:rPr lang="en-US" err="1"/>
              <a:t>autre</a:t>
            </a:r>
            <a:r>
              <a:rPr lang="en-US"/>
              <a:t> </a:t>
            </a:r>
            <a:r>
              <a:rPr lang="en-US" err="1"/>
              <a:t>facon</a:t>
            </a:r>
            <a:r>
              <a:rPr lang="en-US"/>
              <a:t> de dire la meme chose. Change effectiveness is equal to the </a:t>
            </a:r>
            <a:r>
              <a:rPr lang="en-US" b="1"/>
              <a:t>Quality</a:t>
            </a:r>
            <a:r>
              <a:rPr lang="en-US"/>
              <a:t> of the solution times the </a:t>
            </a:r>
            <a:r>
              <a:rPr lang="en-US" b="1"/>
              <a:t>Acceptance</a:t>
            </a:r>
            <a:r>
              <a:rPr lang="en-US"/>
              <a:t> of the solution.  </a:t>
            </a:r>
          </a:p>
          <a:p>
            <a:pPr lvl="0"/>
            <a:endParaRPr lang="en-US" altLang="en-US"/>
          </a:p>
          <a:p>
            <a:r>
              <a:rPr lang="en-US"/>
              <a:t>When we refer to the </a:t>
            </a:r>
            <a:r>
              <a:rPr lang="en-US" b="1"/>
              <a:t>‘quality</a:t>
            </a:r>
            <a:r>
              <a:rPr lang="en-US"/>
              <a:t>’ of the solution, we’re usually talking about the quality of the technical side of the change, the new ‘thing’, ‘organization’, ‘process’ or ‘technology’ that we are implementing.  </a:t>
            </a:r>
          </a:p>
          <a:p>
            <a:endParaRPr lang="en-US"/>
          </a:p>
          <a:p>
            <a:r>
              <a:rPr lang="en-US"/>
              <a:t>When we refer to the ‘</a:t>
            </a:r>
            <a:r>
              <a:rPr lang="en-US" b="1"/>
              <a:t>acceptance</a:t>
            </a:r>
            <a:r>
              <a:rPr lang="en-US"/>
              <a:t>’ of the solution, we're talking about the acceptance of or engagement with the solution.</a:t>
            </a:r>
          </a:p>
          <a:p>
            <a:endParaRPr lang="en-US"/>
          </a:p>
          <a:p>
            <a:r>
              <a:rPr lang="en-US"/>
              <a:t>Since the change itself is often more tangible and measurable than acceptance, people tend to spend most of their time trying to improve the quality of the solution and in general, managing this side of change.  </a:t>
            </a:r>
          </a:p>
          <a:p>
            <a:endParaRPr lang="en-US"/>
          </a:p>
          <a:p>
            <a:r>
              <a:rPr lang="en-US"/>
              <a:t>And sometimes they are less attentive to the people part, to their detriment. </a:t>
            </a:r>
          </a:p>
          <a:p>
            <a:endParaRPr lang="en-US"/>
          </a:p>
          <a:p>
            <a:r>
              <a:rPr lang="en-US"/>
              <a:t>In order for change to be effective, you need to bring people along.  That simple. </a:t>
            </a:r>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6</a:t>
            </a:fld>
            <a:endParaRPr lang="en-CA"/>
          </a:p>
        </p:txBody>
      </p:sp>
    </p:spTree>
    <p:extLst>
      <p:ext uri="{BB962C8B-B14F-4D97-AF65-F5344CB8AC3E}">
        <p14:creationId xmlns:p14="http://schemas.microsoft.com/office/powerpoint/2010/main" val="275583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pPr indent="-228600">
              <a:lnSpc>
                <a:spcPct val="115000"/>
              </a:lnSpc>
              <a:spcAft>
                <a:spcPts val="800"/>
              </a:spcAft>
            </a:pPr>
            <a:r>
              <a:rPr lang="en-US" b="0"/>
              <a:t>Bringing people along means acknowledging the necessary psychological process that we go through as we adapt to change that is imposed on us. </a:t>
            </a:r>
            <a:r>
              <a:rPr lang="en-US"/>
              <a:t> There are a few models that attempt to capture this process. </a:t>
            </a:r>
          </a:p>
          <a:p>
            <a:pPr marR="0" indent="-228600">
              <a:lnSpc>
                <a:spcPct val="115000"/>
              </a:lnSpc>
              <a:spcBef>
                <a:spcPts val="0"/>
              </a:spcBef>
              <a:spcAft>
                <a:spcPts val="800"/>
              </a:spcAft>
            </a:pPr>
            <a:r>
              <a:rPr lang="en-US" b="0"/>
              <a:t>Bridges Transition model.   Like a story, it has a beginning, a middle and an end --  but here the ending is the beginning, and the new beginning is the end – and each stage is associated with different emotions.  The flow is from uncertainty and skepticism to commitment and then exploration / opportunity. </a:t>
            </a:r>
          </a:p>
          <a:p>
            <a:pPr indent="-228600">
              <a:lnSpc>
                <a:spcPct val="115000"/>
              </a:lnSpc>
              <a:spcAft>
                <a:spcPts val="800"/>
              </a:spcAft>
              <a:buFont typeface="Arial" panose="020B0604020202020204" pitchFamily="34" charset="0"/>
              <a:buChar char="•"/>
            </a:pPr>
            <a:r>
              <a:rPr lang="en-US" b="0"/>
              <a:t>Sometimes same emotion is in different stages, we all process and experience things differently.</a:t>
            </a:r>
          </a:p>
          <a:p>
            <a:pPr indent="-228600">
              <a:lnSpc>
                <a:spcPct val="115000"/>
              </a:lnSpc>
              <a:spcAft>
                <a:spcPts val="800"/>
              </a:spcAft>
              <a:buFont typeface="Arial" panose="020B0604020202020204" pitchFamily="34" charset="0"/>
              <a:buChar char="•"/>
            </a:pPr>
            <a:r>
              <a:rPr lang="en-US"/>
              <a:t>People within a group will move through the transition process at different paces. Not  linear – jump forward, then back.  Sometimes different stages depending on different aspects of the change. </a:t>
            </a:r>
          </a:p>
          <a:p>
            <a:pPr indent="-228600">
              <a:lnSpc>
                <a:spcPct val="115000"/>
              </a:lnSpc>
              <a:spcAft>
                <a:spcPts val="800"/>
              </a:spcAft>
              <a:buFont typeface="Arial" panose="020B0604020202020204" pitchFamily="34" charset="0"/>
              <a:buChar char="•"/>
            </a:pPr>
            <a:r>
              <a:rPr lang="en-US"/>
              <a:t>Sometimes this difference in timing is predictable – executives often hear about re-orgs before everyone else – but sometimes it is idiosyncratic, just more attached to old ways than others.  </a:t>
            </a:r>
          </a:p>
          <a:p>
            <a:pPr marR="0" indent="-228600">
              <a:lnSpc>
                <a:spcPct val="115000"/>
              </a:lnSpc>
              <a:spcBef>
                <a:spcPts val="0"/>
              </a:spcBef>
              <a:spcAft>
                <a:spcPts val="800"/>
              </a:spcAft>
            </a:pPr>
            <a:r>
              <a:rPr lang="en-US" b="0"/>
              <a:t>Another model that </a:t>
            </a:r>
            <a:r>
              <a:rPr lang="en-US"/>
              <a:t>is sometimes used is the </a:t>
            </a:r>
            <a:r>
              <a:rPr lang="en-US" b="0"/>
              <a:t>Lewin model, based on ice  - unfreeze, change, refreeze. </a:t>
            </a:r>
            <a:endParaRPr lang="en-US"/>
          </a:p>
          <a:p>
            <a:r>
              <a:rPr lang="en-US"/>
              <a:t>By understanding the dynamics of transition we can help people to move through it more effectively and, in particular, lead them to see opportunity as opposed to loss. To so </a:t>
            </a:r>
            <a:r>
              <a:rPr lang="en-US" err="1"/>
              <a:t>so</a:t>
            </a:r>
            <a:r>
              <a:rPr lang="en-US"/>
              <a:t>, however, </a:t>
            </a:r>
            <a:r>
              <a:rPr lang="en-CA"/>
              <a:t>be curious and practice empathy --  Will get you a better sense of the problem, what to do about it. </a:t>
            </a:r>
          </a:p>
          <a:p>
            <a:endParaRPr lang="en-CA"/>
          </a:p>
          <a:p>
            <a:r>
              <a:rPr lang="en-US"/>
              <a:t>In so doing, however, you need to be very cautious about making assumptions and jumping to conclusions about which stage a person is in based on the emotions you think that person is experiencing.  You have to use what we sometimes call 110% listening.   Many people would prefer to avoid talking honestly about emotions in a work to begin with.  In the face of stress,  we are even more likely to turtle and hide what we are really feeling.  </a:t>
            </a:r>
            <a:r>
              <a:rPr lang="en-CA"/>
              <a:t> </a:t>
            </a:r>
          </a:p>
          <a:p>
            <a:endParaRPr lang="en-US"/>
          </a:p>
          <a:p>
            <a:endParaRPr lang="en-US"/>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7</a:t>
            </a:fld>
            <a:endParaRPr lang="en-CA"/>
          </a:p>
        </p:txBody>
      </p:sp>
    </p:spTree>
    <p:extLst>
      <p:ext uri="{BB962C8B-B14F-4D97-AF65-F5344CB8AC3E}">
        <p14:creationId xmlns:p14="http://schemas.microsoft.com/office/powerpoint/2010/main" val="35014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Face au stress,</a:t>
            </a:r>
            <a:r>
              <a:rPr lang="fr-CA" sz="1000">
                <a:solidFill>
                  <a:schemeClr val="tx1"/>
                </a:solidFill>
                <a:latin typeface="Calibri" panose="020F0502020204030204" pitchFamily="34" charset="0"/>
                <a:ea typeface="Calibri" panose="020F0502020204030204" pitchFamily="34" charset="0"/>
                <a:cs typeface="Calibri" panose="020F0502020204030204" pitchFamily="34" charset="0"/>
              </a:rPr>
              <a:t> le cerveau conscient conserve son énergie, laissant les processus inconscients prendre les décisions. </a:t>
            </a:r>
            <a:r>
              <a:rPr lang="fr-FR" sz="1000">
                <a:solidFill>
                  <a:schemeClr val="tx1"/>
                </a:solidFill>
                <a:latin typeface="Calibri" panose="020F0502020204030204" pitchFamily="34" charset="0"/>
                <a:ea typeface="Calibri" panose="020F0502020204030204" pitchFamily="34" charset="0"/>
                <a:cs typeface="Calibri" panose="020F0502020204030204" pitchFamily="34" charset="0"/>
              </a:rPr>
              <a:t>Lorsque l'énergie est conservée, les émotions et l'instinct de survie entrent en jeu.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i="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In English, we talk about the reptilian brain or survival instinct taking over – fight, flight or freeze in the face of a threat.   To this, the psychologist Shelly Taylor would add, for women in particular, the tendency to tend and befriend in the face of stress – a natural instinct to do whatever it takes to secure the group’s support. This can be both effective and ineffective, depending on how selfless the tendency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As anyone with stage fright knows, you do not have to be physically in danger for the brain to act this way.  Change – and whatever loss that might be perceived to include – also provokes this reaction.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And in this state, we are not naturally inclined to think as rationally or as empathetically.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We might also </a:t>
            </a:r>
            <a:r>
              <a:rPr lang="en-CA">
                <a:solidFill>
                  <a:prstClr val="black"/>
                </a:solidFill>
              </a:rPr>
              <a:t>find ourselves easing into easy biases – like seeking out those who are like us, for comfort and because we trust them more readily.  While comforting, this can further impede our capacity to weather the change – as well as our capacity to lead it. </a:t>
            </a: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0">
                <a:solidFill>
                  <a:prstClr val="black"/>
                </a:solidFill>
              </a:rPr>
              <a:t> </a:t>
            </a:r>
            <a:endParaRPr lang="en-US"/>
          </a:p>
          <a:p>
            <a:endParaRPr lang="en-CA"/>
          </a:p>
          <a:p>
            <a:endParaRPr lang="en-CA"/>
          </a:p>
        </p:txBody>
      </p:sp>
      <p:sp>
        <p:nvSpPr>
          <p:cNvPr id="4" name="Slide Number Placeholder 3"/>
          <p:cNvSpPr>
            <a:spLocks noGrp="1"/>
          </p:cNvSpPr>
          <p:nvPr>
            <p:ph type="sldNum" sz="quarter" idx="5"/>
          </p:nvPr>
        </p:nvSpPr>
        <p:spPr/>
        <p:txBody>
          <a:bodyPr/>
          <a:lstStyle/>
          <a:p>
            <a:fld id="{2180C4F9-B813-4C0E-B2D4-9DC357498048}" type="slidenum">
              <a:rPr lang="en-CA" smtClean="0"/>
              <a:t>8</a:t>
            </a:fld>
            <a:endParaRPr lang="en-CA"/>
          </a:p>
        </p:txBody>
      </p:sp>
    </p:spTree>
    <p:extLst>
      <p:ext uri="{BB962C8B-B14F-4D97-AF65-F5344CB8AC3E}">
        <p14:creationId xmlns:p14="http://schemas.microsoft.com/office/powerpoint/2010/main" val="264911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CA"/>
          </a:p>
        </p:txBody>
      </p:sp>
      <p:sp>
        <p:nvSpPr>
          <p:cNvPr id="3" name="Notes Placeholder 2"/>
          <p:cNvSpPr>
            <a:spLocks noGrp="1"/>
          </p:cNvSpPr>
          <p:nvPr>
            <p:ph type="body" idx="1"/>
          </p:nvPr>
        </p:nvSpPr>
        <p:spPr/>
        <p:txBody>
          <a:bodyPr/>
          <a:lstStyle/>
          <a:p>
            <a:r>
              <a:rPr lang="fr-CA"/>
              <a:t>Photo Adobe Stock</a:t>
            </a:r>
          </a:p>
          <a:p>
            <a:r>
              <a:rPr lang="fr-CA"/>
              <a:t>#42840039</a:t>
            </a:r>
          </a:p>
          <a:p>
            <a:endParaRPr lang="fr-CA"/>
          </a:p>
          <a:p>
            <a:pPr indent="-228600">
              <a:lnSpc>
                <a:spcPct val="115000"/>
              </a:lnSpc>
              <a:spcAft>
                <a:spcPts val="800"/>
              </a:spcAft>
            </a:pPr>
            <a:r>
              <a:rPr lang="en-US" b="1"/>
              <a:t>When we are under threat, our mind tends to go to the losses……This is a well documented psychological phenomenon.  </a:t>
            </a:r>
            <a:r>
              <a:rPr lang="en-CA">
                <a:hlinkClick r:id="rId3"/>
              </a:rPr>
              <a:t>Daniel Kahneman</a:t>
            </a:r>
            <a:r>
              <a:rPr lang="en-CA"/>
              <a:t> and </a:t>
            </a:r>
            <a:r>
              <a:rPr lang="en-CA">
                <a:hlinkClick r:id="rId3"/>
              </a:rPr>
              <a:t>Amos Tversky</a:t>
            </a:r>
            <a:r>
              <a:rPr lang="en-CA"/>
              <a:t> developed </a:t>
            </a:r>
            <a:r>
              <a:rPr lang="en-CA" i="1"/>
              <a:t>prospect theory</a:t>
            </a:r>
            <a:r>
              <a:rPr lang="en-CA"/>
              <a:t>, which shows that people perceive potential losses as more psychologically impactful than equivalent gains –a loss of 100$ feels more painful than a gain of $100 feels pleasurable. Studies on loss aversion estimate that losses are psychologically </a:t>
            </a:r>
            <a:r>
              <a:rPr lang="en-CA" i="1"/>
              <a:t>twice as powerful</a:t>
            </a:r>
            <a:r>
              <a:rPr lang="en-CA"/>
              <a:t> as equivalent gains. Especially true under stress /uncertainty, </a:t>
            </a:r>
          </a:p>
          <a:p>
            <a:pPr indent="-228600">
              <a:lnSpc>
                <a:spcPct val="115000"/>
              </a:lnSpc>
              <a:spcAft>
                <a:spcPts val="800"/>
              </a:spcAft>
            </a:pPr>
            <a:r>
              <a:rPr lang="en-CA" b="1"/>
              <a:t>T</a:t>
            </a:r>
            <a:r>
              <a:rPr lang="en-US" b="1"/>
              <a:t>hose losses can be very different depending on the individual, even if on the face they are experiencing the same change.  </a:t>
            </a:r>
            <a:r>
              <a:rPr lang="en-US"/>
              <a:t>One person on a team that is being restructured might be worried about losing close work friends, another their influence with their boss.</a:t>
            </a:r>
          </a:p>
          <a:p>
            <a:pPr indent="-228600">
              <a:lnSpc>
                <a:spcPct val="115000"/>
              </a:lnSpc>
              <a:spcAft>
                <a:spcPts val="800"/>
              </a:spcAft>
            </a:pPr>
            <a:r>
              <a:rPr lang="en-CA"/>
              <a:t>As Peter Senge (</a:t>
            </a:r>
            <a:r>
              <a:rPr lang="en-CA" err="1"/>
              <a:t>sengeee</a:t>
            </a:r>
            <a:r>
              <a:rPr lang="en-CA"/>
              <a:t>), a thought leader in systems thinking, says, </a:t>
            </a:r>
            <a:r>
              <a:rPr lang="en-CA" b="1"/>
              <a:t>“People don’t resist change. They resist being changed!”.   </a:t>
            </a:r>
            <a:endParaRPr kumimoji="0" lang="en-CA" altLang="en-US" sz="80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CA" altLang="en-US" sz="800" i="0" u="none" strike="noStrike" kern="1200" cap="none" spc="0" normalizeH="0" baseline="0" noProof="0">
                <a:ln>
                  <a:noFill/>
                </a:ln>
                <a:solidFill>
                  <a:prstClr val="black"/>
                </a:solidFill>
                <a:effectLst/>
                <a:uLnTx/>
                <a:uFillTx/>
                <a:latin typeface="Calibri" panose="020F0502020204030204"/>
                <a:ea typeface="+mn-ea"/>
                <a:cs typeface="+mn-cs"/>
              </a:rPr>
              <a:t>This resentment / resistance can look like bad performance and generate even more problems. C</a:t>
            </a:r>
            <a:r>
              <a:rPr kumimoji="0" lang="en-CA" sz="800" i="0" u="none" strike="noStrike" kern="1200" cap="none" spc="0" normalizeH="0" baseline="0" noProof="0">
                <a:ln>
                  <a:noFill/>
                </a:ln>
                <a:solidFill>
                  <a:srgbClr val="1E4634"/>
                </a:solidFill>
                <a:effectLst/>
                <a:uLnTx/>
                <a:uFillTx/>
                <a:latin typeface="Calibri" panose="020F0502020204030204"/>
                <a:ea typeface="+mn-ea"/>
                <a:cs typeface="+mn-cs"/>
              </a:rPr>
              <a:t>an look like : </a:t>
            </a:r>
            <a:r>
              <a:rPr lang="en-CA">
                <a:solidFill>
                  <a:srgbClr val="1E4634"/>
                </a:solidFill>
                <a:latin typeface="Calibri" panose="020F0502020204030204"/>
              </a:rPr>
              <a:t> </a:t>
            </a:r>
            <a:r>
              <a:rPr kumimoji="0" lang="en-CA" sz="800" i="0" u="none" strike="noStrike" kern="1200" cap="none" spc="0" normalizeH="0" baseline="0" noProof="0">
                <a:ln>
                  <a:noFill/>
                </a:ln>
                <a:solidFill>
                  <a:prstClr val="black"/>
                </a:solidFill>
                <a:effectLst/>
                <a:uLnTx/>
                <a:uFillTx/>
                <a:latin typeface="Calibri" panose="020F0502020204030204"/>
                <a:ea typeface="+mn-ea"/>
                <a:cs typeface="+mn-cs"/>
              </a:rPr>
              <a:t>Being overly critical </a:t>
            </a:r>
            <a:r>
              <a:rPr kumimoji="0" lang="en-CA" sz="800" i="1" u="none" strike="noStrike" kern="1200" cap="none" spc="0" normalizeH="0" baseline="0" noProof="0">
                <a:ln>
                  <a:noFill/>
                </a:ln>
                <a:solidFill>
                  <a:prstClr val="black"/>
                </a:solidFill>
                <a:effectLst/>
                <a:uLnTx/>
                <a:uFillTx/>
                <a:latin typeface="Calibri" panose="020F0502020204030204"/>
                <a:ea typeface="+mn-ea"/>
                <a:cs typeface="+mn-cs"/>
              </a:rPr>
              <a:t> / </a:t>
            </a:r>
            <a:r>
              <a:rPr kumimoji="0" lang="en-CA" sz="800" i="0" u="none" strike="noStrike" kern="1200" cap="none" spc="0" normalizeH="0" baseline="0" noProof="0">
                <a:ln>
                  <a:noFill/>
                </a:ln>
                <a:solidFill>
                  <a:prstClr val="black"/>
                </a:solidFill>
                <a:effectLst/>
                <a:uLnTx/>
                <a:uFillTx/>
                <a:latin typeface="Calibri" panose="020F0502020204030204"/>
                <a:ea typeface="+mn-ea"/>
                <a:cs typeface="+mn-cs"/>
              </a:rPr>
              <a:t>Sarcastic remarks</a:t>
            </a:r>
            <a:r>
              <a:rPr lang="en-US">
                <a:solidFill>
                  <a:prstClr val="black"/>
                </a:solidFill>
                <a:latin typeface="Calibri" panose="020F0502020204030204"/>
              </a:rPr>
              <a:t> / </a:t>
            </a:r>
            <a:r>
              <a:rPr kumimoji="0" lang="en-CA" sz="800" i="0" u="none" strike="noStrike" kern="1200" cap="none" spc="0" normalizeH="0" baseline="0" noProof="0">
                <a:ln>
                  <a:noFill/>
                </a:ln>
                <a:solidFill>
                  <a:prstClr val="black"/>
                </a:solidFill>
                <a:effectLst/>
                <a:uLnTx/>
                <a:uFillTx/>
                <a:latin typeface="Calibri" panose="020F0502020204030204"/>
                <a:ea typeface="+mn-ea"/>
                <a:cs typeface="+mn-cs"/>
              </a:rPr>
              <a:t>Missed meetings, missed deadlines, failed commitments / Sabotage / Quiet/Passive-aggression</a:t>
            </a:r>
          </a:p>
          <a:p>
            <a:pPr>
              <a:defRPr/>
            </a:pPr>
            <a:endParaRPr kumimoji="0" lang="en-CA" sz="80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lang="fr-CA" i="1"/>
              <a:t>La plupart des gens n’aiment pas qu’on leur impose un changement et ils peuvent se sentir menacés, surtout lorsqu’ils ne savent pas exactement quelles seront les répercussions du changement.   En votre qualité de leaders, il vous sera utile de comprendre de quoi il s’agit. </a:t>
            </a:r>
          </a:p>
          <a:p>
            <a:endParaRPr lang="fr-CA" b="1"/>
          </a:p>
          <a:p>
            <a:r>
              <a:rPr lang="fr-CA" b="1" i="1"/>
              <a:t>This </a:t>
            </a:r>
            <a:r>
              <a:rPr lang="fr-CA" b="1" i="1" err="1"/>
              <a:t>list</a:t>
            </a:r>
            <a:r>
              <a:rPr lang="fr-CA" b="1" i="1"/>
              <a:t> </a:t>
            </a:r>
            <a:r>
              <a:rPr lang="fr-CA" b="1" i="1" err="1"/>
              <a:t>is</a:t>
            </a:r>
            <a:r>
              <a:rPr lang="fr-CA" b="1" i="1"/>
              <a:t> not exhaustive –but </a:t>
            </a:r>
            <a:r>
              <a:rPr lang="fr-CA" b="1" i="1" err="1"/>
              <a:t>it</a:t>
            </a:r>
            <a:r>
              <a:rPr lang="fr-CA" b="1" i="1"/>
              <a:t> can </a:t>
            </a:r>
            <a:r>
              <a:rPr lang="fr-CA" b="1" i="1" err="1"/>
              <a:t>be</a:t>
            </a:r>
            <a:r>
              <a:rPr lang="fr-CA" b="1" i="1"/>
              <a:t> </a:t>
            </a:r>
            <a:r>
              <a:rPr lang="fr-CA" b="1" i="1" err="1"/>
              <a:t>helpful</a:t>
            </a:r>
            <a:r>
              <a:rPr lang="fr-CA" b="1" i="1"/>
              <a:t>.  </a:t>
            </a:r>
            <a:r>
              <a:rPr lang="fr-CA" b="1" i="1" err="1"/>
              <a:t>When</a:t>
            </a:r>
            <a:r>
              <a:rPr lang="fr-CA" b="1" i="1"/>
              <a:t> </a:t>
            </a:r>
            <a:r>
              <a:rPr lang="fr-CA" b="1" i="1" err="1"/>
              <a:t>you</a:t>
            </a:r>
            <a:r>
              <a:rPr lang="fr-CA" b="1" i="1"/>
              <a:t> </a:t>
            </a:r>
            <a:r>
              <a:rPr lang="fr-CA" b="1" i="1" err="1"/>
              <a:t>reflected</a:t>
            </a:r>
            <a:r>
              <a:rPr lang="fr-CA" b="1" i="1"/>
              <a:t> on </a:t>
            </a:r>
            <a:r>
              <a:rPr lang="fr-CA" b="1" i="1" err="1"/>
              <a:t>your</a:t>
            </a:r>
            <a:r>
              <a:rPr lang="fr-CA" b="1" i="1"/>
              <a:t> </a:t>
            </a:r>
            <a:r>
              <a:rPr lang="fr-CA" b="1" i="1" err="1"/>
              <a:t>bad</a:t>
            </a:r>
            <a:r>
              <a:rPr lang="fr-CA" b="1" i="1"/>
              <a:t> change </a:t>
            </a:r>
            <a:r>
              <a:rPr lang="fr-CA" b="1" i="1" err="1"/>
              <a:t>experience</a:t>
            </a:r>
            <a:r>
              <a:rPr lang="fr-CA" b="1" i="1"/>
              <a:t>, </a:t>
            </a:r>
            <a:r>
              <a:rPr lang="fr-CA" b="1" i="1" err="1"/>
              <a:t>were</a:t>
            </a:r>
            <a:r>
              <a:rPr lang="fr-CA" b="1" i="1"/>
              <a:t> </a:t>
            </a:r>
            <a:r>
              <a:rPr lang="fr-CA" b="1" i="1" err="1"/>
              <a:t>any</a:t>
            </a:r>
            <a:r>
              <a:rPr lang="fr-CA" b="1" i="1"/>
              <a:t> of </a:t>
            </a:r>
            <a:r>
              <a:rPr lang="fr-CA" b="1" i="1" err="1"/>
              <a:t>these</a:t>
            </a:r>
            <a:r>
              <a:rPr lang="fr-CA" b="1" i="1"/>
              <a:t> in </a:t>
            </a:r>
            <a:r>
              <a:rPr lang="fr-CA" b="1" i="1" err="1"/>
              <a:t>play</a:t>
            </a:r>
            <a:r>
              <a:rPr lang="fr-CA" b="1" i="1"/>
              <a:t>? Are </a:t>
            </a:r>
            <a:r>
              <a:rPr lang="fr-CA" b="1" i="1" err="1"/>
              <a:t>any</a:t>
            </a:r>
            <a:r>
              <a:rPr lang="fr-CA" b="1" i="1"/>
              <a:t> of </a:t>
            </a:r>
            <a:r>
              <a:rPr lang="fr-CA" b="1" i="1" err="1"/>
              <a:t>these</a:t>
            </a:r>
            <a:r>
              <a:rPr lang="fr-CA" b="1" i="1"/>
              <a:t> in </a:t>
            </a:r>
            <a:r>
              <a:rPr lang="fr-CA" b="1" i="1" err="1"/>
              <a:t>play</a:t>
            </a:r>
            <a:r>
              <a:rPr lang="fr-CA" b="1" i="1"/>
              <a:t> </a:t>
            </a:r>
            <a:r>
              <a:rPr lang="fr-CA" b="1" i="1" err="1"/>
              <a:t>now</a:t>
            </a:r>
            <a:r>
              <a:rPr lang="fr-CA" b="1" i="1"/>
              <a:t> for </a:t>
            </a:r>
            <a:r>
              <a:rPr lang="fr-CA" b="1" i="1" err="1"/>
              <a:t>you</a:t>
            </a:r>
            <a:r>
              <a:rPr lang="fr-CA" b="1" i="1"/>
              <a:t> or team?  </a:t>
            </a:r>
            <a:r>
              <a:rPr lang="fr-FR" b="1" i="1"/>
              <a:t>Est-ce que tous les employés dans votre </a:t>
            </a:r>
            <a:r>
              <a:rPr lang="fr-FR" b="1" i="1" err="1"/>
              <a:t>equipe</a:t>
            </a:r>
            <a:r>
              <a:rPr lang="fr-FR" b="1" i="1"/>
              <a:t> subissent la même « perte »?   Are </a:t>
            </a:r>
            <a:r>
              <a:rPr lang="fr-FR" b="1" i="1" err="1"/>
              <a:t>there</a:t>
            </a:r>
            <a:r>
              <a:rPr lang="fr-FR" b="1" i="1"/>
              <a:t> </a:t>
            </a:r>
            <a:r>
              <a:rPr lang="fr-FR" b="1" i="1" err="1"/>
              <a:t>other</a:t>
            </a:r>
            <a:r>
              <a:rPr lang="fr-FR" b="1" i="1"/>
              <a:t> </a:t>
            </a:r>
            <a:r>
              <a:rPr lang="fr-FR" b="1" i="1" err="1"/>
              <a:t>losses</a:t>
            </a:r>
            <a:r>
              <a:rPr lang="fr-FR" b="1" i="1"/>
              <a:t> </a:t>
            </a:r>
            <a:r>
              <a:rPr lang="fr-FR" b="1" i="1" err="1"/>
              <a:t>that</a:t>
            </a:r>
            <a:r>
              <a:rPr lang="fr-FR" b="1" i="1"/>
              <a:t> are not </a:t>
            </a:r>
            <a:r>
              <a:rPr lang="fr-FR" b="1" i="1" err="1"/>
              <a:t>captured</a:t>
            </a:r>
            <a:r>
              <a:rPr lang="fr-FR" b="1" i="1"/>
              <a:t> </a:t>
            </a:r>
            <a:r>
              <a:rPr lang="fr-FR" b="1" i="1" err="1"/>
              <a:t>here</a:t>
            </a:r>
            <a:r>
              <a:rPr lang="fr-FR" b="1" i="1"/>
              <a:t>? </a:t>
            </a:r>
            <a:endParaRPr lang="fr-CA" b="1" i="1"/>
          </a:p>
          <a:p>
            <a:endParaRPr lang="en-CA"/>
          </a:p>
          <a:p>
            <a:endParaRPr lang="fr-CA"/>
          </a:p>
        </p:txBody>
      </p:sp>
      <p:sp>
        <p:nvSpPr>
          <p:cNvPr id="4" name="Slide Number Placeholder 3"/>
          <p:cNvSpPr>
            <a:spLocks noGrp="1"/>
          </p:cNvSpPr>
          <p:nvPr>
            <p:ph type="sldNum" sz="quarter" idx="5"/>
          </p:nvPr>
        </p:nvSpPr>
        <p:spPr/>
        <p:txBody>
          <a:bodyPr/>
          <a:lstStyle/>
          <a:p>
            <a:fld id="{2180C4F9-B813-4C0E-B2D4-9DC357498048}" type="slidenum">
              <a:rPr lang="en-CA" smtClean="0"/>
              <a:t>9</a:t>
            </a:fld>
            <a:endParaRPr lang="en-CA"/>
          </a:p>
        </p:txBody>
      </p:sp>
    </p:spTree>
    <p:extLst>
      <p:ext uri="{BB962C8B-B14F-4D97-AF65-F5344CB8AC3E}">
        <p14:creationId xmlns:p14="http://schemas.microsoft.com/office/powerpoint/2010/main" val="101096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569" y="1938530"/>
            <a:ext cx="10285661" cy="7225367"/>
          </a:xfrm>
        </p:spPr>
        <p:txBody>
          <a:bodyPr anchor="b"/>
          <a:lstStyle>
            <a:lvl1pPr>
              <a:defRPr sz="8399" u="none">
                <a:solidFill>
                  <a:srgbClr val="FFFFFF"/>
                </a:solidFill>
              </a:defRPr>
            </a:lvl1pPr>
          </a:lstStyle>
          <a:p>
            <a:r>
              <a:rPr lang="en-CA" noProof="0"/>
              <a:t>Click to edit master title style</a:t>
            </a:r>
          </a:p>
        </p:txBody>
      </p:sp>
      <p:sp>
        <p:nvSpPr>
          <p:cNvPr id="3" name="Subtitle 2"/>
          <p:cNvSpPr>
            <a:spLocks noGrp="1"/>
          </p:cNvSpPr>
          <p:nvPr>
            <p:ph type="subTitle" idx="1" hasCustomPrompt="1"/>
          </p:nvPr>
        </p:nvSpPr>
        <p:spPr>
          <a:xfrm>
            <a:off x="644568" y="9437881"/>
            <a:ext cx="10285661" cy="2265171"/>
          </a:xfrm>
        </p:spPr>
        <p:txBody>
          <a:bodyPr/>
          <a:lstStyle>
            <a:lvl1pPr marL="0" indent="0" algn="l">
              <a:buNone/>
              <a:defRPr b="1">
                <a:solidFill>
                  <a:schemeClr val="bg1"/>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1" indent="0" algn="ctr">
              <a:buNone/>
              <a:defRPr>
                <a:solidFill>
                  <a:schemeClr val="tx1">
                    <a:tint val="75000"/>
                  </a:schemeClr>
                </a:solidFill>
              </a:defRPr>
            </a:lvl8pPr>
            <a:lvl9pPr marL="7314835" indent="0" algn="ctr">
              <a:buNone/>
              <a:defRPr>
                <a:solidFill>
                  <a:schemeClr val="tx1">
                    <a:tint val="75000"/>
                  </a:schemeClr>
                </a:solidFill>
              </a:defRPr>
            </a:lvl9pPr>
          </a:lstStyle>
          <a:p>
            <a:pPr lvl="0"/>
            <a:r>
              <a:rPr lang="en-CA" noProof="0"/>
              <a:t>Click to edit master text style</a:t>
            </a:r>
          </a:p>
        </p:txBody>
      </p:sp>
      <p:sp>
        <p:nvSpPr>
          <p:cNvPr id="4" name="Slide Number Placeholder 3"/>
          <p:cNvSpPr>
            <a:spLocks noGrp="1"/>
          </p:cNvSpPr>
          <p:nvPr>
            <p:ph type="sldNum" sz="quarter" idx="10"/>
          </p:nvPr>
        </p:nvSpPr>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232319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54FC-AB12-D0E9-3CEE-BCBB3E4A26A2}"/>
              </a:ext>
            </a:extLst>
          </p:cNvPr>
          <p:cNvSpPr>
            <a:spLocks noGrp="1" noRot="1" noMove="1" noResize="1" noEditPoints="1" noAdjustHandles="1" noChangeArrowheads="1" noChangeShapeType="1"/>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3" name="Slide Number Placeholder 2">
            <a:extLst>
              <a:ext uri="{FF2B5EF4-FFF2-40B4-BE49-F238E27FC236}">
                <a16:creationId xmlns:a16="http://schemas.microsoft.com/office/drawing/2014/main" id="{F0D8D805-58DA-1E6E-5868-97B32D936C14}"/>
              </a:ext>
            </a:extLst>
          </p:cNvPr>
          <p:cNvSpPr>
            <a:spLocks noGrp="1"/>
          </p:cNvSpPr>
          <p:nvPr>
            <p:ph type="sldNum" sz="quarter" idx="10"/>
          </p:nvPr>
        </p:nvSpPr>
        <p:spPr/>
        <p:txBody>
          <a:bodyPr/>
          <a:lstStyle/>
          <a:p>
            <a:fld id="{7088BEF1-D3AD-E34F-A3B9-A73E884A7AB2}" type="slidenum">
              <a:rPr lang="en-CA" noProof="0" smtClean="0"/>
              <a:pPr/>
              <a:t>‹#›</a:t>
            </a:fld>
            <a:endParaRPr lang="en-CA" noProof="0"/>
          </a:p>
        </p:txBody>
      </p:sp>
      <p:sp>
        <p:nvSpPr>
          <p:cNvPr id="4" name="Shape">
            <a:extLst>
              <a:ext uri="{FF2B5EF4-FFF2-40B4-BE49-F238E27FC236}">
                <a16:creationId xmlns:a16="http://schemas.microsoft.com/office/drawing/2014/main" id="{8197474E-6D85-4E20-A567-2A718D644832}"/>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D2FCB828-F791-ABFA-8216-7C587DB1F9C4}"/>
              </a:ext>
            </a:extLst>
          </p:cNvPr>
          <p:cNvSpPr>
            <a:spLocks noGrp="1"/>
          </p:cNvSpPr>
          <p:nvPr>
            <p:ph type="title" hasCustomPrompt="1"/>
          </p:nvPr>
        </p:nvSpPr>
        <p:spPr>
          <a:xfrm>
            <a:off x="627882" y="0"/>
            <a:ext cx="17021944" cy="233908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6" name="Picture Placeholder 7">
            <a:extLst>
              <a:ext uri="{FF2B5EF4-FFF2-40B4-BE49-F238E27FC236}">
                <a16:creationId xmlns:a16="http://schemas.microsoft.com/office/drawing/2014/main" id="{E46222B6-852E-8C03-4E01-09A6491BF265}"/>
              </a:ext>
            </a:extLst>
          </p:cNvPr>
          <p:cNvSpPr>
            <a:spLocks noGrp="1"/>
          </p:cNvSpPr>
          <p:nvPr>
            <p:ph type="pic" sz="quarter" idx="13"/>
          </p:nvPr>
        </p:nvSpPr>
        <p:spPr>
          <a:xfrm>
            <a:off x="1" y="8173617"/>
            <a:ext cx="18287999" cy="5540797"/>
          </a:xfrm>
        </p:spPr>
        <p:txBody>
          <a:bodyPr/>
          <a:lstStyle/>
          <a:p>
            <a:endParaRPr lang="fr-CA"/>
          </a:p>
        </p:txBody>
      </p:sp>
      <p:sp>
        <p:nvSpPr>
          <p:cNvPr id="11" name="Text Placeholder 10">
            <a:extLst>
              <a:ext uri="{FF2B5EF4-FFF2-40B4-BE49-F238E27FC236}">
                <a16:creationId xmlns:a16="http://schemas.microsoft.com/office/drawing/2014/main" id="{4D111409-BF25-24B9-8E2D-C7C04E8EA6D9}"/>
              </a:ext>
            </a:extLst>
          </p:cNvPr>
          <p:cNvSpPr>
            <a:spLocks noGrp="1"/>
          </p:cNvSpPr>
          <p:nvPr>
            <p:ph type="body" sz="quarter" idx="14"/>
          </p:nvPr>
        </p:nvSpPr>
        <p:spPr>
          <a:xfrm>
            <a:off x="627461" y="3303589"/>
            <a:ext cx="7980030" cy="4272869"/>
          </a:xfrm>
        </p:spPr>
        <p:txBody>
          <a:bodyPr/>
          <a:lstStyle>
            <a:lvl1pPr marL="517526" indent="-514350">
              <a:spcAft>
                <a:spcPts val="2250"/>
              </a:spcAft>
              <a:buFont typeface="Arial" panose="020B0604020202020204" pitchFamily="34" charset="0"/>
              <a:buChar cha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2" name="Text Placeholder 10">
            <a:extLst>
              <a:ext uri="{FF2B5EF4-FFF2-40B4-BE49-F238E27FC236}">
                <a16:creationId xmlns:a16="http://schemas.microsoft.com/office/drawing/2014/main" id="{DAF706E1-ACC2-6BE7-171B-4C6D5219081C}"/>
              </a:ext>
            </a:extLst>
          </p:cNvPr>
          <p:cNvSpPr>
            <a:spLocks noGrp="1"/>
          </p:cNvSpPr>
          <p:nvPr>
            <p:ph type="body" sz="quarter" idx="15"/>
          </p:nvPr>
        </p:nvSpPr>
        <p:spPr>
          <a:xfrm>
            <a:off x="9669795" y="3303589"/>
            <a:ext cx="7980030" cy="4272869"/>
          </a:xfrm>
        </p:spPr>
        <p:txBody>
          <a:bodyPr/>
          <a:lstStyle>
            <a:lvl1pPr marL="517526" indent="-514350">
              <a:spcAft>
                <a:spcPts val="2250"/>
              </a:spcAft>
              <a:buFont typeface="Arial" panose="020B0604020202020204" pitchFamily="34" charset="0"/>
              <a:buChar cha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91545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2 conten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1817" y="381001"/>
            <a:ext cx="17004368" cy="2175372"/>
          </a:xfrm>
        </p:spPr>
        <p:txBody>
          <a:bodyPr anchor="ctr" anchorCtr="0"/>
          <a:lstStyle>
            <a:lvl1pPr>
              <a:defRPr sz="5999">
                <a:solidFill>
                  <a:srgbClr val="3F2A56"/>
                </a:solidFill>
                <a:latin typeface="Calibri" panose="020F0502020204030204" pitchFamily="34" charset="0"/>
                <a:ea typeface="Calibri" panose="020F0502020204030204" pitchFamily="34" charset="0"/>
                <a:cs typeface="Calibri" panose="020F0502020204030204" pitchFamily="34" charset="0"/>
              </a:defRPr>
            </a:lvl1pPr>
          </a:lstStyle>
          <a:p>
            <a:r>
              <a:rPr lang="en-CA" noProof="0"/>
              <a:t>Click to edit master title style</a:t>
            </a:r>
          </a:p>
        </p:txBody>
      </p:sp>
      <p:sp>
        <p:nvSpPr>
          <p:cNvPr id="3" name="Content 2"/>
          <p:cNvSpPr>
            <a:spLocks noGrp="1"/>
          </p:cNvSpPr>
          <p:nvPr>
            <p:ph idx="1" hasCustomPrompt="1"/>
          </p:nvPr>
        </p:nvSpPr>
        <p:spPr>
          <a:xfrm>
            <a:off x="640081" y="3200405"/>
            <a:ext cx="8228528" cy="8497754"/>
          </a:xfrm>
        </p:spPr>
        <p:txBody>
          <a:bodyPr/>
          <a:lstStyle>
            <a:lvl1pPr>
              <a:lnSpc>
                <a:spcPct val="110000"/>
              </a:lnSpc>
              <a:defRPr sz="4049">
                <a:latin typeface="Calibri" panose="020F0502020204030204" pitchFamily="34" charset="0"/>
                <a:ea typeface="Calibri" panose="020F0502020204030204" pitchFamily="34" charset="0"/>
                <a:cs typeface="Calibri" panose="020F0502020204030204" pitchFamily="34" charset="0"/>
              </a:defRPr>
            </a:lvl1pPr>
            <a:lvl2pPr>
              <a:lnSpc>
                <a:spcPct val="110000"/>
              </a:lnSpc>
              <a:defRPr sz="4049">
                <a:latin typeface="Calibri" panose="020F0502020204030204" pitchFamily="34" charset="0"/>
                <a:ea typeface="Calibri" panose="020F0502020204030204" pitchFamily="34" charset="0"/>
                <a:cs typeface="Calibri" panose="020F0502020204030204" pitchFamily="34" charset="0"/>
              </a:defRPr>
            </a:lvl2pPr>
            <a:lvl3pPr>
              <a:lnSpc>
                <a:spcPct val="110000"/>
              </a:lnSpc>
              <a:defRPr sz="4049">
                <a:latin typeface="Calibri" panose="020F0502020204030204" pitchFamily="34" charset="0"/>
                <a:ea typeface="Calibri" panose="020F0502020204030204" pitchFamily="34" charset="0"/>
                <a:cs typeface="Calibri" panose="020F0502020204030204" pitchFamily="34" charset="0"/>
              </a:defRPr>
            </a:lvl3pPr>
            <a:lvl4pPr>
              <a:lnSpc>
                <a:spcPct val="110000"/>
              </a:lnSpc>
              <a:defRPr sz="4049">
                <a:latin typeface="Calibri" panose="020F0502020204030204" pitchFamily="34" charset="0"/>
                <a:ea typeface="Calibri" panose="020F0502020204030204" pitchFamily="34" charset="0"/>
                <a:cs typeface="Calibri" panose="020F0502020204030204" pitchFamily="34" charset="0"/>
              </a:defRPr>
            </a:lvl4pPr>
            <a:lvl5pPr>
              <a:lnSpc>
                <a:spcPct val="110000"/>
              </a:lnSpc>
              <a:defRPr sz="4049">
                <a:latin typeface="Calibri" panose="020F0502020204030204" pitchFamily="34" charset="0"/>
                <a:ea typeface="Calibri" panose="020F0502020204030204" pitchFamily="34" charset="0"/>
                <a:cs typeface="Calibri" panose="020F0502020204030204" pitchFamily="34" charset="0"/>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Content 3"/>
          <p:cNvSpPr>
            <a:spLocks noGrp="1"/>
          </p:cNvSpPr>
          <p:nvPr>
            <p:ph idx="13" hasCustomPrompt="1"/>
          </p:nvPr>
        </p:nvSpPr>
        <p:spPr>
          <a:xfrm>
            <a:off x="9417656" y="3200405"/>
            <a:ext cx="8228528" cy="8497754"/>
          </a:xfrm>
        </p:spPr>
        <p:txBody>
          <a:bodyPr/>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1068248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D2B4D-6D75-4B4B-EA57-3049B62128FC}"/>
              </a:ext>
            </a:extLst>
          </p:cNvPr>
          <p:cNvSpPr/>
          <p:nvPr userDrawn="1"/>
        </p:nvSpPr>
        <p:spPr>
          <a:xfrm>
            <a:off x="0" y="0"/>
            <a:ext cx="18288000" cy="137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2" name="Title 1"/>
          <p:cNvSpPr>
            <a:spLocks noGrp="1"/>
          </p:cNvSpPr>
          <p:nvPr>
            <p:ph type="title" hasCustomPrompt="1"/>
          </p:nvPr>
        </p:nvSpPr>
        <p:spPr>
          <a:xfrm>
            <a:off x="641817" y="381001"/>
            <a:ext cx="17004368" cy="2175372"/>
          </a:xfrm>
        </p:spPr>
        <p:txBody>
          <a:bodyPr anchor="ctr" anchorCtr="0"/>
          <a:lstStyle>
            <a:lvl1pPr>
              <a:defRPr sz="5999">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noProof="0"/>
              <a:t>Click to edit master title style</a:t>
            </a:r>
          </a:p>
        </p:txBody>
      </p:sp>
      <p:sp>
        <p:nvSpPr>
          <p:cNvPr id="3" name="Content 2"/>
          <p:cNvSpPr>
            <a:spLocks noGrp="1"/>
          </p:cNvSpPr>
          <p:nvPr>
            <p:ph idx="1" hasCustomPrompt="1"/>
          </p:nvPr>
        </p:nvSpPr>
        <p:spPr>
          <a:xfrm>
            <a:off x="640081" y="3200405"/>
            <a:ext cx="8228528" cy="8497754"/>
          </a:xfrm>
        </p:spPr>
        <p:txBody>
          <a:bodyPr/>
          <a:lstStyle>
            <a:lvl1pPr>
              <a:lnSpc>
                <a:spcPct val="110000"/>
              </a:lnSpc>
              <a:defRPr sz="4500">
                <a:solidFill>
                  <a:schemeClr val="bg1"/>
                </a:solidFill>
                <a:latin typeface="+mn-lt"/>
              </a:defRPr>
            </a:lvl1pPr>
            <a:lvl2pPr>
              <a:lnSpc>
                <a:spcPct val="110000"/>
              </a:lnSpc>
              <a:defRPr sz="4500">
                <a:solidFill>
                  <a:schemeClr val="bg1"/>
                </a:solidFill>
                <a:latin typeface="+mn-lt"/>
              </a:defRPr>
            </a:lvl2pPr>
            <a:lvl3pPr>
              <a:lnSpc>
                <a:spcPct val="110000"/>
              </a:lnSpc>
              <a:defRPr sz="4500">
                <a:solidFill>
                  <a:schemeClr val="bg1"/>
                </a:solidFill>
                <a:latin typeface="+mn-lt"/>
              </a:defRPr>
            </a:lvl3pPr>
            <a:lvl4pPr>
              <a:lnSpc>
                <a:spcPct val="110000"/>
              </a:lnSpc>
              <a:defRPr sz="4500">
                <a:solidFill>
                  <a:schemeClr val="bg1"/>
                </a:solidFill>
                <a:latin typeface="+mn-lt"/>
              </a:defRPr>
            </a:lvl4pPr>
            <a:lvl5pPr>
              <a:lnSpc>
                <a:spcPct val="110000"/>
              </a:lnSpc>
              <a:defRPr sz="4500">
                <a:solidFill>
                  <a:schemeClr val="bg1"/>
                </a:solidFill>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
        <p:nvSpPr>
          <p:cNvPr id="8" name="Picture Placeholder 7">
            <a:extLst>
              <a:ext uri="{FF2B5EF4-FFF2-40B4-BE49-F238E27FC236}">
                <a16:creationId xmlns:a16="http://schemas.microsoft.com/office/drawing/2014/main" id="{90F02BA2-49F8-3A35-8DFF-86DB7BEA5154}"/>
              </a:ext>
            </a:extLst>
          </p:cNvPr>
          <p:cNvSpPr>
            <a:spLocks noGrp="1"/>
          </p:cNvSpPr>
          <p:nvPr>
            <p:ph type="pic" sz="quarter" idx="13"/>
          </p:nvPr>
        </p:nvSpPr>
        <p:spPr>
          <a:xfrm>
            <a:off x="8604850" y="0"/>
            <a:ext cx="9562898" cy="13716000"/>
          </a:xfrm>
        </p:spPr>
        <p:txBody>
          <a:bodyPr/>
          <a:lstStyle/>
          <a:p>
            <a:endParaRPr lang="fr-CA"/>
          </a:p>
        </p:txBody>
      </p:sp>
    </p:spTree>
    <p:extLst>
      <p:ext uri="{BB962C8B-B14F-4D97-AF65-F5344CB8AC3E}">
        <p14:creationId xmlns:p14="http://schemas.microsoft.com/office/powerpoint/2010/main" val="373678410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wo thirds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1936" cy="3200404"/>
          </a:xfrm>
        </p:spPr>
        <p:txBody>
          <a:bodyPr lIns="731520" anchor="ctr" anchorCtr="0"/>
          <a:lstStyle>
            <a:lvl1pPr>
              <a:defRPr sz="5999">
                <a:solidFill>
                  <a:srgbClr val="3F2A56"/>
                </a:solidFill>
                <a:latin typeface="Atkinson Hyperlegible" pitchFamily="50" charset="0"/>
              </a:defRPr>
            </a:lvl1pPr>
          </a:lstStyle>
          <a:p>
            <a:r>
              <a:rPr lang="en-CA" noProof="0"/>
              <a:t>Click to edit master title style</a:t>
            </a:r>
          </a:p>
        </p:txBody>
      </p:sp>
      <p:sp>
        <p:nvSpPr>
          <p:cNvPr id="3" name="Content 2"/>
          <p:cNvSpPr>
            <a:spLocks noGrp="1"/>
          </p:cNvSpPr>
          <p:nvPr>
            <p:ph idx="1" hasCustomPrompt="1"/>
          </p:nvPr>
        </p:nvSpPr>
        <p:spPr>
          <a:xfrm>
            <a:off x="1" y="3200406"/>
            <a:ext cx="12191936" cy="10515595"/>
          </a:xfrm>
        </p:spPr>
        <p:txBody>
          <a:bodyPr lIns="731520"/>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Content 3"/>
          <p:cNvSpPr>
            <a:spLocks noGrp="1"/>
          </p:cNvSpPr>
          <p:nvPr>
            <p:ph idx="13" hasCustomPrompt="1"/>
          </p:nvPr>
        </p:nvSpPr>
        <p:spPr>
          <a:xfrm>
            <a:off x="12191935" y="2"/>
            <a:ext cx="6096065" cy="13715999"/>
          </a:xfrm>
        </p:spPr>
        <p:txBody>
          <a:bodyPr/>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85654023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wo thirds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6095968" cy="3200404"/>
          </a:xfrm>
        </p:spPr>
        <p:txBody>
          <a:bodyPr lIns="731520" anchor="ctr" anchorCtr="0"/>
          <a:lstStyle>
            <a:lvl1pPr>
              <a:defRPr sz="5999">
                <a:solidFill>
                  <a:srgbClr val="3F2A56"/>
                </a:solidFill>
                <a:latin typeface="Atkinson Hyperlegible" pitchFamily="50" charset="0"/>
              </a:defRPr>
            </a:lvl1pPr>
          </a:lstStyle>
          <a:p>
            <a:r>
              <a:rPr lang="en-CA" noProof="0"/>
              <a:t>Click to edit master title style</a:t>
            </a:r>
          </a:p>
        </p:txBody>
      </p:sp>
      <p:sp>
        <p:nvSpPr>
          <p:cNvPr id="3" name="Content 2"/>
          <p:cNvSpPr>
            <a:spLocks noGrp="1"/>
          </p:cNvSpPr>
          <p:nvPr>
            <p:ph idx="1" hasCustomPrompt="1"/>
          </p:nvPr>
        </p:nvSpPr>
        <p:spPr>
          <a:xfrm>
            <a:off x="0" y="3200406"/>
            <a:ext cx="6095969" cy="10515595"/>
          </a:xfrm>
        </p:spPr>
        <p:txBody>
          <a:bodyPr lIns="731520"/>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Content 3"/>
          <p:cNvSpPr>
            <a:spLocks noGrp="1"/>
          </p:cNvSpPr>
          <p:nvPr>
            <p:ph idx="13" hasCustomPrompt="1"/>
          </p:nvPr>
        </p:nvSpPr>
        <p:spPr>
          <a:xfrm>
            <a:off x="6095968" y="2"/>
            <a:ext cx="12192032" cy="13715999"/>
          </a:xfrm>
        </p:spPr>
        <p:txBody>
          <a:bodyPr/>
          <a:lstStyle>
            <a:lvl1pPr>
              <a:lnSpc>
                <a:spcPct val="110000"/>
              </a:lnSpc>
              <a:defRPr sz="4049">
                <a:latin typeface="+mn-lt"/>
              </a:defRPr>
            </a:lvl1pPr>
            <a:lvl2pPr>
              <a:lnSpc>
                <a:spcPct val="110000"/>
              </a:lnSpc>
              <a:defRPr sz="4049">
                <a:latin typeface="+mn-lt"/>
              </a:defRPr>
            </a:lvl2pPr>
            <a:lvl3pPr>
              <a:lnSpc>
                <a:spcPct val="110000"/>
              </a:lnSpc>
              <a:defRPr sz="4049">
                <a:latin typeface="+mn-lt"/>
              </a:defRPr>
            </a:lvl3pPr>
            <a:lvl4pPr>
              <a:lnSpc>
                <a:spcPct val="110000"/>
              </a:lnSpc>
              <a:defRPr sz="4049">
                <a:latin typeface="+mn-lt"/>
              </a:defRPr>
            </a:lvl4pPr>
            <a:lvl5pPr>
              <a:lnSpc>
                <a:spcPct val="110000"/>
              </a:lnSpc>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04265158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noProof="0"/>
              <a:t>Click to edit master title style</a:t>
            </a:r>
          </a:p>
        </p:txBody>
      </p:sp>
      <p:sp>
        <p:nvSpPr>
          <p:cNvPr id="4"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04923407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Brea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569" y="2203308"/>
            <a:ext cx="13028504" cy="6860253"/>
          </a:xfrm>
        </p:spPr>
        <p:txBody>
          <a:bodyPr anchor="b"/>
          <a:lstStyle>
            <a:lvl1pPr algn="l">
              <a:defRPr sz="5699" b="0" cap="none"/>
            </a:lvl1pPr>
          </a:lstStyle>
          <a:p>
            <a:r>
              <a:rPr lang="en-CA" noProof="0"/>
              <a:t>Click to edit master title style</a:t>
            </a:r>
          </a:p>
        </p:txBody>
      </p:sp>
      <p:sp>
        <p:nvSpPr>
          <p:cNvPr id="3" name="Content 1"/>
          <p:cNvSpPr>
            <a:spLocks noGrp="1"/>
          </p:cNvSpPr>
          <p:nvPr>
            <p:ph type="body" idx="1" hasCustomPrompt="1"/>
          </p:nvPr>
        </p:nvSpPr>
        <p:spPr>
          <a:xfrm>
            <a:off x="644568" y="9443261"/>
            <a:ext cx="6069683"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sp>
        <p:nvSpPr>
          <p:cNvPr id="5" name="Content 2"/>
          <p:cNvSpPr>
            <a:spLocks noGrp="1"/>
          </p:cNvSpPr>
          <p:nvPr>
            <p:ph type="body" idx="13" hasCustomPrompt="1"/>
          </p:nvPr>
        </p:nvSpPr>
        <p:spPr>
          <a:xfrm>
            <a:off x="7066630" y="9443261"/>
            <a:ext cx="6720727"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pic>
        <p:nvPicPr>
          <p:cNvPr id="7" name="Picture 6"/>
          <p:cNvPicPr>
            <a:picLocks noChangeAspect="1"/>
          </p:cNvPicPr>
          <p:nvPr userDrawn="1"/>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379229" y="320858"/>
            <a:ext cx="1529783" cy="1791723"/>
          </a:xfrm>
          <a:prstGeom prst="rect">
            <a:avLst/>
          </a:prstGeom>
        </p:spPr>
      </p:pic>
      <p:sp>
        <p:nvSpPr>
          <p:cNvPr id="6" name="Page number"/>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34117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Brea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44569" y="2203308"/>
            <a:ext cx="13028504" cy="6860253"/>
          </a:xfrm>
        </p:spPr>
        <p:txBody>
          <a:bodyPr anchor="b"/>
          <a:lstStyle>
            <a:lvl1pPr algn="l">
              <a:defRPr sz="5699" b="0" cap="none"/>
            </a:lvl1pPr>
          </a:lstStyle>
          <a:p>
            <a:r>
              <a:rPr lang="en-CA" noProof="0"/>
              <a:t>Click to edit master title style</a:t>
            </a:r>
          </a:p>
        </p:txBody>
      </p:sp>
      <p:sp>
        <p:nvSpPr>
          <p:cNvPr id="3" name="Text Box 2"/>
          <p:cNvSpPr>
            <a:spLocks noGrp="1"/>
          </p:cNvSpPr>
          <p:nvPr>
            <p:ph type="body" idx="1" hasCustomPrompt="1"/>
          </p:nvPr>
        </p:nvSpPr>
        <p:spPr>
          <a:xfrm>
            <a:off x="644568" y="9443261"/>
            <a:ext cx="13028504"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sp>
        <p:nvSpPr>
          <p:cNvPr id="6" name="Page number"/>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271390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Brea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569" y="2203308"/>
            <a:ext cx="13028504" cy="6860253"/>
          </a:xfrm>
        </p:spPr>
        <p:txBody>
          <a:bodyPr anchor="b"/>
          <a:lstStyle>
            <a:lvl1pPr algn="l">
              <a:defRPr sz="5699" b="0" cap="none"/>
            </a:lvl1pPr>
          </a:lstStyle>
          <a:p>
            <a:r>
              <a:rPr lang="en-CA" noProof="0"/>
              <a:t>Click to edit master title style</a:t>
            </a:r>
          </a:p>
        </p:txBody>
      </p:sp>
      <p:sp>
        <p:nvSpPr>
          <p:cNvPr id="3" name="Text Box 2"/>
          <p:cNvSpPr>
            <a:spLocks noGrp="1"/>
          </p:cNvSpPr>
          <p:nvPr>
            <p:ph type="body" idx="1" hasCustomPrompt="1"/>
          </p:nvPr>
        </p:nvSpPr>
        <p:spPr>
          <a:xfrm>
            <a:off x="644568" y="9443261"/>
            <a:ext cx="13028504" cy="2110164"/>
          </a:xfrm>
        </p:spPr>
        <p:txBody>
          <a:bodyPr anchor="t"/>
          <a:lstStyle>
            <a:lvl1pPr marL="0" indent="0">
              <a:buNone/>
              <a:defRPr sz="2700" b="1">
                <a:solidFill>
                  <a:schemeClr val="accent2"/>
                </a:solidFill>
              </a:defRPr>
            </a:lvl1pPr>
            <a:lvl2pPr marL="914354" indent="0">
              <a:buNone/>
              <a:defRPr sz="3600">
                <a:solidFill>
                  <a:schemeClr val="tx1">
                    <a:tint val="75000"/>
                  </a:schemeClr>
                </a:solidFill>
              </a:defRPr>
            </a:lvl2pPr>
            <a:lvl3pPr marL="1828709" indent="0">
              <a:buNone/>
              <a:defRPr sz="3225">
                <a:solidFill>
                  <a:schemeClr val="tx1">
                    <a:tint val="75000"/>
                  </a:schemeClr>
                </a:solidFill>
              </a:defRPr>
            </a:lvl3pPr>
            <a:lvl4pPr marL="2743063" indent="0">
              <a:buNone/>
              <a:defRPr sz="2775">
                <a:solidFill>
                  <a:schemeClr val="tx1">
                    <a:tint val="75000"/>
                  </a:schemeClr>
                </a:solidFill>
              </a:defRPr>
            </a:lvl4pPr>
            <a:lvl5pPr marL="3657417" indent="0">
              <a:buNone/>
              <a:defRPr sz="2775">
                <a:solidFill>
                  <a:schemeClr val="tx1">
                    <a:tint val="75000"/>
                  </a:schemeClr>
                </a:solidFill>
              </a:defRPr>
            </a:lvl5pPr>
            <a:lvl6pPr marL="4571771" indent="0">
              <a:buNone/>
              <a:defRPr sz="2775">
                <a:solidFill>
                  <a:schemeClr val="tx1">
                    <a:tint val="75000"/>
                  </a:schemeClr>
                </a:solidFill>
              </a:defRPr>
            </a:lvl6pPr>
            <a:lvl7pPr marL="5486126" indent="0">
              <a:buNone/>
              <a:defRPr sz="2775">
                <a:solidFill>
                  <a:schemeClr val="tx1">
                    <a:tint val="75000"/>
                  </a:schemeClr>
                </a:solidFill>
              </a:defRPr>
            </a:lvl7pPr>
            <a:lvl8pPr marL="6400481" indent="0">
              <a:buNone/>
              <a:defRPr sz="2775">
                <a:solidFill>
                  <a:schemeClr val="tx1">
                    <a:tint val="75000"/>
                  </a:schemeClr>
                </a:solidFill>
              </a:defRPr>
            </a:lvl8pPr>
            <a:lvl9pPr marL="7314835" indent="0">
              <a:buNone/>
              <a:defRPr sz="2775">
                <a:solidFill>
                  <a:schemeClr val="tx1">
                    <a:tint val="75000"/>
                  </a:schemeClr>
                </a:solidFill>
              </a:defRPr>
            </a:lvl9pPr>
          </a:lstStyle>
          <a:p>
            <a:pPr lvl="0"/>
            <a:r>
              <a:rPr lang="en-CA" noProof="0"/>
              <a:t>Click to edit master text style</a:t>
            </a:r>
          </a:p>
        </p:txBody>
      </p:sp>
      <p:sp>
        <p:nvSpPr>
          <p:cNvPr id="6" name="Page number"/>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67260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1816" y="2342445"/>
            <a:ext cx="8540745" cy="3515928"/>
          </a:xfrm>
        </p:spPr>
        <p:txBody>
          <a:bodyPr/>
          <a:lstStyle>
            <a:lvl1pPr>
              <a:defRPr>
                <a:solidFill>
                  <a:srgbClr val="3F2A56"/>
                </a:solidFill>
              </a:defRPr>
            </a:lvl1pPr>
          </a:lstStyle>
          <a:p>
            <a:r>
              <a:rPr lang="en-CA" noProof="0"/>
              <a:t>Click to edit master title style</a:t>
            </a:r>
          </a:p>
        </p:txBody>
      </p:sp>
      <p:sp>
        <p:nvSpPr>
          <p:cNvPr id="9" name="Content 2"/>
          <p:cNvSpPr>
            <a:spLocks noGrp="1"/>
          </p:cNvSpPr>
          <p:nvPr>
            <p:ph idx="1" hasCustomPrompt="1"/>
          </p:nvPr>
        </p:nvSpPr>
        <p:spPr>
          <a:xfrm>
            <a:off x="640079" y="6524978"/>
            <a:ext cx="8542631" cy="5178072"/>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1" name="Image 3"/>
          <p:cNvSpPr>
            <a:spLocks noGrp="1"/>
          </p:cNvSpPr>
          <p:nvPr>
            <p:ph type="pic" sz="quarter" idx="13"/>
          </p:nvPr>
        </p:nvSpPr>
        <p:spPr>
          <a:xfrm>
            <a:off x="10095187" y="1311275"/>
            <a:ext cx="7830911" cy="11093450"/>
          </a:xfrm>
        </p:spPr>
        <p:txBody>
          <a:bodyPr/>
          <a:lstStyle>
            <a:lvl1pPr algn="ctr">
              <a:defRPr/>
            </a:lvl1pPr>
          </a:lstStyle>
          <a:p>
            <a:endParaRPr lang="en-CA" noProof="0"/>
          </a:p>
        </p:txBody>
      </p:sp>
      <p:sp>
        <p:nvSpPr>
          <p:cNvPr id="6"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014183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Cover Slid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Shape 118"/>
          <p:cNvSpPr>
            <a:spLocks noGrp="1"/>
          </p:cNvSpPr>
          <p:nvPr>
            <p:ph type="title"/>
          </p:nvPr>
        </p:nvSpPr>
        <p:spPr>
          <a:xfrm>
            <a:off x="644653" y="1942353"/>
            <a:ext cx="14413766" cy="7225370"/>
          </a:xfrm>
          <a:prstGeom prst="rect">
            <a:avLst/>
          </a:prstGeom>
        </p:spPr>
        <p:txBody>
          <a:bodyPr/>
          <a:lstStyle>
            <a:lvl1pPr>
              <a:defRPr sz="8400">
                <a:solidFill>
                  <a:srgbClr val="FFFFFF"/>
                </a:solidFill>
              </a:defRPr>
            </a:lvl1pPr>
          </a:lstStyle>
          <a:p>
            <a:r>
              <a:rPr lang="en-US"/>
              <a:t>Click to edit Master title style</a:t>
            </a:r>
            <a:endParaRPr/>
          </a:p>
        </p:txBody>
      </p:sp>
      <p:sp>
        <p:nvSpPr>
          <p:cNvPr id="119" name="Shape 119"/>
          <p:cNvSpPr>
            <a:spLocks noGrp="1"/>
          </p:cNvSpPr>
          <p:nvPr>
            <p:ph type="body" sz="quarter" idx="1"/>
          </p:nvPr>
        </p:nvSpPr>
        <p:spPr>
          <a:xfrm>
            <a:off x="644653" y="9437879"/>
            <a:ext cx="14413766" cy="2265178"/>
          </a:xfrm>
          <a:prstGeom prst="rect">
            <a:avLst/>
          </a:prstGeom>
        </p:spPr>
        <p:txBody>
          <a:bodyPr/>
          <a:lstStyle>
            <a:lvl1pPr indent="0">
              <a:defRPr b="1">
                <a:solidFill>
                  <a:srgbClr val="FFFFFF"/>
                </a:solidFill>
              </a:defRPr>
            </a:lvl1pPr>
            <a:lvl2pPr marL="0" indent="0">
              <a:buSzTx/>
              <a:buNone/>
              <a:defRPr b="1">
                <a:solidFill>
                  <a:srgbClr val="FFFFFF"/>
                </a:solidFill>
              </a:defRPr>
            </a:lvl2pPr>
            <a:lvl3pPr marL="0" indent="0">
              <a:buSzTx/>
              <a:buNone/>
              <a:defRPr b="1">
                <a:solidFill>
                  <a:srgbClr val="FFFFFF"/>
                </a:solidFill>
              </a:defRPr>
            </a:lvl3pPr>
            <a:lvl4pPr marL="0" indent="0">
              <a:buSzTx/>
              <a:buNone/>
              <a:defRPr b="1">
                <a:solidFill>
                  <a:srgbClr val="FFFFFF"/>
                </a:solidFill>
              </a:defRPr>
            </a:lvl4pPr>
            <a:lvl5pPr indent="0">
              <a:defRPr b="1">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07461247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bg>
      <p:bgRef idx="1001">
        <a:schemeClr val="bg1"/>
      </p:bgRef>
    </p:bg>
    <p:spTree>
      <p:nvGrpSpPr>
        <p:cNvPr id="1" name=""/>
        <p:cNvGrpSpPr/>
        <p:nvPr/>
      </p:nvGrpSpPr>
      <p:grpSpPr>
        <a:xfrm>
          <a:off x="0" y="0"/>
          <a:ext cx="0" cy="0"/>
          <a:chOff x="0" y="0"/>
          <a:chExt cx="0" cy="0"/>
        </a:xfrm>
      </p:grpSpPr>
      <p:sp>
        <p:nvSpPr>
          <p:cNvPr id="7" name="Image 1"/>
          <p:cNvSpPr>
            <a:spLocks noGrp="1"/>
          </p:cNvSpPr>
          <p:nvPr>
            <p:ph type="pic" sz="quarter" idx="13" hasCustomPrompt="1"/>
          </p:nvPr>
        </p:nvSpPr>
        <p:spPr>
          <a:xfrm>
            <a:off x="48" y="0"/>
            <a:ext cx="18287905" cy="12051792"/>
          </a:xfrm>
        </p:spPr>
        <p:txBody>
          <a:bodyPr anchor="ctr"/>
          <a:lstStyle>
            <a:lvl1pPr algn="ctr">
              <a:defRPr sz="3600" baseline="0">
                <a:latin typeface="+mj-lt"/>
              </a:defRPr>
            </a:lvl1pPr>
          </a:lstStyle>
          <a:p>
            <a:r>
              <a:rPr lang="en-CA" noProof="0"/>
              <a:t>Click on icon to insert image </a:t>
            </a:r>
            <a:br>
              <a:rPr lang="en-CA" noProof="0"/>
            </a:br>
            <a:r>
              <a:rPr lang="en-CA" noProof="0"/>
              <a:t>or drag and drop</a:t>
            </a:r>
          </a:p>
        </p:txBody>
      </p:sp>
      <p:sp>
        <p:nvSpPr>
          <p:cNvPr id="5"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86356520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8" name="Text Box 1"/>
          <p:cNvSpPr>
            <a:spLocks noGrp="1"/>
          </p:cNvSpPr>
          <p:nvPr>
            <p:ph type="body" sz="quarter" idx="13" hasCustomPrompt="1"/>
          </p:nvPr>
        </p:nvSpPr>
        <p:spPr>
          <a:xfrm>
            <a:off x="1789753" y="842096"/>
            <a:ext cx="14708495" cy="6692900"/>
          </a:xfrm>
        </p:spPr>
        <p:txBody>
          <a:bodyPr anchor="b"/>
          <a:lstStyle>
            <a:lvl1pPr marL="2381" indent="0" algn="ctr">
              <a:buFont typeface="Arial"/>
              <a:buNone/>
              <a:tabLst/>
              <a:defRPr sz="3600" b="0" i="0">
                <a:solidFill>
                  <a:srgbClr val="3F2A56"/>
                </a:solidFill>
                <a:latin typeface="Atkinson Hyperlegible" pitchFamily="50" charset="0"/>
              </a:defRPr>
            </a:lvl1pPr>
            <a:lvl2pPr marL="2381" indent="0" algn="ctr">
              <a:buNone/>
              <a:tabLst/>
              <a:defRPr sz="3600" b="0" i="1">
                <a:solidFill>
                  <a:srgbClr val="3F2A56"/>
                </a:solidFill>
                <a:latin typeface="+mj-lt"/>
              </a:defRPr>
            </a:lvl2pPr>
            <a:lvl3pPr marL="2381" indent="0" algn="ctr">
              <a:buNone/>
              <a:tabLst/>
              <a:defRPr sz="3600" b="0" i="1">
                <a:solidFill>
                  <a:srgbClr val="3F2A56"/>
                </a:solidFill>
                <a:latin typeface="+mj-lt"/>
              </a:defRPr>
            </a:lvl3pPr>
            <a:lvl4pPr marL="2381" indent="0" algn="ctr">
              <a:buNone/>
              <a:tabLst/>
              <a:defRPr sz="3600" b="0" i="1">
                <a:solidFill>
                  <a:srgbClr val="3F2A56"/>
                </a:solidFill>
                <a:latin typeface="+mj-lt"/>
              </a:defRPr>
            </a:lvl4pPr>
            <a:lvl5pPr marL="2381" indent="0" algn="ctr">
              <a:buFont typeface="Arial"/>
              <a:buNone/>
              <a:tabLst/>
              <a:defRPr sz="3600" b="0" i="1">
                <a:solidFill>
                  <a:srgbClr val="3F2A56"/>
                </a:solidFill>
                <a:latin typeface="+mj-lt"/>
              </a:defRPr>
            </a:lvl5pPr>
          </a:lstStyle>
          <a:p>
            <a:pPr lvl="0"/>
            <a:r>
              <a:rPr lang="en-CA" noProof="0"/>
              <a:t>Click to edit master text style</a:t>
            </a:r>
          </a:p>
        </p:txBody>
      </p:sp>
      <p:sp>
        <p:nvSpPr>
          <p:cNvPr id="9" name="Text Box 2"/>
          <p:cNvSpPr>
            <a:spLocks noGrp="1"/>
          </p:cNvSpPr>
          <p:nvPr>
            <p:ph type="body" idx="1" hasCustomPrompt="1"/>
          </p:nvPr>
        </p:nvSpPr>
        <p:spPr>
          <a:xfrm>
            <a:off x="1788724" y="8882192"/>
            <a:ext cx="14710553" cy="639762"/>
          </a:xfrm>
        </p:spPr>
        <p:txBody>
          <a:bodyPr anchor="ctr"/>
          <a:lstStyle>
            <a:lvl1pPr marL="385724" indent="-385724" algn="ctr">
              <a:buFont typeface="Lucida Grande"/>
              <a:buChar char="—"/>
              <a:defRPr sz="2400" b="0" i="0">
                <a:latin typeface="Atkinson Hyperlegible" pitchFamily="50" charset="0"/>
              </a:defRPr>
            </a:lvl1pPr>
            <a:lvl2pPr marL="342866" indent="0">
              <a:buNone/>
              <a:defRPr sz="1500" b="1"/>
            </a:lvl2pPr>
            <a:lvl3pPr marL="685732" indent="0">
              <a:buNone/>
              <a:defRPr sz="1350" b="1"/>
            </a:lvl3pPr>
            <a:lvl4pPr marL="1028597" indent="0">
              <a:buNone/>
              <a:defRPr sz="1200" b="1"/>
            </a:lvl4pPr>
            <a:lvl5pPr marL="1371463" indent="0">
              <a:buNone/>
              <a:defRPr sz="1200" b="1"/>
            </a:lvl5pPr>
            <a:lvl6pPr marL="1714328" indent="0">
              <a:buNone/>
              <a:defRPr sz="1200" b="1"/>
            </a:lvl6pPr>
            <a:lvl7pPr marL="2057195" indent="0">
              <a:buNone/>
              <a:defRPr sz="1200" b="1"/>
            </a:lvl7pPr>
            <a:lvl8pPr marL="2400060" indent="0">
              <a:buNone/>
              <a:defRPr sz="1200" b="1"/>
            </a:lvl8pPr>
            <a:lvl9pPr marL="2742926" indent="0">
              <a:buNone/>
              <a:defRPr sz="1200" b="1"/>
            </a:lvl9pPr>
          </a:lstStyle>
          <a:p>
            <a:pPr lvl="0"/>
            <a:r>
              <a:rPr lang="en-CA" noProof="0"/>
              <a:t>Name</a:t>
            </a:r>
          </a:p>
        </p:txBody>
      </p:sp>
      <p:sp>
        <p:nvSpPr>
          <p:cNvPr id="5"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3036917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88BEF1-D3AD-E34F-A3B9-A73E884A7AB2}" type="slidenum">
              <a:rPr lang="en-CA" noProof="0" smtClean="0"/>
              <a:pPr/>
              <a:t>‹#›</a:t>
            </a:fld>
            <a:endParaRPr lang="en-CA" noProof="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91" y="0"/>
            <a:ext cx="18285619" cy="13716000"/>
          </a:xfrm>
          <a:prstGeom prst="rect">
            <a:avLst/>
          </a:prstGeom>
        </p:spPr>
      </p:pic>
    </p:spTree>
    <p:extLst>
      <p:ext uri="{BB962C8B-B14F-4D97-AF65-F5344CB8AC3E}">
        <p14:creationId xmlns:p14="http://schemas.microsoft.com/office/powerpoint/2010/main" val="3853332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tep and content">
    <p:bg>
      <p:bgRef idx="1001">
        <a:schemeClr val="bg1"/>
      </p:bgRef>
    </p:bg>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3376803" y="381001"/>
            <a:ext cx="14269382" cy="2175372"/>
          </a:xfrm>
        </p:spPr>
        <p:txBody>
          <a:bodyPr/>
          <a:lstStyle>
            <a:lvl1pPr>
              <a:defRPr>
                <a:latin typeface="Atkinson Hyperlegible" pitchFamily="50" charset="0"/>
              </a:defRPr>
            </a:lvl1pPr>
          </a:lstStyle>
          <a:p>
            <a:r>
              <a:rPr lang="en-CA" noProof="0"/>
              <a:t>Click to edit master title style</a:t>
            </a:r>
          </a:p>
        </p:txBody>
      </p:sp>
      <p:sp>
        <p:nvSpPr>
          <p:cNvPr id="7"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3" name="Content 4"/>
          <p:cNvSpPr>
            <a:spLocks noGrp="1"/>
          </p:cNvSpPr>
          <p:nvPr>
            <p:ph idx="1" hasCustomPrompt="1"/>
          </p:nvPr>
        </p:nvSpPr>
        <p:spPr>
          <a:xfrm>
            <a:off x="3376803" y="3719945"/>
            <a:ext cx="14271118" cy="7978214"/>
          </a:xfrm>
        </p:spPr>
        <p:txBody>
          <a:bodyPr/>
          <a:lstStyle>
            <a:lvl1pPr>
              <a:defRPr sz="4049">
                <a:latin typeface="+mn-lt"/>
              </a:defRPr>
            </a:lvl1pPr>
            <a:lvl2pPr>
              <a:defRPr sz="4049">
                <a:latin typeface="+mn-lt"/>
              </a:defRPr>
            </a:lvl2pPr>
            <a:lvl3pPr>
              <a:defRPr sz="4049">
                <a:latin typeface="+mn-lt"/>
              </a:defRPr>
            </a:lvl3pPr>
            <a:lvl4pPr>
              <a:defRPr sz="4049">
                <a:latin typeface="+mn-lt"/>
              </a:defRPr>
            </a:lvl4pPr>
            <a:lvl5pPr>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Content 5"/>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9929633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tep and 2 content">
    <p:bg>
      <p:bgRef idx="1001">
        <a:schemeClr val="bg1"/>
      </p:bgRef>
    </p:bg>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3376803" y="381001"/>
            <a:ext cx="14269382" cy="2175372"/>
          </a:xfrm>
        </p:spPr>
        <p:txBody>
          <a:bodyPr/>
          <a:lstStyle>
            <a:lvl1pPr>
              <a:defRPr>
                <a:latin typeface="Atkinson Hyperlegible" pitchFamily="50" charset="0"/>
              </a:defRPr>
            </a:lvl1pPr>
          </a:lstStyle>
          <a:p>
            <a:r>
              <a:rPr lang="en-CA" noProof="0"/>
              <a:t>Click to edit master title style</a:t>
            </a:r>
          </a:p>
        </p:txBody>
      </p:sp>
      <p:sp>
        <p:nvSpPr>
          <p:cNvPr id="7"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3" name="Content 4"/>
          <p:cNvSpPr>
            <a:spLocks noGrp="1"/>
          </p:cNvSpPr>
          <p:nvPr>
            <p:ph idx="1" hasCustomPrompt="1"/>
          </p:nvPr>
        </p:nvSpPr>
        <p:spPr>
          <a:xfrm>
            <a:off x="3376803" y="3719945"/>
            <a:ext cx="14271118" cy="7978214"/>
          </a:xfrm>
        </p:spPr>
        <p:txBody>
          <a:bodyPr/>
          <a:lstStyle>
            <a:lvl1pPr>
              <a:defRPr sz="4049">
                <a:latin typeface="+mn-lt"/>
              </a:defRPr>
            </a:lvl1pPr>
            <a:lvl2pPr>
              <a:defRPr sz="4049">
                <a:latin typeface="+mn-lt"/>
              </a:defRPr>
            </a:lvl2pPr>
            <a:lvl3pPr>
              <a:defRPr sz="4049">
                <a:latin typeface="+mn-lt"/>
              </a:defRPr>
            </a:lvl3pPr>
            <a:lvl4pPr>
              <a:defRPr sz="4049">
                <a:latin typeface="+mn-lt"/>
              </a:defRPr>
            </a:lvl4pPr>
            <a:lvl5pPr>
              <a:defRPr sz="4049">
                <a:latin typeface="+mn-lt"/>
              </a:defRPr>
            </a:lvl5p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Content 5"/>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
        <p:nvSpPr>
          <p:cNvPr id="5" name="Text Placeholder 4"/>
          <p:cNvSpPr>
            <a:spLocks noGrp="1"/>
          </p:cNvSpPr>
          <p:nvPr>
            <p:ph type="body" sz="quarter" idx="14" hasCustomPrompt="1"/>
          </p:nvPr>
        </p:nvSpPr>
        <p:spPr>
          <a:xfrm>
            <a:off x="276068" y="7709052"/>
            <a:ext cx="4114265" cy="3962400"/>
          </a:xfrm>
        </p:spPr>
        <p:txBody>
          <a:bodyPr/>
          <a:lstStyle>
            <a:lvl1pPr>
              <a:defRPr baseline="0"/>
            </a:lvl1pPr>
          </a:lstStyle>
          <a:p>
            <a:pPr lvl="0"/>
            <a:r>
              <a:rPr lang="en-US"/>
              <a:t>Additional text box</a:t>
            </a:r>
            <a:endParaRPr lang="en-CA"/>
          </a:p>
        </p:txBody>
      </p:sp>
      <p:sp>
        <p:nvSpPr>
          <p:cNvPr id="6" name="Picture Placeholder 5"/>
          <p:cNvSpPr>
            <a:spLocks noGrp="1"/>
          </p:cNvSpPr>
          <p:nvPr>
            <p:ph type="pic" sz="quarter" idx="15"/>
          </p:nvPr>
        </p:nvSpPr>
        <p:spPr>
          <a:xfrm>
            <a:off x="276189" y="4413252"/>
            <a:ext cx="2674987" cy="2703513"/>
          </a:xfrm>
        </p:spPr>
        <p:txBody>
          <a:bodyPr/>
          <a:lstStyle/>
          <a:p>
            <a:endParaRPr lang="en-CA"/>
          </a:p>
        </p:txBody>
      </p:sp>
    </p:spTree>
    <p:extLst>
      <p:ext uri="{BB962C8B-B14F-4D97-AF65-F5344CB8AC3E}">
        <p14:creationId xmlns:p14="http://schemas.microsoft.com/office/powerpoint/2010/main" val="180935650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Quote">
    <p:bg>
      <p:bgRef idx="1001">
        <a:schemeClr val="bg1"/>
      </p:bgRef>
    </p:bg>
    <p:spTree>
      <p:nvGrpSpPr>
        <p:cNvPr id="1" name=""/>
        <p:cNvGrpSpPr/>
        <p:nvPr/>
      </p:nvGrpSpPr>
      <p:grpSpPr>
        <a:xfrm>
          <a:off x="0" y="0"/>
          <a:ext cx="0" cy="0"/>
          <a:chOff x="0" y="0"/>
          <a:chExt cx="0" cy="0"/>
        </a:xfrm>
      </p:grpSpPr>
      <p:sp>
        <p:nvSpPr>
          <p:cNvPr id="13" name="Title 1"/>
          <p:cNvSpPr>
            <a:spLocks noGrp="1"/>
          </p:cNvSpPr>
          <p:nvPr>
            <p:ph type="title"/>
          </p:nvPr>
        </p:nvSpPr>
        <p:spPr>
          <a:xfrm>
            <a:off x="1" y="-438396"/>
            <a:ext cx="17004368" cy="402770"/>
          </a:xfrm>
        </p:spPr>
        <p:txBody>
          <a:bodyPr/>
          <a:lstStyle>
            <a:lvl1pPr>
              <a:defRPr lang="en-CA" sz="2400" kern="1200" dirty="0">
                <a:solidFill>
                  <a:schemeClr val="tx1"/>
                </a:solidFill>
                <a:latin typeface="Atkinson Hyperlegible" pitchFamily="50" charset="0"/>
                <a:ea typeface="+mj-ea"/>
                <a:cs typeface="+mj-cs"/>
              </a:defRPr>
            </a:lvl1pPr>
          </a:lstStyle>
          <a:p>
            <a:r>
              <a:rPr lang="en-US"/>
              <a:t>Click to edit Master title style</a:t>
            </a:r>
            <a:endParaRPr lang="en-CA"/>
          </a:p>
        </p:txBody>
      </p:sp>
      <p:sp>
        <p:nvSpPr>
          <p:cNvPr id="16" name="Text Placeholder 15"/>
          <p:cNvSpPr>
            <a:spLocks noGrp="1"/>
          </p:cNvSpPr>
          <p:nvPr>
            <p:ph type="body" sz="quarter" idx="17"/>
          </p:nvPr>
        </p:nvSpPr>
        <p:spPr>
          <a:xfrm>
            <a:off x="7001195" y="5266500"/>
            <a:ext cx="10528629" cy="4924800"/>
          </a:xfrm>
        </p:spPr>
        <p:txBody>
          <a:bodyPr/>
          <a:lstStyle>
            <a:lvl1pPr>
              <a:defRPr sz="3000">
                <a:latin typeface="Atkinson Hyperlegible" pitchFamily="50" charset="0"/>
              </a:defRPr>
            </a:lvl1pPr>
            <a:lvl2pPr>
              <a:defRPr>
                <a:latin typeface="Atkinson Hyperlegible" pitchFamily="50" charset="0"/>
              </a:defRPr>
            </a:lvl2pPr>
            <a:lvl3pPr>
              <a:defRPr>
                <a:latin typeface="Atkinson Hyperlegible" pitchFamily="50" charset="0"/>
              </a:defRPr>
            </a:lvl3pPr>
            <a:lvl4pPr>
              <a:defRPr>
                <a:latin typeface="Atkinson Hyperlegible" pitchFamily="50" charset="0"/>
              </a:defRPr>
            </a:lvl4pPr>
            <a:lvl5pPr>
              <a:defRPr>
                <a:latin typeface="Atkinson Hyperlegible"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p:cNvSpPr>
            <a:spLocks noGrp="1"/>
          </p:cNvSpPr>
          <p:nvPr>
            <p:ph sz="quarter" idx="15"/>
          </p:nvPr>
        </p:nvSpPr>
        <p:spPr>
          <a:xfrm>
            <a:off x="-1190" y="10933200"/>
            <a:ext cx="18288000" cy="2782800"/>
          </a:xfrm>
          <a:solidFill>
            <a:schemeClr val="accent1">
              <a:lumMod val="20000"/>
              <a:lumOff val="80000"/>
            </a:schemeClr>
          </a:solidFill>
        </p:spPr>
        <p:txBody>
          <a:bodyPr/>
          <a:lstStyle>
            <a:lvl1pPr>
              <a:defRPr>
                <a:latin typeface="Atkinson Hyperlegible" pitchFamily="50" charset="0"/>
              </a:defRPr>
            </a:lvl1pPr>
            <a:lvl2pPr>
              <a:defRPr>
                <a:latin typeface="Atkinson Hyperlegible" pitchFamily="50" charset="0"/>
              </a:defRPr>
            </a:lvl2pPr>
            <a:lvl3pPr>
              <a:defRPr>
                <a:latin typeface="Atkinson Hyperlegible" pitchFamily="50" charset="0"/>
              </a:defRPr>
            </a:lvl3pPr>
            <a:lvl4pPr>
              <a:defRPr>
                <a:latin typeface="Atkinson Hyperlegible" pitchFamily="50" charset="0"/>
              </a:defRPr>
            </a:lvl4pPr>
            <a:lvl5pPr>
              <a:defRPr>
                <a:latin typeface="Atkinson Hyperlegible"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p:cNvSpPr>
            <a:spLocks noGrp="1"/>
          </p:cNvSpPr>
          <p:nvPr>
            <p:ph sz="quarter" idx="14"/>
          </p:nvPr>
        </p:nvSpPr>
        <p:spPr>
          <a:xfrm>
            <a:off x="0" y="0"/>
            <a:ext cx="18288000" cy="2782800"/>
          </a:xfrm>
          <a:solidFill>
            <a:schemeClr val="accent1">
              <a:lumMod val="20000"/>
              <a:lumOff val="80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Picture Placeholder 5"/>
          <p:cNvSpPr>
            <a:spLocks noGrp="1"/>
          </p:cNvSpPr>
          <p:nvPr>
            <p:ph type="pic" sz="quarter" idx="16"/>
          </p:nvPr>
        </p:nvSpPr>
        <p:spPr>
          <a:xfrm>
            <a:off x="904818" y="3663000"/>
            <a:ext cx="4791876" cy="6390000"/>
          </a:xfrm>
        </p:spPr>
        <p:txBody>
          <a:bodyPr/>
          <a:lstStyle/>
          <a:p>
            <a:endParaRPr lang="en-CA"/>
          </a:p>
        </p:txBody>
      </p:sp>
      <p:sp>
        <p:nvSpPr>
          <p:cNvPr id="8" name="Oval 7"/>
          <p:cNvSpPr>
            <a:spLocks noChangeAspect="1"/>
          </p:cNvSpPr>
          <p:nvPr userDrawn="1"/>
        </p:nvSpPr>
        <p:spPr>
          <a:xfrm>
            <a:off x="13687254" y="907390"/>
            <a:ext cx="2159719" cy="2880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3600"/>
          </a:p>
        </p:txBody>
      </p:sp>
      <p:pic>
        <p:nvPicPr>
          <p:cNvPr id="11" name="Picture 10"/>
          <p:cNvPicPr>
            <a:picLocks noChangeAspect="1"/>
          </p:cNvPicPr>
          <p:nvPr userDrawn="1"/>
        </p:nvPicPr>
        <p:blipFill>
          <a:blip r:embed="rId2" cstate="email">
            <a:duotone>
              <a:prstClr val="black"/>
              <a:srgbClr val="5881A3">
                <a:tint val="45000"/>
                <a:satMod val="400000"/>
              </a:srgbClr>
            </a:duotone>
            <a:extLst>
              <a:ext uri="{28A0092B-C50C-407E-A947-70E740481C1C}">
                <a14:useLocalDpi xmlns:a14="http://schemas.microsoft.com/office/drawing/2010/main"/>
              </a:ext>
            </a:extLst>
          </a:blip>
          <a:stretch>
            <a:fillRect/>
          </a:stretch>
        </p:blipFill>
        <p:spPr>
          <a:xfrm>
            <a:off x="13183414" y="378000"/>
            <a:ext cx="3239579" cy="4320000"/>
          </a:xfrm>
          <a:prstGeom prst="rect">
            <a:avLst/>
          </a:prstGeom>
        </p:spPr>
      </p:pic>
      <p:sp>
        <p:nvSpPr>
          <p:cNvPr id="12" name="Espace réservé pour une image  10"/>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23" name="Espace réservé du numéro de diapositive 5"/>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59492919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cus 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 y="-438396"/>
            <a:ext cx="17004368" cy="402770"/>
          </a:xfrm>
        </p:spPr>
        <p:txBody>
          <a:bodyPr/>
          <a:lstStyle>
            <a:lvl1pPr>
              <a:defRPr lang="en-CA" sz="2400" kern="1200" dirty="0">
                <a:solidFill>
                  <a:schemeClr val="tx1"/>
                </a:solidFill>
                <a:latin typeface="+mj-lt"/>
                <a:ea typeface="+mj-ea"/>
                <a:cs typeface="+mj-cs"/>
              </a:defRPr>
            </a:lvl1pPr>
          </a:lstStyle>
          <a:p>
            <a:r>
              <a:rPr lang="en-US"/>
              <a:t>Click to edit Master title style</a:t>
            </a:r>
            <a:endParaRPr lang="en-CA"/>
          </a:p>
        </p:txBody>
      </p:sp>
      <p:sp>
        <p:nvSpPr>
          <p:cNvPr id="8" name="Content Placeholder 2"/>
          <p:cNvSpPr>
            <a:spLocks noGrp="1"/>
          </p:cNvSpPr>
          <p:nvPr>
            <p:ph idx="11" hasCustomPrompt="1"/>
          </p:nvPr>
        </p:nvSpPr>
        <p:spPr>
          <a:xfrm>
            <a:off x="4196258" y="3709036"/>
            <a:ext cx="11851779" cy="8497754"/>
          </a:xfrm>
        </p:spPr>
        <p:txBody>
          <a:bodyPr/>
          <a:lstStyle>
            <a:lvl1pPr>
              <a:spcAft>
                <a:spcPts val="4499"/>
              </a:spcAft>
              <a:defRPr sz="5999" b="1">
                <a:solidFill>
                  <a:srgbClr val="DD7976"/>
                </a:solidFill>
              </a:defRPr>
            </a:lvl1pPr>
            <a:lvl2pPr marL="734327" indent="-734327" algn="l" defTabSz="914354" rtl="0" eaLnBrk="1" latinLnBrk="0" hangingPunct="1">
              <a:spcBef>
                <a:spcPts val="0"/>
              </a:spcBef>
              <a:spcAft>
                <a:spcPts val="900"/>
              </a:spcAft>
              <a:buClr>
                <a:srgbClr val="DD7976"/>
              </a:buClr>
              <a:buSzPct val="180000"/>
              <a:buFont typeface="Arial" panose="020B0604020202020204" pitchFamily="34" charset="0"/>
              <a:buChar char="•"/>
              <a:defRPr lang="en-CA" sz="4949" b="0" kern="1200" baseline="0" noProof="0" dirty="0" smtClean="0">
                <a:solidFill>
                  <a:srgbClr val="3F2A56"/>
                </a:solidFill>
                <a:latin typeface="+mn-lt"/>
                <a:ea typeface="+mn-ea"/>
                <a:cs typeface="+mn-cs"/>
              </a:defRPr>
            </a:lvl2pPr>
            <a:lvl3pPr marL="734327" indent="-734327">
              <a:spcAft>
                <a:spcPts val="900"/>
              </a:spcAft>
              <a:defRPr sz="4949">
                <a:solidFill>
                  <a:srgbClr val="3F2A56"/>
                </a:solidFill>
              </a:defRPr>
            </a:lvl3pPr>
            <a:lvl4pPr>
              <a:defRPr>
                <a:solidFill>
                  <a:srgbClr val="3F2A56"/>
                </a:solidFill>
              </a:defRPr>
            </a:lvl4pPr>
            <a:lvl5pPr>
              <a:defRPr>
                <a:solidFill>
                  <a:srgbClr val="3F2A56"/>
                </a:solidFill>
              </a:defRPr>
            </a:lvl5pPr>
          </a:lstStyle>
          <a:p>
            <a:pPr lvl="0"/>
            <a:r>
              <a:rPr lang="en-CA" noProof="0"/>
              <a:t>Click to edit master text style</a:t>
            </a:r>
          </a:p>
          <a:p>
            <a:pPr marL="170639" lvl="2" indent="-341675" algn="l" defTabSz="914354" rtl="0" eaLnBrk="1" latinLnBrk="0" hangingPunct="1">
              <a:spcBef>
                <a:spcPts val="0"/>
              </a:spcBef>
              <a:buClr>
                <a:srgbClr val="DD7976"/>
              </a:buClr>
              <a:buSzPct val="180000"/>
              <a:buFont typeface="Arial"/>
              <a:buChar char="•"/>
            </a:pPr>
            <a:r>
              <a:rPr lang="en-CA" noProof="0"/>
              <a:t>  Second level</a:t>
            </a:r>
          </a:p>
          <a:p>
            <a:pPr marL="344057" lvl="1" indent="-341675" algn="l" defTabSz="914354" rtl="0" eaLnBrk="1" latinLnBrk="0" hangingPunct="1">
              <a:spcBef>
                <a:spcPts val="0"/>
              </a:spcBef>
              <a:buClr>
                <a:srgbClr val="DD7976"/>
              </a:buClr>
              <a:buSzPct val="180000"/>
              <a:buFont typeface="Arial"/>
              <a:buChar char="•"/>
            </a:pPr>
            <a:endParaRPr lang="en-CA" noProof="0"/>
          </a:p>
          <a:p>
            <a:pPr lvl="2"/>
            <a:r>
              <a:rPr lang="en-CA" noProof="0"/>
              <a:t>Third level</a:t>
            </a:r>
          </a:p>
          <a:p>
            <a:pPr lvl="3"/>
            <a:r>
              <a:rPr lang="en-CA" noProof="0"/>
              <a:t>Fourth level</a:t>
            </a:r>
          </a:p>
          <a:p>
            <a:pPr lvl="4"/>
            <a:r>
              <a:rPr lang="en-CA" noProof="0"/>
              <a:t>Fifth level</a:t>
            </a:r>
          </a:p>
        </p:txBody>
      </p:sp>
      <p:sp>
        <p:nvSpPr>
          <p:cNvPr id="9"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10"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08292017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ocus On w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59324" y="403308"/>
            <a:ext cx="14876786" cy="2165931"/>
          </a:xfrm>
        </p:spPr>
        <p:txBody>
          <a:bodyPr/>
          <a:lstStyle>
            <a:lvl1pPr>
              <a:defRPr lang="en-CA" sz="5999" kern="1200" dirty="0">
                <a:solidFill>
                  <a:srgbClr val="3F2A55"/>
                </a:solidFill>
                <a:latin typeface="Atkinson Hyperlegible" pitchFamily="50" charset="0"/>
                <a:ea typeface="+mj-ea"/>
                <a:cs typeface="+mj-cs"/>
              </a:defRPr>
            </a:lvl1pPr>
          </a:lstStyle>
          <a:p>
            <a:r>
              <a:rPr lang="en-US"/>
              <a:t>Click to edit Master title style</a:t>
            </a:r>
            <a:endParaRPr lang="en-CA"/>
          </a:p>
        </p:txBody>
      </p:sp>
      <p:sp>
        <p:nvSpPr>
          <p:cNvPr id="8" name="Content Placeholder 2"/>
          <p:cNvSpPr>
            <a:spLocks noGrp="1"/>
          </p:cNvSpPr>
          <p:nvPr>
            <p:ph idx="11" hasCustomPrompt="1"/>
          </p:nvPr>
        </p:nvSpPr>
        <p:spPr>
          <a:xfrm>
            <a:off x="4196258" y="3392515"/>
            <a:ext cx="11851779" cy="9613444"/>
          </a:xfrm>
        </p:spPr>
        <p:txBody>
          <a:bodyPr/>
          <a:lstStyle>
            <a:lvl1pPr>
              <a:spcAft>
                <a:spcPts val="3150"/>
              </a:spcAft>
              <a:defRPr sz="5999" b="1">
                <a:solidFill>
                  <a:srgbClr val="DD7976"/>
                </a:solidFill>
              </a:defRPr>
            </a:lvl1pPr>
            <a:lvl2pPr marL="734327" indent="-734327" algn="l" defTabSz="914354" rtl="0" eaLnBrk="1" latinLnBrk="0" hangingPunct="1">
              <a:spcBef>
                <a:spcPts val="0"/>
              </a:spcBef>
              <a:spcAft>
                <a:spcPts val="900"/>
              </a:spcAft>
              <a:buClr>
                <a:srgbClr val="DD7976"/>
              </a:buClr>
              <a:buSzPct val="180000"/>
              <a:buFont typeface="Arial" panose="020B0604020202020204" pitchFamily="34" charset="0"/>
              <a:buChar char="•"/>
              <a:defRPr lang="en-CA" sz="4949" b="0" kern="1200" baseline="0" noProof="0" dirty="0" smtClean="0">
                <a:solidFill>
                  <a:srgbClr val="3F2A56"/>
                </a:solidFill>
                <a:latin typeface="+mn-lt"/>
                <a:ea typeface="+mn-ea"/>
                <a:cs typeface="+mn-cs"/>
              </a:defRPr>
            </a:lvl2pPr>
            <a:lvl3pPr marL="734327" indent="-734327">
              <a:spcAft>
                <a:spcPts val="900"/>
              </a:spcAft>
              <a:defRPr sz="4949">
                <a:solidFill>
                  <a:srgbClr val="3F2A56"/>
                </a:solidFill>
              </a:defRPr>
            </a:lvl3pPr>
            <a:lvl4pPr>
              <a:defRPr>
                <a:solidFill>
                  <a:srgbClr val="3F2A56"/>
                </a:solidFill>
              </a:defRPr>
            </a:lvl4pPr>
            <a:lvl5pPr>
              <a:defRPr>
                <a:solidFill>
                  <a:srgbClr val="3F2A56"/>
                </a:solidFill>
              </a:defRPr>
            </a:lvl5pPr>
          </a:lstStyle>
          <a:p>
            <a:pPr lvl="0"/>
            <a:r>
              <a:rPr lang="en-CA" noProof="0"/>
              <a:t>Click to edit master text style</a:t>
            </a:r>
          </a:p>
          <a:p>
            <a:pPr marL="170639" lvl="2" indent="-341675" algn="l" defTabSz="914354" rtl="0" eaLnBrk="1" latinLnBrk="0" hangingPunct="1">
              <a:spcBef>
                <a:spcPts val="0"/>
              </a:spcBef>
              <a:buClr>
                <a:srgbClr val="DD7976"/>
              </a:buClr>
              <a:buSzPct val="180000"/>
              <a:buFont typeface="Arial"/>
              <a:buChar char="•"/>
            </a:pPr>
            <a:r>
              <a:rPr lang="en-CA" noProof="0"/>
              <a:t>  Second level</a:t>
            </a:r>
          </a:p>
          <a:p>
            <a:pPr marL="344057" lvl="1" indent="-341675" algn="l" defTabSz="914354" rtl="0" eaLnBrk="1" latinLnBrk="0" hangingPunct="1">
              <a:spcBef>
                <a:spcPts val="0"/>
              </a:spcBef>
              <a:buClr>
                <a:srgbClr val="DD7976"/>
              </a:buClr>
              <a:buSzPct val="180000"/>
              <a:buFont typeface="Arial"/>
              <a:buChar char="•"/>
            </a:pPr>
            <a:endParaRPr lang="en-CA" noProof="0"/>
          </a:p>
          <a:p>
            <a:pPr lvl="2"/>
            <a:r>
              <a:rPr lang="en-CA" noProof="0"/>
              <a:t>Third level</a:t>
            </a:r>
          </a:p>
          <a:p>
            <a:pPr lvl="3"/>
            <a:r>
              <a:rPr lang="en-CA" noProof="0"/>
              <a:t>Fourth level</a:t>
            </a:r>
          </a:p>
          <a:p>
            <a:pPr lvl="4"/>
            <a:r>
              <a:rPr lang="en-CA" noProof="0"/>
              <a:t>Fifth level</a:t>
            </a:r>
          </a:p>
        </p:txBody>
      </p:sp>
      <p:sp>
        <p:nvSpPr>
          <p:cNvPr id="9"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10"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4219787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ocus On w Title Compare 5+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59324" y="403308"/>
            <a:ext cx="14876786" cy="2165931"/>
          </a:xfrm>
        </p:spPr>
        <p:txBody>
          <a:bodyPr/>
          <a:lstStyle>
            <a:lvl1pPr>
              <a:defRPr lang="en-CA" sz="5999" kern="1200" dirty="0">
                <a:solidFill>
                  <a:srgbClr val="3F2A55"/>
                </a:solidFill>
                <a:latin typeface="Atkinson Hyperlegible" pitchFamily="50" charset="0"/>
                <a:ea typeface="+mj-ea"/>
                <a:cs typeface="+mj-cs"/>
              </a:defRPr>
            </a:lvl1pPr>
          </a:lstStyle>
          <a:p>
            <a:r>
              <a:rPr lang="en-US"/>
              <a:t>Click to edit Master title style</a:t>
            </a:r>
            <a:endParaRPr lang="en-CA"/>
          </a:p>
        </p:txBody>
      </p:sp>
      <p:sp>
        <p:nvSpPr>
          <p:cNvPr id="9" name="Image Placeholder 3"/>
          <p:cNvSpPr>
            <a:spLocks noGrp="1" noChangeAspect="1"/>
          </p:cNvSpPr>
          <p:nvPr>
            <p:ph type="pic" sz="quarter" idx="13"/>
          </p:nvPr>
        </p:nvSpPr>
        <p:spPr>
          <a:xfrm>
            <a:off x="276069" y="368137"/>
            <a:ext cx="2367592" cy="3031200"/>
          </a:xfrm>
        </p:spPr>
        <p:txBody>
          <a:bodyPr/>
          <a:lstStyle>
            <a:lvl1pPr algn="ctr">
              <a:defRPr/>
            </a:lvl1pPr>
          </a:lstStyle>
          <a:p>
            <a:endParaRPr lang="en-CA" noProof="0"/>
          </a:p>
        </p:txBody>
      </p:sp>
      <p:sp>
        <p:nvSpPr>
          <p:cNvPr id="10"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1074829" y="6871449"/>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1</a:t>
            </a:r>
            <a:endParaRPr lang="en-CA"/>
          </a:p>
        </p:txBody>
      </p:sp>
      <p:sp>
        <p:nvSpPr>
          <p:cNvPr id="7" name="Content Placeholder 2">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4409200"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2</a:t>
            </a:r>
            <a:endParaRPr lang="en-CA"/>
          </a:p>
        </p:txBody>
      </p:sp>
      <p:sp>
        <p:nvSpPr>
          <p:cNvPr id="11" name="Content Placeholder 3">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7743572"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3</a:t>
            </a:r>
            <a:endParaRPr lang="en-CA"/>
          </a:p>
        </p:txBody>
      </p:sp>
      <p:sp>
        <p:nvSpPr>
          <p:cNvPr id="12" name="Content Placeholder 4">
            <a:extLst>
              <a:ext uri="{FF2B5EF4-FFF2-40B4-BE49-F238E27FC236}">
                <a16:creationId xmlns:a16="http://schemas.microsoft.com/office/drawing/2014/main" id="{93A53DD3-E47E-4A9A-ABA4-11AE56A47BBD}"/>
              </a:ext>
            </a:extLst>
          </p:cNvPr>
          <p:cNvSpPr>
            <a:spLocks noGrp="1"/>
          </p:cNvSpPr>
          <p:nvPr>
            <p:ph sz="quarter" idx="26" hasCustomPrompt="1"/>
          </p:nvPr>
        </p:nvSpPr>
        <p:spPr>
          <a:xfrm>
            <a:off x="11077945"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4</a:t>
            </a:r>
          </a:p>
        </p:txBody>
      </p:sp>
      <p:sp>
        <p:nvSpPr>
          <p:cNvPr id="13" name="Content Placeholder 5">
            <a:extLst>
              <a:ext uri="{FF2B5EF4-FFF2-40B4-BE49-F238E27FC236}">
                <a16:creationId xmlns:a16="http://schemas.microsoft.com/office/drawing/2014/main" id="{93A53DD3-E47E-4A9A-ABA4-11AE56A47BBD}"/>
              </a:ext>
            </a:extLst>
          </p:cNvPr>
          <p:cNvSpPr>
            <a:spLocks noGrp="1"/>
          </p:cNvSpPr>
          <p:nvPr>
            <p:ph sz="quarter" idx="27" hasCustomPrompt="1"/>
          </p:nvPr>
        </p:nvSpPr>
        <p:spPr>
          <a:xfrm>
            <a:off x="14412317"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5</a:t>
            </a:r>
          </a:p>
        </p:txBody>
      </p:sp>
      <p:sp>
        <p:nvSpPr>
          <p:cNvPr id="14" name="Text Placeholder 8"/>
          <p:cNvSpPr>
            <a:spLocks noGrp="1"/>
          </p:cNvSpPr>
          <p:nvPr>
            <p:ph type="body" sz="quarter" idx="29" hasCustomPrompt="1"/>
          </p:nvPr>
        </p:nvSpPr>
        <p:spPr>
          <a:xfrm>
            <a:off x="6974964" y="9844954"/>
            <a:ext cx="4338073" cy="2392363"/>
          </a:xfrm>
        </p:spPr>
        <p:txBody>
          <a:bodyPr/>
          <a:lstStyle>
            <a:lvl1pPr algn="ctr">
              <a:defRPr/>
            </a:lvl1pPr>
          </a:lstStyle>
          <a:p>
            <a:pPr lvl="0"/>
            <a:r>
              <a:rPr lang="en-US"/>
              <a:t>Title 6</a:t>
            </a:r>
            <a:endParaRPr lang="en-CA"/>
          </a:p>
        </p:txBody>
      </p:sp>
    </p:spTree>
    <p:extLst>
      <p:ext uri="{BB962C8B-B14F-4D97-AF65-F5344CB8AC3E}">
        <p14:creationId xmlns:p14="http://schemas.microsoft.com/office/powerpoint/2010/main" val="337920500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5">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79FD97-EC23-47F7-A2D7-5835EB49E051}"/>
              </a:ext>
            </a:extLst>
          </p:cNvPr>
          <p:cNvSpPr>
            <a:spLocks noGrp="1"/>
          </p:cNvSpPr>
          <p:nvPr>
            <p:ph type="title" hasCustomPrompt="1"/>
          </p:nvPr>
        </p:nvSpPr>
        <p:spPr/>
        <p:txBody>
          <a:bodyPr anchor="ctr" anchorCtr="0"/>
          <a:lstStyle>
            <a:lvl1pPr>
              <a:lnSpc>
                <a:spcPct val="100000"/>
              </a:lnSpc>
              <a:defRPr sz="5999">
                <a:solidFill>
                  <a:srgbClr val="3F2A56"/>
                </a:solidFill>
              </a:defRPr>
            </a:lvl1pPr>
          </a:lstStyle>
          <a:p>
            <a:r>
              <a:rPr lang="en-US"/>
              <a:t>Title</a:t>
            </a:r>
            <a:endParaRPr lang="en-CA"/>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1074829" y="6871449"/>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1</a:t>
            </a:r>
            <a:endParaRPr lang="en-CA"/>
          </a:p>
        </p:txBody>
      </p:sp>
      <p:sp>
        <p:nvSpPr>
          <p:cNvPr id="16" name="Content Placeholder 2">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4409200"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2</a:t>
            </a:r>
            <a:endParaRPr lang="en-CA"/>
          </a:p>
        </p:txBody>
      </p:sp>
      <p:sp>
        <p:nvSpPr>
          <p:cNvPr id="19" name="Content Placeholder 3">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7743572"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3</a:t>
            </a:r>
            <a:endParaRPr lang="en-CA"/>
          </a:p>
        </p:txBody>
      </p:sp>
      <p:sp>
        <p:nvSpPr>
          <p:cNvPr id="17" name="Content Placeholder 4">
            <a:extLst>
              <a:ext uri="{FF2B5EF4-FFF2-40B4-BE49-F238E27FC236}">
                <a16:creationId xmlns:a16="http://schemas.microsoft.com/office/drawing/2014/main" id="{93A53DD3-E47E-4A9A-ABA4-11AE56A47BBD}"/>
              </a:ext>
            </a:extLst>
          </p:cNvPr>
          <p:cNvSpPr>
            <a:spLocks noGrp="1"/>
          </p:cNvSpPr>
          <p:nvPr>
            <p:ph sz="quarter" idx="26" hasCustomPrompt="1"/>
          </p:nvPr>
        </p:nvSpPr>
        <p:spPr>
          <a:xfrm>
            <a:off x="11077945" y="6928841"/>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4</a:t>
            </a:r>
          </a:p>
        </p:txBody>
      </p:sp>
      <p:sp>
        <p:nvSpPr>
          <p:cNvPr id="18" name="Content Placeholder 5">
            <a:extLst>
              <a:ext uri="{FF2B5EF4-FFF2-40B4-BE49-F238E27FC236}">
                <a16:creationId xmlns:a16="http://schemas.microsoft.com/office/drawing/2014/main" id="{93A53DD3-E47E-4A9A-ABA4-11AE56A47BBD}"/>
              </a:ext>
            </a:extLst>
          </p:cNvPr>
          <p:cNvSpPr>
            <a:spLocks noGrp="1"/>
          </p:cNvSpPr>
          <p:nvPr>
            <p:ph sz="quarter" idx="27" hasCustomPrompt="1"/>
          </p:nvPr>
        </p:nvSpPr>
        <p:spPr>
          <a:xfrm>
            <a:off x="14412317" y="6947372"/>
            <a:ext cx="2777990" cy="1521326"/>
          </a:xfrm>
        </p:spPr>
        <p:txBody>
          <a:bodyPr>
            <a:noAutofit/>
          </a:bodyPr>
          <a:lstStyle>
            <a:lvl1pPr algn="ctr">
              <a:defRPr sz="4049">
                <a:latin typeface="Arial" panose="020B0604020202020204" pitchFamily="34" charset="0"/>
                <a:cs typeface="Arial" panose="020B0604020202020204" pitchFamily="34" charset="0"/>
              </a:defRPr>
            </a:lvl1pPr>
          </a:lstStyle>
          <a:p>
            <a:pPr lvl="0"/>
            <a:r>
              <a:rPr lang="en-US"/>
              <a:t>Title 5</a:t>
            </a:r>
          </a:p>
        </p:txBody>
      </p:sp>
      <p:sp>
        <p:nvSpPr>
          <p:cNvPr id="3" name="Slide Number">
            <a:extLst>
              <a:ext uri="{FF2B5EF4-FFF2-40B4-BE49-F238E27FC236}">
                <a16:creationId xmlns:a16="http://schemas.microsoft.com/office/drawing/2014/main" id="{9FA8BB41-6B26-4448-BDD1-3F46323337AC}"/>
              </a:ext>
              <a:ext uri="{C183D7F6-B498-43B3-948B-1728B52AA6E4}">
                <adec:decorative xmlns:adec="http://schemas.microsoft.com/office/drawing/2017/decorative" val="1"/>
              </a:ext>
            </a:extLst>
          </p:cNvPr>
          <p:cNvSpPr>
            <a:spLocks noGrp="1"/>
          </p:cNvSpPr>
          <p:nvPr>
            <p:ph type="sldNum" sz="quarter" idx="10"/>
          </p:nvPr>
        </p:nvSpPr>
        <p:spPr/>
        <p:txBody>
          <a:bodyPr/>
          <a:lstStyle/>
          <a:p>
            <a:fld id="{86CB4B4D-7CA3-9044-876B-883B54F8677D}" type="slidenum">
              <a:rPr lang="en-CA" smtClean="0"/>
              <a:t>‹#›</a:t>
            </a:fld>
            <a:endParaRPr lang="en-CA"/>
          </a:p>
        </p:txBody>
      </p:sp>
      <p:sp>
        <p:nvSpPr>
          <p:cNvPr id="9" name="Text Placeholder 8"/>
          <p:cNvSpPr>
            <a:spLocks noGrp="1"/>
          </p:cNvSpPr>
          <p:nvPr>
            <p:ph type="body" sz="quarter" idx="29" hasCustomPrompt="1"/>
          </p:nvPr>
        </p:nvSpPr>
        <p:spPr>
          <a:xfrm>
            <a:off x="6974964" y="9844954"/>
            <a:ext cx="4338073" cy="2392363"/>
          </a:xfrm>
        </p:spPr>
        <p:txBody>
          <a:bodyPr/>
          <a:lstStyle>
            <a:lvl1pPr algn="ctr">
              <a:defRPr/>
            </a:lvl1pPr>
          </a:lstStyle>
          <a:p>
            <a:pPr lvl="0"/>
            <a:r>
              <a:rPr lang="en-US"/>
              <a:t>Title 6</a:t>
            </a:r>
            <a:endParaRPr lang="en-CA"/>
          </a:p>
        </p:txBody>
      </p:sp>
    </p:spTree>
    <p:extLst>
      <p:ext uri="{BB962C8B-B14F-4D97-AF65-F5344CB8AC3E}">
        <p14:creationId xmlns:p14="http://schemas.microsoft.com/office/powerpoint/2010/main" val="22806959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569" y="1942355"/>
            <a:ext cx="10285661" cy="7225367"/>
          </a:xfrm>
        </p:spPr>
        <p:txBody>
          <a:bodyPr anchor="b"/>
          <a:lstStyle>
            <a:lvl1pPr>
              <a:defRPr sz="8399" u="none">
                <a:solidFill>
                  <a:srgbClr val="FFFFFF"/>
                </a:solidFill>
              </a:defRPr>
            </a:lvl1pPr>
          </a:lstStyle>
          <a:p>
            <a:r>
              <a:rPr lang="en-CA" noProof="0"/>
              <a:t>Click to edit master title style</a:t>
            </a:r>
          </a:p>
        </p:txBody>
      </p:sp>
      <p:sp>
        <p:nvSpPr>
          <p:cNvPr id="3" name="Subtitle 2"/>
          <p:cNvSpPr>
            <a:spLocks noGrp="1"/>
          </p:cNvSpPr>
          <p:nvPr>
            <p:ph type="subTitle" idx="1" hasCustomPrompt="1"/>
          </p:nvPr>
        </p:nvSpPr>
        <p:spPr>
          <a:xfrm>
            <a:off x="644568" y="9437881"/>
            <a:ext cx="10285661" cy="2265171"/>
          </a:xfrm>
        </p:spPr>
        <p:txBody>
          <a:bodyPr/>
          <a:lstStyle>
            <a:lvl1pPr marL="0" indent="0" algn="l">
              <a:buNone/>
              <a:defRPr b="1">
                <a:solidFill>
                  <a:schemeClr val="bg1"/>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1" indent="0" algn="ctr">
              <a:buNone/>
              <a:defRPr>
                <a:solidFill>
                  <a:schemeClr val="tx1">
                    <a:tint val="75000"/>
                  </a:schemeClr>
                </a:solidFill>
              </a:defRPr>
            </a:lvl8pPr>
            <a:lvl9pPr marL="7314835" indent="0" algn="ctr">
              <a:buNone/>
              <a:defRPr>
                <a:solidFill>
                  <a:schemeClr val="tx1">
                    <a:tint val="75000"/>
                  </a:schemeClr>
                </a:solidFill>
              </a:defRPr>
            </a:lvl9pPr>
          </a:lstStyle>
          <a:p>
            <a:pPr lvl="0"/>
            <a:r>
              <a:rPr lang="en-CA" noProof="0"/>
              <a:t>Click to edit master text style</a:t>
            </a:r>
          </a:p>
        </p:txBody>
      </p:sp>
      <p:sp>
        <p:nvSpPr>
          <p:cNvPr id="4" name="Slide Number Placeholder 3"/>
          <p:cNvSpPr>
            <a:spLocks noGrp="1"/>
          </p:cNvSpPr>
          <p:nvPr>
            <p:ph type="sldNum" sz="quarter" idx="10"/>
          </p:nvPr>
        </p:nvSpPr>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2319527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9">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79FD97-EC23-47F7-A2D7-5835EB49E051}"/>
              </a:ext>
            </a:extLst>
          </p:cNvPr>
          <p:cNvSpPr>
            <a:spLocks noGrp="1"/>
          </p:cNvSpPr>
          <p:nvPr>
            <p:ph type="title" hasCustomPrompt="1"/>
          </p:nvPr>
        </p:nvSpPr>
        <p:spPr/>
        <p:txBody>
          <a:bodyPr anchor="ctr" anchorCtr="0"/>
          <a:lstStyle>
            <a:lvl1pPr>
              <a:lnSpc>
                <a:spcPct val="100000"/>
              </a:lnSpc>
              <a:defRPr sz="5999">
                <a:solidFill>
                  <a:srgbClr val="3F2A56"/>
                </a:solidFill>
                <a:latin typeface="+mn-lt"/>
              </a:defRPr>
            </a:lvl1pPr>
          </a:lstStyle>
          <a:p>
            <a:r>
              <a:rPr lang="en-US"/>
              <a:t>Title</a:t>
            </a:r>
            <a:endParaRPr lang="en-CA"/>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641749" y="3108068"/>
            <a:ext cx="5293519" cy="798513"/>
          </a:xfrm>
        </p:spPr>
        <p:txBody>
          <a:bodyPr>
            <a:noAutofit/>
          </a:bodyPr>
          <a:lstStyle>
            <a:lvl1pPr>
              <a:defRPr sz="4049">
                <a:latin typeface="+mn-lt"/>
                <a:cs typeface="Arial" panose="020B0604020202020204" pitchFamily="34" charset="0"/>
              </a:defRPr>
            </a:lvl1pPr>
          </a:lstStyle>
          <a:p>
            <a:pPr lvl="0"/>
            <a:r>
              <a:rPr lang="en-US"/>
              <a:t>Title 1</a:t>
            </a:r>
            <a:endParaRPr lang="en-CA"/>
          </a:p>
        </p:txBody>
      </p:sp>
      <p:sp>
        <p:nvSpPr>
          <p:cNvPr id="16" name="Content Placeholder 2">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6497441" y="3108068"/>
            <a:ext cx="5293519" cy="798513"/>
          </a:xfrm>
        </p:spPr>
        <p:txBody>
          <a:bodyPr>
            <a:noAutofit/>
          </a:bodyPr>
          <a:lstStyle>
            <a:lvl1pPr>
              <a:defRPr sz="4049">
                <a:latin typeface="+mn-lt"/>
                <a:cs typeface="Arial" panose="020B0604020202020204" pitchFamily="34" charset="0"/>
              </a:defRPr>
            </a:lvl1pPr>
          </a:lstStyle>
          <a:p>
            <a:pPr lvl="0"/>
            <a:r>
              <a:rPr lang="en-US"/>
              <a:t>Title 2</a:t>
            </a:r>
            <a:endParaRPr lang="en-CA"/>
          </a:p>
        </p:txBody>
      </p:sp>
      <p:sp>
        <p:nvSpPr>
          <p:cNvPr id="19" name="Content Placeholder 3">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641664" y="5269186"/>
            <a:ext cx="5293519" cy="798513"/>
          </a:xfrm>
        </p:spPr>
        <p:txBody>
          <a:bodyPr>
            <a:noAutofit/>
          </a:bodyPr>
          <a:lstStyle>
            <a:lvl1pPr>
              <a:defRPr sz="4049">
                <a:latin typeface="+mn-lt"/>
                <a:cs typeface="Arial" panose="020B0604020202020204" pitchFamily="34" charset="0"/>
              </a:defRPr>
            </a:lvl1pPr>
          </a:lstStyle>
          <a:p>
            <a:pPr lvl="0"/>
            <a:r>
              <a:rPr lang="en-US"/>
              <a:t>Title 3</a:t>
            </a:r>
            <a:endParaRPr lang="en-CA"/>
          </a:p>
        </p:txBody>
      </p:sp>
      <p:sp>
        <p:nvSpPr>
          <p:cNvPr id="17" name="Content Placeholder 4">
            <a:extLst>
              <a:ext uri="{FF2B5EF4-FFF2-40B4-BE49-F238E27FC236}">
                <a16:creationId xmlns:a16="http://schemas.microsoft.com/office/drawing/2014/main" id="{93A53DD3-E47E-4A9A-ABA4-11AE56A47BBD}"/>
              </a:ext>
            </a:extLst>
          </p:cNvPr>
          <p:cNvSpPr>
            <a:spLocks noGrp="1"/>
          </p:cNvSpPr>
          <p:nvPr>
            <p:ph sz="quarter" idx="26" hasCustomPrompt="1"/>
          </p:nvPr>
        </p:nvSpPr>
        <p:spPr>
          <a:xfrm>
            <a:off x="6497441" y="5269186"/>
            <a:ext cx="5293519" cy="798513"/>
          </a:xfrm>
        </p:spPr>
        <p:txBody>
          <a:bodyPr>
            <a:noAutofit/>
          </a:bodyPr>
          <a:lstStyle>
            <a:lvl1pPr>
              <a:defRPr sz="4049">
                <a:latin typeface="+mn-lt"/>
                <a:cs typeface="Arial" panose="020B0604020202020204" pitchFamily="34" charset="0"/>
              </a:defRPr>
            </a:lvl1pPr>
          </a:lstStyle>
          <a:p>
            <a:pPr lvl="0"/>
            <a:r>
              <a:rPr lang="en-US"/>
              <a:t>Title 4</a:t>
            </a:r>
          </a:p>
        </p:txBody>
      </p:sp>
      <p:sp>
        <p:nvSpPr>
          <p:cNvPr id="18" name="Content Placeholder 5">
            <a:extLst>
              <a:ext uri="{FF2B5EF4-FFF2-40B4-BE49-F238E27FC236}">
                <a16:creationId xmlns:a16="http://schemas.microsoft.com/office/drawing/2014/main" id="{93A53DD3-E47E-4A9A-ABA4-11AE56A47BBD}"/>
              </a:ext>
            </a:extLst>
          </p:cNvPr>
          <p:cNvSpPr>
            <a:spLocks noGrp="1"/>
          </p:cNvSpPr>
          <p:nvPr>
            <p:ph sz="quarter" idx="27" hasCustomPrompt="1"/>
          </p:nvPr>
        </p:nvSpPr>
        <p:spPr>
          <a:xfrm>
            <a:off x="641817" y="7430303"/>
            <a:ext cx="5293519" cy="798513"/>
          </a:xfrm>
        </p:spPr>
        <p:txBody>
          <a:bodyPr>
            <a:noAutofit/>
          </a:bodyPr>
          <a:lstStyle>
            <a:lvl1pPr>
              <a:defRPr sz="4049">
                <a:latin typeface="+mn-lt"/>
                <a:cs typeface="Arial" panose="020B0604020202020204" pitchFamily="34" charset="0"/>
              </a:defRPr>
            </a:lvl1pPr>
          </a:lstStyle>
          <a:p>
            <a:pPr lvl="0"/>
            <a:r>
              <a:rPr lang="en-US"/>
              <a:t>Title 5</a:t>
            </a:r>
          </a:p>
        </p:txBody>
      </p:sp>
      <p:sp>
        <p:nvSpPr>
          <p:cNvPr id="20" name="Content Placeholder 6">
            <a:extLst>
              <a:ext uri="{FF2B5EF4-FFF2-40B4-BE49-F238E27FC236}">
                <a16:creationId xmlns:a16="http://schemas.microsoft.com/office/drawing/2014/main" id="{93A53DD3-E47E-4A9A-ABA4-11AE56A47BBD}"/>
              </a:ext>
            </a:extLst>
          </p:cNvPr>
          <p:cNvSpPr>
            <a:spLocks noGrp="1"/>
          </p:cNvSpPr>
          <p:nvPr>
            <p:ph sz="quarter" idx="28" hasCustomPrompt="1"/>
          </p:nvPr>
        </p:nvSpPr>
        <p:spPr>
          <a:xfrm>
            <a:off x="6497441" y="7430303"/>
            <a:ext cx="5293519" cy="798513"/>
          </a:xfrm>
        </p:spPr>
        <p:txBody>
          <a:bodyPr>
            <a:noAutofit/>
          </a:bodyPr>
          <a:lstStyle>
            <a:lvl1pPr>
              <a:defRPr sz="4049">
                <a:latin typeface="+mn-lt"/>
                <a:cs typeface="Arial" panose="020B0604020202020204" pitchFamily="34" charset="0"/>
              </a:defRPr>
            </a:lvl1pPr>
          </a:lstStyle>
          <a:p>
            <a:pPr lvl="0"/>
            <a:r>
              <a:rPr lang="en-US"/>
              <a:t>Title 6</a:t>
            </a:r>
          </a:p>
        </p:txBody>
      </p:sp>
      <p:sp>
        <p:nvSpPr>
          <p:cNvPr id="10" name="Content Placeholder 7">
            <a:extLst>
              <a:ext uri="{FF2B5EF4-FFF2-40B4-BE49-F238E27FC236}">
                <a16:creationId xmlns:a16="http://schemas.microsoft.com/office/drawing/2014/main" id="{93A53DD3-E47E-4A9A-ABA4-11AE56A47BBD}"/>
              </a:ext>
            </a:extLst>
          </p:cNvPr>
          <p:cNvSpPr>
            <a:spLocks noGrp="1"/>
          </p:cNvSpPr>
          <p:nvPr>
            <p:ph sz="quarter" idx="29" hasCustomPrompt="1"/>
          </p:nvPr>
        </p:nvSpPr>
        <p:spPr>
          <a:xfrm>
            <a:off x="641817" y="9591420"/>
            <a:ext cx="5293519" cy="798513"/>
          </a:xfrm>
        </p:spPr>
        <p:txBody>
          <a:bodyPr>
            <a:noAutofit/>
          </a:bodyPr>
          <a:lstStyle>
            <a:lvl1pPr>
              <a:defRPr sz="4049">
                <a:latin typeface="+mn-lt"/>
                <a:cs typeface="Arial" panose="020B0604020202020204" pitchFamily="34" charset="0"/>
              </a:defRPr>
            </a:lvl1pPr>
          </a:lstStyle>
          <a:p>
            <a:pPr lvl="0"/>
            <a:r>
              <a:rPr lang="en-US"/>
              <a:t>Title 7</a:t>
            </a:r>
          </a:p>
        </p:txBody>
      </p:sp>
      <p:sp>
        <p:nvSpPr>
          <p:cNvPr id="11" name="Content Placeholder 8">
            <a:extLst>
              <a:ext uri="{FF2B5EF4-FFF2-40B4-BE49-F238E27FC236}">
                <a16:creationId xmlns:a16="http://schemas.microsoft.com/office/drawing/2014/main" id="{93A53DD3-E47E-4A9A-ABA4-11AE56A47BBD}"/>
              </a:ext>
            </a:extLst>
          </p:cNvPr>
          <p:cNvSpPr>
            <a:spLocks noGrp="1"/>
          </p:cNvSpPr>
          <p:nvPr>
            <p:ph sz="quarter" idx="30" hasCustomPrompt="1"/>
          </p:nvPr>
        </p:nvSpPr>
        <p:spPr>
          <a:xfrm>
            <a:off x="6497441" y="9591420"/>
            <a:ext cx="5293519" cy="798513"/>
          </a:xfrm>
        </p:spPr>
        <p:txBody>
          <a:bodyPr>
            <a:noAutofit/>
          </a:bodyPr>
          <a:lstStyle>
            <a:lvl1pPr>
              <a:defRPr sz="4049">
                <a:latin typeface="+mn-lt"/>
                <a:cs typeface="Arial" panose="020B0604020202020204" pitchFamily="34" charset="0"/>
              </a:defRPr>
            </a:lvl1pPr>
          </a:lstStyle>
          <a:p>
            <a:pPr lvl="0"/>
            <a:r>
              <a:rPr lang="en-US"/>
              <a:t>Title 8</a:t>
            </a:r>
          </a:p>
        </p:txBody>
      </p:sp>
      <p:sp>
        <p:nvSpPr>
          <p:cNvPr id="13" name="Content Placeholder 9">
            <a:extLst>
              <a:ext uri="{FF2B5EF4-FFF2-40B4-BE49-F238E27FC236}">
                <a16:creationId xmlns:a16="http://schemas.microsoft.com/office/drawing/2014/main" id="{93A53DD3-E47E-4A9A-ABA4-11AE56A47BBD}"/>
              </a:ext>
            </a:extLst>
          </p:cNvPr>
          <p:cNvSpPr>
            <a:spLocks noGrp="1"/>
          </p:cNvSpPr>
          <p:nvPr>
            <p:ph sz="quarter" idx="31" hasCustomPrompt="1"/>
          </p:nvPr>
        </p:nvSpPr>
        <p:spPr>
          <a:xfrm>
            <a:off x="6497241" y="11752536"/>
            <a:ext cx="5293519" cy="798513"/>
          </a:xfrm>
        </p:spPr>
        <p:txBody>
          <a:bodyPr>
            <a:noAutofit/>
          </a:bodyPr>
          <a:lstStyle>
            <a:lvl1pPr>
              <a:defRPr sz="4049">
                <a:latin typeface="+mn-lt"/>
                <a:cs typeface="Arial" panose="020B0604020202020204" pitchFamily="34" charset="0"/>
              </a:defRPr>
            </a:lvl1pPr>
          </a:lstStyle>
          <a:p>
            <a:pPr lvl="0"/>
            <a:r>
              <a:rPr lang="en-US"/>
              <a:t>Title 10</a:t>
            </a:r>
          </a:p>
        </p:txBody>
      </p:sp>
      <p:sp>
        <p:nvSpPr>
          <p:cNvPr id="14" name="Content Placeholder 10">
            <a:extLst>
              <a:ext uri="{FF2B5EF4-FFF2-40B4-BE49-F238E27FC236}">
                <a16:creationId xmlns:a16="http://schemas.microsoft.com/office/drawing/2014/main" id="{93A53DD3-E47E-4A9A-ABA4-11AE56A47BBD}"/>
              </a:ext>
            </a:extLst>
          </p:cNvPr>
          <p:cNvSpPr>
            <a:spLocks noGrp="1"/>
          </p:cNvSpPr>
          <p:nvPr>
            <p:ph sz="quarter" idx="32" hasCustomPrompt="1"/>
          </p:nvPr>
        </p:nvSpPr>
        <p:spPr>
          <a:xfrm>
            <a:off x="641664" y="11752537"/>
            <a:ext cx="5293519" cy="798513"/>
          </a:xfrm>
        </p:spPr>
        <p:txBody>
          <a:bodyPr>
            <a:noAutofit/>
          </a:bodyPr>
          <a:lstStyle>
            <a:lvl1pPr>
              <a:defRPr sz="4049">
                <a:latin typeface="+mn-lt"/>
                <a:cs typeface="Arial" panose="020B0604020202020204" pitchFamily="34" charset="0"/>
              </a:defRPr>
            </a:lvl1pPr>
          </a:lstStyle>
          <a:p>
            <a:pPr lvl="0"/>
            <a:r>
              <a:rPr lang="en-US"/>
              <a:t>Title 9</a:t>
            </a:r>
          </a:p>
        </p:txBody>
      </p:sp>
      <p:sp>
        <p:nvSpPr>
          <p:cNvPr id="3" name="Slide Number">
            <a:extLst>
              <a:ext uri="{FF2B5EF4-FFF2-40B4-BE49-F238E27FC236}">
                <a16:creationId xmlns:a16="http://schemas.microsoft.com/office/drawing/2014/main" id="{9FA8BB41-6B26-4448-BDD1-3F46323337AC}"/>
              </a:ext>
              <a:ext uri="{C183D7F6-B498-43B3-948B-1728B52AA6E4}">
                <adec:decorative xmlns:adec="http://schemas.microsoft.com/office/drawing/2017/decorative" val="1"/>
              </a:ext>
            </a:extLst>
          </p:cNvPr>
          <p:cNvSpPr>
            <a:spLocks noGrp="1"/>
          </p:cNvSpPr>
          <p:nvPr>
            <p:ph type="sldNum" sz="quarter" idx="10"/>
          </p:nvPr>
        </p:nvSpPr>
        <p:spPr/>
        <p:txBody>
          <a:bodyPr/>
          <a:lstStyle>
            <a:lvl1pPr>
              <a:defRPr>
                <a:latin typeface="+mn-lt"/>
              </a:defRPr>
            </a:lvl1pPr>
          </a:lstStyle>
          <a:p>
            <a:fld id="{86CB4B4D-7CA3-9044-876B-883B54F8677D}" type="slidenum">
              <a:rPr lang="en-CA" smtClean="0"/>
              <a:pPr/>
              <a:t>‹#›</a:t>
            </a:fld>
            <a:endParaRPr lang="en-CA"/>
          </a:p>
        </p:txBody>
      </p:sp>
    </p:spTree>
    <p:extLst>
      <p:ext uri="{BB962C8B-B14F-4D97-AF65-F5344CB8AC3E}">
        <p14:creationId xmlns:p14="http://schemas.microsoft.com/office/powerpoint/2010/main" val="15894480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79FD97-EC23-47F7-A2D7-5835EB49E051}"/>
              </a:ext>
            </a:extLst>
          </p:cNvPr>
          <p:cNvSpPr>
            <a:spLocks noGrp="1"/>
          </p:cNvSpPr>
          <p:nvPr>
            <p:ph type="title" hasCustomPrompt="1"/>
          </p:nvPr>
        </p:nvSpPr>
        <p:spPr/>
        <p:txBody>
          <a:bodyPr anchor="ctr" anchorCtr="0"/>
          <a:lstStyle>
            <a:lvl1pPr>
              <a:defRPr/>
            </a:lvl1pPr>
          </a:lstStyle>
          <a:p>
            <a:r>
              <a:rPr lang="en-US"/>
              <a:t>Comparison Title of 3 items</a:t>
            </a:r>
            <a:endParaRPr lang="en-CA"/>
          </a:p>
        </p:txBody>
      </p:sp>
      <p:sp>
        <p:nvSpPr>
          <p:cNvPr id="6" name="Content Placeholder 1">
            <a:extLst>
              <a:ext uri="{FF2B5EF4-FFF2-40B4-BE49-F238E27FC236}">
                <a16:creationId xmlns:a16="http://schemas.microsoft.com/office/drawing/2014/main" id="{93A53DD3-E47E-4A9A-ABA4-11AE56A47BBD}"/>
              </a:ext>
            </a:extLst>
          </p:cNvPr>
          <p:cNvSpPr>
            <a:spLocks noGrp="1"/>
          </p:cNvSpPr>
          <p:nvPr>
            <p:ph sz="quarter" idx="20" hasCustomPrompt="1"/>
          </p:nvPr>
        </p:nvSpPr>
        <p:spPr>
          <a:xfrm>
            <a:off x="641749" y="3098803"/>
            <a:ext cx="5293519" cy="798513"/>
          </a:xfrm>
        </p:spPr>
        <p:txBody>
          <a:bodyPr>
            <a:noAutofit/>
          </a:bodyPr>
          <a:lstStyle>
            <a:lvl1pPr>
              <a:defRPr sz="4049">
                <a:latin typeface="Arial" panose="020B0604020202020204" pitchFamily="34" charset="0"/>
                <a:cs typeface="Arial" panose="020B0604020202020204" pitchFamily="34" charset="0"/>
              </a:defRPr>
            </a:lvl1pPr>
          </a:lstStyle>
          <a:p>
            <a:pPr lvl="0"/>
            <a:r>
              <a:rPr lang="en-US"/>
              <a:t>Title of compare 1</a:t>
            </a:r>
            <a:endParaRPr lang="en-CA"/>
          </a:p>
        </p:txBody>
      </p:sp>
      <p:sp>
        <p:nvSpPr>
          <p:cNvPr id="7" name="Content Placeholder 2">
            <a:extLst>
              <a:ext uri="{FF2B5EF4-FFF2-40B4-BE49-F238E27FC236}">
                <a16:creationId xmlns:a16="http://schemas.microsoft.com/office/drawing/2014/main" id="{5B57BFC6-D7F5-4340-80BB-715F18A18292}"/>
              </a:ext>
            </a:extLst>
          </p:cNvPr>
          <p:cNvSpPr>
            <a:spLocks noGrp="1"/>
          </p:cNvSpPr>
          <p:nvPr>
            <p:ph sz="quarter" idx="11" hasCustomPrompt="1"/>
          </p:nvPr>
        </p:nvSpPr>
        <p:spPr>
          <a:xfrm>
            <a:off x="641748" y="4438999"/>
            <a:ext cx="5293540" cy="7134831"/>
          </a:xfrm>
        </p:spPr>
        <p:txBody>
          <a:bodyPr/>
          <a:lstStyle>
            <a:lvl1pPr marL="0" marR="0" indent="3175" algn="l" defTabSz="914332" rtl="0" eaLnBrk="1" fontAlgn="auto" latinLnBrk="0" hangingPunct="1">
              <a:lnSpc>
                <a:spcPct val="100000"/>
              </a:lnSpc>
              <a:spcBef>
                <a:spcPts val="0"/>
              </a:spcBef>
              <a:spcAft>
                <a:spcPts val="0"/>
              </a:spcAft>
              <a:buClrTx/>
              <a:buSzTx/>
              <a:buFontTx/>
              <a:buNone/>
              <a:tabLst/>
              <a:defRPr/>
            </a:lvl1pPr>
          </a:lstStyle>
          <a:p>
            <a:pPr lvl="0"/>
            <a:r>
              <a:rPr lang="en-US"/>
              <a:t>Body level 1</a:t>
            </a:r>
          </a:p>
          <a:p>
            <a:pPr marL="0" marR="0" lvl="0" indent="3175" algn="l" defTabSz="914332" rtl="0" eaLnBrk="1" fontAlgn="auto" latinLnBrk="0" hangingPunct="1">
              <a:lnSpc>
                <a:spcPct val="100000"/>
              </a:lnSpc>
              <a:spcBef>
                <a:spcPts val="0"/>
              </a:spcBef>
              <a:spcAft>
                <a:spcPts val="0"/>
              </a:spcAft>
              <a:buClrTx/>
              <a:buSzTx/>
              <a:buFontTx/>
              <a:buNone/>
              <a:tabLst/>
              <a:defRPr/>
            </a:pPr>
            <a:r>
              <a:rPr lang="en-US"/>
              <a:t>(Important - levels are only for looks. The levels are not differentiated by screen reader)</a:t>
            </a:r>
          </a:p>
          <a:p>
            <a:pPr lvl="0"/>
            <a:endParaRPr lang="en-US"/>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096B600A-ECCB-4BC8-B8ED-A47B18F09E86}"/>
              </a:ext>
            </a:extLst>
          </p:cNvPr>
          <p:cNvSpPr>
            <a:spLocks noGrp="1"/>
          </p:cNvSpPr>
          <p:nvPr>
            <p:ph sz="quarter" idx="21" hasCustomPrompt="1"/>
          </p:nvPr>
        </p:nvSpPr>
        <p:spPr>
          <a:xfrm>
            <a:off x="6497296" y="3117334"/>
            <a:ext cx="5293519" cy="798513"/>
          </a:xfrm>
        </p:spPr>
        <p:txBody>
          <a:bodyPr>
            <a:noAutofit/>
          </a:bodyPr>
          <a:lstStyle>
            <a:lvl1pPr>
              <a:defRPr sz="4049">
                <a:latin typeface="Arial" panose="020B0604020202020204" pitchFamily="34" charset="0"/>
                <a:cs typeface="Arial" panose="020B0604020202020204" pitchFamily="34" charset="0"/>
              </a:defRPr>
            </a:lvl1pPr>
          </a:lstStyle>
          <a:p>
            <a:pPr lvl="0"/>
            <a:r>
              <a:rPr lang="en-US"/>
              <a:t>Title of compare 2</a:t>
            </a:r>
            <a:endParaRPr lang="en-CA"/>
          </a:p>
        </p:txBody>
      </p:sp>
      <p:sp>
        <p:nvSpPr>
          <p:cNvPr id="9" name="Content Placeholder 4">
            <a:extLst>
              <a:ext uri="{FF2B5EF4-FFF2-40B4-BE49-F238E27FC236}">
                <a16:creationId xmlns:a16="http://schemas.microsoft.com/office/drawing/2014/main" id="{7F77DB60-21B0-4346-989C-DA128785DF3B}"/>
              </a:ext>
            </a:extLst>
          </p:cNvPr>
          <p:cNvSpPr>
            <a:spLocks noGrp="1"/>
          </p:cNvSpPr>
          <p:nvPr>
            <p:ph sz="quarter" idx="12" hasCustomPrompt="1"/>
          </p:nvPr>
        </p:nvSpPr>
        <p:spPr>
          <a:xfrm>
            <a:off x="6497187" y="4438999"/>
            <a:ext cx="5293626" cy="7134831"/>
          </a:xfrm>
        </p:spPr>
        <p:txBody>
          <a:bodyPr/>
          <a:lstStyle>
            <a:lvl1pPr marL="0" marR="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lvl="0"/>
            <a:r>
              <a:rPr lang="en-US"/>
              <a:t>First level</a:t>
            </a:r>
          </a:p>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(Important - this is how screen reader will announce the bullets no matter the layout or indents used)</a:t>
            </a:r>
          </a:p>
          <a:p>
            <a:pPr lvl="0"/>
            <a:endParaRPr lang="en-US"/>
          </a:p>
          <a:p>
            <a:pPr lvl="1"/>
            <a:r>
              <a:rPr lang="en-US"/>
              <a:t>First bullet </a:t>
            </a:r>
          </a:p>
          <a:p>
            <a:pPr lvl="1"/>
            <a:r>
              <a:rPr lang="en-US"/>
              <a:t>Second bullet</a:t>
            </a:r>
          </a:p>
          <a:p>
            <a:pPr lvl="1"/>
            <a:r>
              <a:rPr lang="en-US"/>
              <a:t>Third bullet</a:t>
            </a:r>
          </a:p>
        </p:txBody>
      </p:sp>
      <p:sp>
        <p:nvSpPr>
          <p:cNvPr id="19" name="Content Placeholder 5">
            <a:extLst>
              <a:ext uri="{FF2B5EF4-FFF2-40B4-BE49-F238E27FC236}">
                <a16:creationId xmlns:a16="http://schemas.microsoft.com/office/drawing/2014/main" id="{F09F2D6B-1A08-4DF6-BB91-DCBFE274F40E}"/>
              </a:ext>
            </a:extLst>
          </p:cNvPr>
          <p:cNvSpPr>
            <a:spLocks noGrp="1"/>
          </p:cNvSpPr>
          <p:nvPr>
            <p:ph sz="quarter" idx="22" hasCustomPrompt="1"/>
          </p:nvPr>
        </p:nvSpPr>
        <p:spPr>
          <a:xfrm>
            <a:off x="12352628" y="3117334"/>
            <a:ext cx="5293519" cy="798513"/>
          </a:xfrm>
        </p:spPr>
        <p:txBody>
          <a:bodyPr>
            <a:noAutofit/>
          </a:bodyPr>
          <a:lstStyle>
            <a:lvl1pPr>
              <a:defRPr sz="4049">
                <a:latin typeface="Arial" panose="020B0604020202020204" pitchFamily="34" charset="0"/>
                <a:cs typeface="Arial" panose="020B0604020202020204" pitchFamily="34" charset="0"/>
              </a:defRPr>
            </a:lvl1pPr>
          </a:lstStyle>
          <a:p>
            <a:pPr lvl="0"/>
            <a:r>
              <a:rPr lang="en-US"/>
              <a:t>Title of compare 3</a:t>
            </a:r>
            <a:endParaRPr lang="en-CA"/>
          </a:p>
        </p:txBody>
      </p:sp>
      <p:sp>
        <p:nvSpPr>
          <p:cNvPr id="11" name="Content Placeholder 6">
            <a:extLst>
              <a:ext uri="{FF2B5EF4-FFF2-40B4-BE49-F238E27FC236}">
                <a16:creationId xmlns:a16="http://schemas.microsoft.com/office/drawing/2014/main" id="{305B4931-F275-4DC1-B812-0549592EB4E3}"/>
              </a:ext>
            </a:extLst>
          </p:cNvPr>
          <p:cNvSpPr>
            <a:spLocks noGrp="1"/>
          </p:cNvSpPr>
          <p:nvPr>
            <p:ph sz="quarter" idx="13" hasCustomPrompt="1"/>
          </p:nvPr>
        </p:nvSpPr>
        <p:spPr>
          <a:xfrm>
            <a:off x="12352629" y="4438996"/>
            <a:ext cx="5293625" cy="7134832"/>
          </a:xfrm>
        </p:spPr>
        <p:txBody>
          <a:bodyPr/>
          <a:lstStyle/>
          <a:p>
            <a:pPr lvl="0"/>
            <a:r>
              <a:rPr lang="en-US"/>
              <a:t>Body level 1</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9FA8BB41-6B26-4448-BDD1-3F46323337AC}"/>
              </a:ext>
              <a:ext uri="{C183D7F6-B498-43B3-948B-1728B52AA6E4}">
                <adec:decorative xmlns:adec="http://schemas.microsoft.com/office/drawing/2017/decorative" val="1"/>
              </a:ext>
            </a:extLst>
          </p:cNvPr>
          <p:cNvSpPr>
            <a:spLocks noGrp="1"/>
          </p:cNvSpPr>
          <p:nvPr>
            <p:ph type="sldNum" sz="quarter" idx="10"/>
          </p:nvPr>
        </p:nvSpPr>
        <p:spPr/>
        <p:txBody>
          <a:bodyPr/>
          <a:lstStyle/>
          <a:p>
            <a:fld id="{86CB4B4D-7CA3-9044-876B-883B54F8677D}" type="slidenum">
              <a:rPr lang="en-CA" smtClean="0"/>
              <a:t>‹#›</a:t>
            </a:fld>
            <a:endParaRPr lang="en-CA"/>
          </a:p>
        </p:txBody>
      </p:sp>
    </p:spTree>
    <p:extLst>
      <p:ext uri="{BB962C8B-B14F-4D97-AF65-F5344CB8AC3E}">
        <p14:creationId xmlns:p14="http://schemas.microsoft.com/office/powerpoint/2010/main" val="15496665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Portfolio Three">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159DFF5-4277-4F8D-815B-CA4ACBB22D03}"/>
              </a:ext>
            </a:extLst>
          </p:cNvPr>
          <p:cNvGraphicFramePr>
            <a:graphicFrameLocks noChangeAspect="1"/>
          </p:cNvGraphicFramePr>
          <p:nvPr>
            <p:custDataLst>
              <p:tags r:id="rId1"/>
            </p:custDataLst>
          </p:nvPr>
        </p:nvGraphicFramePr>
        <p:xfrm>
          <a:off x="1589" y="1590"/>
          <a:ext cx="1587"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a:extLst>
                          <a:ext uri="{FF2B5EF4-FFF2-40B4-BE49-F238E27FC236}">
                            <a16:creationId xmlns:a16="http://schemas.microsoft.com/office/drawing/2014/main" id="{0159DFF5-4277-4F8D-815B-CA4ACBB22D03}"/>
                          </a:ext>
                        </a:extLst>
                      </p:cNvPr>
                      <p:cNvPicPr/>
                      <p:nvPr/>
                    </p:nvPicPr>
                    <p:blipFill>
                      <a:blip r:embed="rId4"/>
                      <a:stretch>
                        <a:fillRect/>
                      </a:stretch>
                    </p:blipFill>
                    <p:spPr>
                      <a:xfrm>
                        <a:off x="1589" y="1590"/>
                        <a:ext cx="1587" cy="1588"/>
                      </a:xfrm>
                      <a:prstGeom prst="rect">
                        <a:avLst/>
                      </a:prstGeom>
                    </p:spPr>
                  </p:pic>
                </p:oleObj>
              </mc:Fallback>
            </mc:AlternateContent>
          </a:graphicData>
        </a:graphic>
      </p:graphicFrame>
      <p:sp>
        <p:nvSpPr>
          <p:cNvPr id="4" name="TextBox 3"/>
          <p:cNvSpPr txBox="1"/>
          <p:nvPr userDrawn="1"/>
        </p:nvSpPr>
        <p:spPr>
          <a:xfrm>
            <a:off x="174544" y="11787447"/>
            <a:ext cx="17953154" cy="415498"/>
          </a:xfrm>
          <a:prstGeom prst="rect">
            <a:avLst/>
          </a:prstGeom>
          <a:solidFill>
            <a:schemeClr val="bg1"/>
          </a:solidFill>
        </p:spPr>
        <p:txBody>
          <a:bodyPr wrap="square" lIns="0" tIns="0" rIns="0" bIns="0" rtlCol="0">
            <a:spAutoFit/>
          </a:bodyPr>
          <a:lstStyle/>
          <a:p>
            <a:endParaRPr lang="en-CA" sz="2700" err="1"/>
          </a:p>
        </p:txBody>
      </p:sp>
      <p:sp>
        <p:nvSpPr>
          <p:cNvPr id="5" name="Picture Placeholder 12"/>
          <p:cNvSpPr>
            <a:spLocks noGrp="1"/>
          </p:cNvSpPr>
          <p:nvPr>
            <p:ph type="pic" sz="quarter" idx="12"/>
          </p:nvPr>
        </p:nvSpPr>
        <p:spPr>
          <a:xfrm>
            <a:off x="3" y="0"/>
            <a:ext cx="11857631" cy="13716000"/>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a:solidFill>
            <a:schemeClr val="bg1">
              <a:lumMod val="95000"/>
            </a:schemeClr>
          </a:solidFill>
        </p:spPr>
        <p:txBody>
          <a:bodyPr wrap="square">
            <a:noAutofit/>
          </a:bodyPr>
          <a:lstStyle>
            <a:lvl1pPr>
              <a:defRPr sz="1800"/>
            </a:lvl1pPr>
          </a:lstStyle>
          <a:p>
            <a:r>
              <a:rPr lang="en-US"/>
              <a:t>Click icon to add picture</a:t>
            </a:r>
          </a:p>
        </p:txBody>
      </p:sp>
    </p:spTree>
    <p:extLst>
      <p:ext uri="{BB962C8B-B14F-4D97-AF65-F5344CB8AC3E}">
        <p14:creationId xmlns:p14="http://schemas.microsoft.com/office/powerpoint/2010/main" val="1877083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14" name="Text Placeholder 13">
            <a:extLst>
              <a:ext uri="{FF2B5EF4-FFF2-40B4-BE49-F238E27FC236}">
                <a16:creationId xmlns:a16="http://schemas.microsoft.com/office/drawing/2014/main" id="{EA570719-C096-581B-8E29-17CF1DA6067C}"/>
              </a:ext>
            </a:extLst>
          </p:cNvPr>
          <p:cNvSpPr>
            <a:spLocks noGrp="1"/>
          </p:cNvSpPr>
          <p:nvPr>
            <p:ph type="body" sz="quarter" idx="13"/>
          </p:nvPr>
        </p:nvSpPr>
        <p:spPr>
          <a:xfrm>
            <a:off x="641748" y="3302105"/>
            <a:ext cx="5845921" cy="1740811"/>
          </a:xfrm>
        </p:spPr>
        <p:txBody>
          <a:bodyPr/>
          <a:lstStyle>
            <a:lvl1pPr>
              <a:defRPr sz="405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5" name="Text Placeholder 13">
            <a:extLst>
              <a:ext uri="{FF2B5EF4-FFF2-40B4-BE49-F238E27FC236}">
                <a16:creationId xmlns:a16="http://schemas.microsoft.com/office/drawing/2014/main" id="{F2E17AFE-8A30-B0A1-DDD2-C20866D7AE82}"/>
              </a:ext>
            </a:extLst>
          </p:cNvPr>
          <p:cNvSpPr>
            <a:spLocks noGrp="1"/>
          </p:cNvSpPr>
          <p:nvPr>
            <p:ph type="body" sz="quarter" idx="14"/>
          </p:nvPr>
        </p:nvSpPr>
        <p:spPr>
          <a:xfrm>
            <a:off x="641748" y="4934408"/>
            <a:ext cx="5845921" cy="7866398"/>
          </a:xfrm>
        </p:spPr>
        <p:txBody>
          <a:bodyPr/>
          <a:lstStyle>
            <a:lvl1pPr>
              <a:defRPr sz="3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21" name="Picture Placeholder 20">
            <a:extLst>
              <a:ext uri="{FF2B5EF4-FFF2-40B4-BE49-F238E27FC236}">
                <a16:creationId xmlns:a16="http://schemas.microsoft.com/office/drawing/2014/main" id="{F101DDD0-CFDC-294E-1D7B-B6C197D8D7CE}"/>
              </a:ext>
            </a:extLst>
          </p:cNvPr>
          <p:cNvSpPr>
            <a:spLocks noGrp="1"/>
          </p:cNvSpPr>
          <p:nvPr>
            <p:ph type="pic" sz="quarter" idx="16"/>
          </p:nvPr>
        </p:nvSpPr>
        <p:spPr>
          <a:xfrm>
            <a:off x="6969919" y="2339975"/>
            <a:ext cx="4348163" cy="11376025"/>
          </a:xfrm>
        </p:spPr>
        <p:txBody>
          <a:bodyPr/>
          <a:lstStyle/>
          <a:p>
            <a:endParaRPr lang="fr-CA"/>
          </a:p>
        </p:txBody>
      </p:sp>
      <p:sp>
        <p:nvSpPr>
          <p:cNvPr id="6" name="Text Placeholder 13">
            <a:extLst>
              <a:ext uri="{FF2B5EF4-FFF2-40B4-BE49-F238E27FC236}">
                <a16:creationId xmlns:a16="http://schemas.microsoft.com/office/drawing/2014/main" id="{A062254C-986B-E860-E511-B74586A73400}"/>
              </a:ext>
            </a:extLst>
          </p:cNvPr>
          <p:cNvSpPr>
            <a:spLocks noGrp="1"/>
          </p:cNvSpPr>
          <p:nvPr>
            <p:ph type="body" sz="quarter" idx="18"/>
          </p:nvPr>
        </p:nvSpPr>
        <p:spPr>
          <a:xfrm>
            <a:off x="11800332" y="3324966"/>
            <a:ext cx="5849493" cy="1384669"/>
          </a:xfrm>
        </p:spPr>
        <p:txBody>
          <a:bodyPr/>
          <a:lstStyle>
            <a:lvl1pPr>
              <a:defRPr sz="405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1" name="Text Placeholder 13">
            <a:extLst>
              <a:ext uri="{FF2B5EF4-FFF2-40B4-BE49-F238E27FC236}">
                <a16:creationId xmlns:a16="http://schemas.microsoft.com/office/drawing/2014/main" id="{1753E5A0-257F-72AB-297F-E25CCB427139}"/>
              </a:ext>
            </a:extLst>
          </p:cNvPr>
          <p:cNvSpPr>
            <a:spLocks noGrp="1"/>
          </p:cNvSpPr>
          <p:nvPr>
            <p:ph type="body" sz="quarter" idx="19"/>
          </p:nvPr>
        </p:nvSpPr>
        <p:spPr>
          <a:xfrm>
            <a:off x="11800332" y="4953486"/>
            <a:ext cx="5849493" cy="3893334"/>
          </a:xfrm>
        </p:spPr>
        <p:txBody>
          <a:bodyPr/>
          <a:lstStyle>
            <a:lvl1pPr>
              <a:defRPr sz="3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A3D2909-FFDD-2090-28B5-0F434866C432}"/>
              </a:ext>
            </a:extLst>
          </p:cNvPr>
          <p:cNvSpPr>
            <a:spLocks noGrp="1"/>
          </p:cNvSpPr>
          <p:nvPr>
            <p:ph type="body" sz="quarter" idx="20"/>
          </p:nvPr>
        </p:nvSpPr>
        <p:spPr>
          <a:xfrm>
            <a:off x="11846719" y="9737725"/>
            <a:ext cx="5803106" cy="3498850"/>
          </a:xfrm>
        </p:spPr>
        <p:txBody>
          <a:bodyPr/>
          <a:lstStyle>
            <a:lvl1pPr>
              <a:defRPr sz="33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52688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mul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9" y="1"/>
            <a:ext cx="17008079"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10" name="Rectangle 9">
            <a:extLst>
              <a:ext uri="{FF2B5EF4-FFF2-40B4-BE49-F238E27FC236}">
                <a16:creationId xmlns:a16="http://schemas.microsoft.com/office/drawing/2014/main" id="{288D1C84-57E7-532C-3E20-46A194DFAE3E}"/>
              </a:ext>
              <a:ext uri="{C183D7F6-B498-43B3-948B-1728B52AA6E4}">
                <adec:decorative xmlns:adec="http://schemas.microsoft.com/office/drawing/2017/decorative" val="1"/>
              </a:ext>
            </a:extLst>
          </p:cNvPr>
          <p:cNvSpPr/>
          <p:nvPr userDrawn="1"/>
        </p:nvSpPr>
        <p:spPr>
          <a:xfrm>
            <a:off x="0" y="11887201"/>
            <a:ext cx="18288000" cy="1827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350"/>
          </a:p>
        </p:txBody>
      </p:sp>
      <p:sp>
        <p:nvSpPr>
          <p:cNvPr id="8" name="Shape">
            <a:extLst>
              <a:ext uri="{FF2B5EF4-FFF2-40B4-BE49-F238E27FC236}">
                <a16:creationId xmlns:a16="http://schemas.microsoft.com/office/drawing/2014/main" id="{D7F834E8-360A-2ACF-E966-1C183B416281}"/>
              </a:ext>
              <a:ext uri="{C183D7F6-B498-43B3-948B-1728B52AA6E4}">
                <adec:decorative xmlns:adec="http://schemas.microsoft.com/office/drawing/2017/decorative" val="1"/>
              </a:ext>
            </a:extLst>
          </p:cNvPr>
          <p:cNvSpPr txBox="1">
            <a:spLocks/>
          </p:cNvSpPr>
          <p:nvPr userDrawn="1"/>
        </p:nvSpPr>
        <p:spPr>
          <a:xfrm>
            <a:off x="0" y="895"/>
            <a:ext cx="18288000"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9914436" y="3240541"/>
            <a:ext cx="7565490" cy="2224594"/>
          </a:xfrm>
        </p:spPr>
        <p:txBody>
          <a:bodyPr/>
          <a:lstStyle>
            <a:lvl1pPr marL="3177" indent="0">
              <a:spcAft>
                <a:spcPts val="1800"/>
              </a:spcAft>
              <a:buFont typeface="Arial" panose="020B0604020202020204" pitchFamily="34" charset="0"/>
              <a:buNone/>
              <a:defRPr sz="4050">
                <a:solidFill>
                  <a:srgbClr val="3F2A56"/>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 uri="{C183D7F6-B498-43B3-948B-1728B52AA6E4}">
                <adec:decorative xmlns:adec="http://schemas.microsoft.com/office/drawing/2017/decorative" val="1"/>
              </a:ext>
            </a:extLst>
          </p:cNvPr>
          <p:cNvSpPr>
            <a:spLocks noGrp="1"/>
          </p:cNvSpPr>
          <p:nvPr>
            <p:ph type="pic" sz="quarter" idx="14"/>
          </p:nvPr>
        </p:nvSpPr>
        <p:spPr>
          <a:xfrm>
            <a:off x="0" y="2339977"/>
            <a:ext cx="9138684" cy="11376026"/>
          </a:xfrm>
        </p:spPr>
        <p:txBody>
          <a:bodyPr/>
          <a:lstStyle/>
          <a:p>
            <a:endParaRPr lang="fr-CA"/>
          </a:p>
        </p:txBody>
      </p:sp>
      <p:sp>
        <p:nvSpPr>
          <p:cNvPr id="6" name="Text Placeholder 5">
            <a:extLst>
              <a:ext uri="{FF2B5EF4-FFF2-40B4-BE49-F238E27FC236}">
                <a16:creationId xmlns:a16="http://schemas.microsoft.com/office/drawing/2014/main" id="{6744C5BB-2C25-F66B-58E0-25361747B6E4}"/>
              </a:ext>
            </a:extLst>
          </p:cNvPr>
          <p:cNvSpPr>
            <a:spLocks noGrp="1"/>
          </p:cNvSpPr>
          <p:nvPr>
            <p:ph type="body" sz="quarter" idx="15"/>
          </p:nvPr>
        </p:nvSpPr>
        <p:spPr>
          <a:xfrm>
            <a:off x="10108373" y="6379583"/>
            <a:ext cx="6621957" cy="1223282"/>
          </a:xfrm>
        </p:spPr>
        <p:txBody>
          <a:bodyPr/>
          <a:lstStyle>
            <a:lvl1pPr algn="ctr">
              <a:defRPr sz="6000">
                <a:solidFill>
                  <a:schemeClr val="tx2"/>
                </a:solidFill>
              </a:defRPr>
            </a:lvl1pPr>
          </a:lstStyle>
          <a:p>
            <a:pPr lvl="0"/>
            <a:r>
              <a:rPr lang="en-US"/>
              <a:t>Click to edit Master text style</a:t>
            </a:r>
          </a:p>
        </p:txBody>
      </p:sp>
      <p:sp>
        <p:nvSpPr>
          <p:cNvPr id="2" name="Text Placeholder 2">
            <a:extLst>
              <a:ext uri="{FF2B5EF4-FFF2-40B4-BE49-F238E27FC236}">
                <a16:creationId xmlns:a16="http://schemas.microsoft.com/office/drawing/2014/main" id="{9C98C1D6-AD9F-FD9D-9858-687C64A28B3B}"/>
              </a:ext>
            </a:extLst>
          </p:cNvPr>
          <p:cNvSpPr>
            <a:spLocks noGrp="1"/>
          </p:cNvSpPr>
          <p:nvPr>
            <p:ph type="body" sz="quarter" idx="16"/>
          </p:nvPr>
        </p:nvSpPr>
        <p:spPr>
          <a:xfrm>
            <a:off x="9871905" y="9010477"/>
            <a:ext cx="7565490" cy="2224594"/>
          </a:xfrm>
        </p:spPr>
        <p:txBody>
          <a:bodyPr/>
          <a:lstStyle>
            <a:lvl1pPr marL="3177" indent="0">
              <a:spcAft>
                <a:spcPts val="1800"/>
              </a:spcAft>
              <a:buFont typeface="Arial" panose="020B0604020202020204" pitchFamily="34" charset="0"/>
              <a:buNone/>
              <a:defRPr sz="4050">
                <a:solidFill>
                  <a:srgbClr val="3F2A56"/>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p:txBody>
      </p:sp>
      <p:sp>
        <p:nvSpPr>
          <p:cNvPr id="7" name="Slide Number Placeholder 6"/>
          <p:cNvSpPr>
            <a:spLocks noGrp="1"/>
          </p:cNvSpPr>
          <p:nvPr>
            <p:ph type="sldNum" sz="quarter" idx="12"/>
          </p:nvPr>
        </p:nvSpPr>
        <p:spPr>
          <a:xfrm>
            <a:off x="17341204" y="12935623"/>
            <a:ext cx="607721" cy="382006"/>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8287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14" name="Text Placeholder 13">
            <a:extLst>
              <a:ext uri="{FF2B5EF4-FFF2-40B4-BE49-F238E27FC236}">
                <a16:creationId xmlns:a16="http://schemas.microsoft.com/office/drawing/2014/main" id="{EA570719-C096-581B-8E29-17CF1DA6067C}"/>
              </a:ext>
            </a:extLst>
          </p:cNvPr>
          <p:cNvSpPr>
            <a:spLocks noGrp="1"/>
          </p:cNvSpPr>
          <p:nvPr>
            <p:ph type="body" sz="quarter" idx="13"/>
          </p:nvPr>
        </p:nvSpPr>
        <p:spPr>
          <a:xfrm>
            <a:off x="641748" y="3250336"/>
            <a:ext cx="5845921" cy="9308669"/>
          </a:xfrm>
        </p:spPr>
        <p:txBody>
          <a:bodyPr/>
          <a:lstStyle>
            <a:lvl1pPr>
              <a:spcAft>
                <a:spcPts val="2250"/>
              </a:spcAft>
              <a:defRPr sz="405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546686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8076010" y="4030663"/>
            <a:ext cx="9573815" cy="8507412"/>
          </a:xfrm>
        </p:spPr>
        <p:txBody>
          <a:bodyPr/>
          <a:lstStyle>
            <a:lvl1pPr>
              <a:spcAft>
                <a:spcPts val="1800"/>
              </a:spcAft>
              <a:defRPr sz="3600">
                <a:solidFill>
                  <a:schemeClr val="accent1"/>
                </a:solidFill>
              </a:defRPr>
            </a:lvl1pPr>
            <a:lvl2pPr>
              <a:spcAft>
                <a:spcPts val="1800"/>
              </a:spcAft>
              <a:defRPr sz="3600">
                <a:solidFill>
                  <a:schemeClr val="accent1"/>
                </a:solidFill>
              </a:defRPr>
            </a:lvl2pPr>
            <a:lvl3pPr>
              <a:spcAft>
                <a:spcPts val="1800"/>
              </a:spcAft>
              <a:defRPr sz="3600">
                <a:solidFill>
                  <a:schemeClr val="accent1"/>
                </a:solidFill>
              </a:defRPr>
            </a:lvl3pPr>
            <a:lvl4pPr>
              <a:spcAft>
                <a:spcPts val="1800"/>
              </a:spcAft>
              <a:defRPr sz="3600">
                <a:solidFill>
                  <a:schemeClr val="accent1"/>
                </a:solidFill>
              </a:defRPr>
            </a:lvl4pPr>
            <a:lvl5pPr>
              <a:spcAft>
                <a:spcPts val="1800"/>
              </a:spcAft>
              <a:defRPr sz="3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2103767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17341202"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1301984" y="3750901"/>
            <a:ext cx="6347841" cy="7445828"/>
          </a:xfrm>
        </p:spPr>
        <p:txBody>
          <a:bodyPr/>
          <a:lstStyle>
            <a:lvl1pPr marL="688976" indent="-685800">
              <a:spcAft>
                <a:spcPts val="1800"/>
              </a:spcAft>
              <a:buFont typeface="+mj-lt"/>
              <a:buAutoNum type="alphaLcPeriod"/>
              <a:defRPr sz="4050">
                <a:solidFill>
                  <a:schemeClr val="accent1"/>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0" y="2339976"/>
            <a:ext cx="10232136" cy="11376025"/>
          </a:xfrm>
        </p:spPr>
        <p:txBody>
          <a:bodyPr/>
          <a:lstStyle/>
          <a:p>
            <a:endParaRPr lang="fr-CA"/>
          </a:p>
        </p:txBody>
      </p:sp>
      <p:sp>
        <p:nvSpPr>
          <p:cNvPr id="6" name="Text Placeholder 5">
            <a:extLst>
              <a:ext uri="{FF2B5EF4-FFF2-40B4-BE49-F238E27FC236}">
                <a16:creationId xmlns:a16="http://schemas.microsoft.com/office/drawing/2014/main" id="{6744C5BB-2C25-F66B-58E0-25361747B6E4}"/>
              </a:ext>
            </a:extLst>
          </p:cNvPr>
          <p:cNvSpPr>
            <a:spLocks noGrp="1"/>
          </p:cNvSpPr>
          <p:nvPr>
            <p:ph type="body" sz="quarter" idx="15"/>
          </p:nvPr>
        </p:nvSpPr>
        <p:spPr>
          <a:xfrm>
            <a:off x="11384280" y="11547005"/>
            <a:ext cx="6265545" cy="1223282"/>
          </a:xfrm>
        </p:spPr>
        <p:txBody>
          <a:bodyPr/>
          <a:lstStyle>
            <a:lvl1pPr>
              <a:defRPr sz="4500">
                <a:solidFill>
                  <a:schemeClr val="tx2"/>
                </a:solidFill>
              </a:defRPr>
            </a:lvl1pPr>
          </a:lstStyle>
          <a:p>
            <a:pPr lvl="0"/>
            <a:r>
              <a:rPr lang="en-US"/>
              <a:t>Click to edit Master text style</a:t>
            </a:r>
          </a:p>
        </p:txBody>
      </p:sp>
    </p:spTree>
    <p:extLst>
      <p:ext uri="{BB962C8B-B14F-4D97-AF65-F5344CB8AC3E}">
        <p14:creationId xmlns:p14="http://schemas.microsoft.com/office/powerpoint/2010/main" val="1053966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7" y="3255265"/>
            <a:ext cx="6915769" cy="8051193"/>
          </a:xfrm>
        </p:spPr>
        <p:txBody>
          <a:bodyPr/>
          <a:lstStyle>
            <a:lvl1pPr>
              <a:spcAft>
                <a:spcPts val="1800"/>
              </a:spcAft>
              <a:defRPr sz="4050">
                <a:solidFill>
                  <a:schemeClr val="accent1"/>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8078724" y="2339976"/>
            <a:ext cx="10209276" cy="11376025"/>
          </a:xfrm>
        </p:spPr>
        <p:txBody>
          <a:bodyPr/>
          <a:lstStyle/>
          <a:p>
            <a:endParaRPr lang="fr-CA"/>
          </a:p>
        </p:txBody>
      </p:sp>
    </p:spTree>
    <p:extLst>
      <p:ext uri="{BB962C8B-B14F-4D97-AF65-F5344CB8AC3E}">
        <p14:creationId xmlns:p14="http://schemas.microsoft.com/office/powerpoint/2010/main" val="775253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1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17341202"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2346639" y="4000211"/>
            <a:ext cx="5193458" cy="7445828"/>
          </a:xfrm>
        </p:spPr>
        <p:txBody>
          <a:bodyPr/>
          <a:lstStyle>
            <a:lvl1pPr>
              <a:lnSpc>
                <a:spcPct val="100000"/>
              </a:lnSpc>
              <a:spcAft>
                <a:spcPts val="4500"/>
              </a:spcAft>
              <a:defRPr sz="5400">
                <a:solidFill>
                  <a:schemeClr val="accent1"/>
                </a:solidFill>
              </a:defRPr>
            </a:lvl1pPr>
            <a:lvl2pPr>
              <a:lnSpc>
                <a:spcPct val="100000"/>
              </a:lnSpc>
              <a:spcAft>
                <a:spcPts val="4500"/>
              </a:spcAft>
              <a:defRPr sz="5400">
                <a:solidFill>
                  <a:schemeClr val="accent1"/>
                </a:solidFill>
              </a:defRPr>
            </a:lvl2pPr>
            <a:lvl3pPr>
              <a:lnSpc>
                <a:spcPct val="100000"/>
              </a:lnSpc>
              <a:spcAft>
                <a:spcPts val="4500"/>
              </a:spcAft>
              <a:defRPr sz="5400">
                <a:solidFill>
                  <a:schemeClr val="accent1"/>
                </a:solidFill>
              </a:defRPr>
            </a:lvl3pPr>
            <a:lvl4pPr>
              <a:lnSpc>
                <a:spcPct val="100000"/>
              </a:lnSpc>
              <a:spcAft>
                <a:spcPts val="4500"/>
              </a:spcAft>
              <a:defRPr sz="5400">
                <a:solidFill>
                  <a:schemeClr val="accent1"/>
                </a:solidFill>
              </a:defRPr>
            </a:lvl4pPr>
            <a:lvl5pPr>
              <a:lnSpc>
                <a:spcPct val="100000"/>
              </a:lnSpc>
              <a:spcAft>
                <a:spcPts val="4500"/>
              </a:spcAft>
              <a:defRPr sz="5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0" y="2339976"/>
            <a:ext cx="11288268" cy="11376025"/>
          </a:xfrm>
        </p:spPr>
        <p:txBody>
          <a:bodyPr/>
          <a:lstStyle/>
          <a:p>
            <a:endParaRPr lang="fr-CA"/>
          </a:p>
        </p:txBody>
      </p:sp>
    </p:spTree>
    <p:extLst>
      <p:ext uri="{BB962C8B-B14F-4D97-AF65-F5344CB8AC3E}">
        <p14:creationId xmlns:p14="http://schemas.microsoft.com/office/powerpoint/2010/main" val="375040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569" y="1942355"/>
            <a:ext cx="10285661" cy="7225367"/>
          </a:xfrm>
        </p:spPr>
        <p:txBody>
          <a:bodyPr anchor="b"/>
          <a:lstStyle>
            <a:lvl1pPr>
              <a:defRPr sz="8399" u="none">
                <a:solidFill>
                  <a:srgbClr val="FFFFFF"/>
                </a:solidFill>
              </a:defRPr>
            </a:lvl1pPr>
          </a:lstStyle>
          <a:p>
            <a:r>
              <a:rPr lang="en-CA" noProof="0"/>
              <a:t>Click to edit master title style</a:t>
            </a:r>
          </a:p>
        </p:txBody>
      </p:sp>
      <p:sp>
        <p:nvSpPr>
          <p:cNvPr id="3" name="Subtitle 2"/>
          <p:cNvSpPr>
            <a:spLocks noGrp="1"/>
          </p:cNvSpPr>
          <p:nvPr>
            <p:ph type="subTitle" idx="1" hasCustomPrompt="1"/>
          </p:nvPr>
        </p:nvSpPr>
        <p:spPr>
          <a:xfrm>
            <a:off x="644568" y="9437881"/>
            <a:ext cx="10285661" cy="2265171"/>
          </a:xfrm>
        </p:spPr>
        <p:txBody>
          <a:bodyPr/>
          <a:lstStyle>
            <a:lvl1pPr marL="0" indent="0" algn="l">
              <a:buNone/>
              <a:defRPr b="1">
                <a:solidFill>
                  <a:schemeClr val="bg1"/>
                </a:solidFill>
              </a:defRPr>
            </a:lvl1pPr>
            <a:lvl2pPr marL="914354" indent="0" algn="ctr">
              <a:buNone/>
              <a:defRPr>
                <a:solidFill>
                  <a:schemeClr val="tx1">
                    <a:tint val="75000"/>
                  </a:schemeClr>
                </a:solidFill>
              </a:defRPr>
            </a:lvl2pPr>
            <a:lvl3pPr marL="1828709"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1" indent="0" algn="ctr">
              <a:buNone/>
              <a:defRPr>
                <a:solidFill>
                  <a:schemeClr val="tx1">
                    <a:tint val="75000"/>
                  </a:schemeClr>
                </a:solidFill>
              </a:defRPr>
            </a:lvl6pPr>
            <a:lvl7pPr marL="5486126" indent="0" algn="ctr">
              <a:buNone/>
              <a:defRPr>
                <a:solidFill>
                  <a:schemeClr val="tx1">
                    <a:tint val="75000"/>
                  </a:schemeClr>
                </a:solidFill>
              </a:defRPr>
            </a:lvl7pPr>
            <a:lvl8pPr marL="6400481" indent="0" algn="ctr">
              <a:buNone/>
              <a:defRPr>
                <a:solidFill>
                  <a:schemeClr val="tx1">
                    <a:tint val="75000"/>
                  </a:schemeClr>
                </a:solidFill>
              </a:defRPr>
            </a:lvl8pPr>
            <a:lvl9pPr marL="7314835"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3486837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17341202"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0203997" y="4366717"/>
            <a:ext cx="7445828" cy="7445828"/>
          </a:xfrm>
        </p:spPr>
        <p:txBody>
          <a:bodyPr/>
          <a:lstStyle>
            <a:lvl1pPr>
              <a:lnSpc>
                <a:spcPct val="100000"/>
              </a:lnSpc>
              <a:spcAft>
                <a:spcPts val="4500"/>
              </a:spcAft>
              <a:defRPr sz="4050">
                <a:solidFill>
                  <a:schemeClr val="accent1"/>
                </a:solidFill>
              </a:defRPr>
            </a:lvl1pPr>
            <a:lvl2pPr>
              <a:lnSpc>
                <a:spcPct val="100000"/>
              </a:lnSpc>
              <a:spcAft>
                <a:spcPts val="4500"/>
              </a:spcAft>
              <a:defRPr sz="4050">
                <a:solidFill>
                  <a:schemeClr val="accent1"/>
                </a:solidFill>
              </a:defRPr>
            </a:lvl2pPr>
            <a:lvl3pPr>
              <a:lnSpc>
                <a:spcPct val="100000"/>
              </a:lnSpc>
              <a:spcAft>
                <a:spcPts val="4500"/>
              </a:spcAft>
              <a:defRPr sz="4050">
                <a:solidFill>
                  <a:schemeClr val="accent1"/>
                </a:solidFill>
              </a:defRPr>
            </a:lvl3pPr>
            <a:lvl4pPr>
              <a:lnSpc>
                <a:spcPct val="100000"/>
              </a:lnSpc>
              <a:spcAft>
                <a:spcPts val="4500"/>
              </a:spcAft>
              <a:defRPr sz="4050">
                <a:solidFill>
                  <a:schemeClr val="accent1"/>
                </a:solidFill>
              </a:defRPr>
            </a:lvl4pPr>
            <a:lvl5pPr>
              <a:lnSpc>
                <a:spcPct val="100000"/>
              </a:lnSpc>
              <a:spcAft>
                <a:spcPts val="4500"/>
              </a:spcAft>
              <a:defRPr sz="4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1" y="2339976"/>
            <a:ext cx="9657184" cy="11376025"/>
          </a:xfrm>
        </p:spPr>
        <p:txBody>
          <a:bodyPr/>
          <a:lstStyle/>
          <a:p>
            <a:endParaRPr lang="fr-CA"/>
          </a:p>
        </p:txBody>
      </p:sp>
    </p:spTree>
    <p:extLst>
      <p:ext uri="{BB962C8B-B14F-4D97-AF65-F5344CB8AC3E}">
        <p14:creationId xmlns:p14="http://schemas.microsoft.com/office/powerpoint/2010/main" val="2191543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2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1053613" y="3265333"/>
            <a:ext cx="4745588" cy="6606083"/>
          </a:xfrm>
        </p:spPr>
        <p:txBody>
          <a:bodyPr/>
          <a:lstStyle>
            <a:lvl1pPr marL="517526" indent="-514350">
              <a:lnSpc>
                <a:spcPct val="100000"/>
              </a:lnSpc>
              <a:spcAft>
                <a:spcPts val="2700"/>
              </a:spcAft>
              <a:buFont typeface="Arial" panose="020B0604020202020204" pitchFamily="34" charset="0"/>
              <a:buChar char="•"/>
              <a:defRPr sz="4050">
                <a:solidFill>
                  <a:schemeClr val="accent1"/>
                </a:solidFill>
              </a:defRPr>
            </a:lvl1pPr>
            <a:lvl2pPr>
              <a:lnSpc>
                <a:spcPct val="100000"/>
              </a:lnSpc>
              <a:spcAft>
                <a:spcPts val="4500"/>
              </a:spcAft>
              <a:defRPr sz="4050">
                <a:solidFill>
                  <a:schemeClr val="accent1"/>
                </a:solidFill>
              </a:defRPr>
            </a:lvl2pPr>
            <a:lvl3pPr>
              <a:lnSpc>
                <a:spcPct val="100000"/>
              </a:lnSpc>
              <a:spcAft>
                <a:spcPts val="4500"/>
              </a:spcAft>
              <a:defRPr sz="4050">
                <a:solidFill>
                  <a:schemeClr val="accent1"/>
                </a:solidFill>
              </a:defRPr>
            </a:lvl3pPr>
            <a:lvl4pPr>
              <a:lnSpc>
                <a:spcPct val="100000"/>
              </a:lnSpc>
              <a:spcAft>
                <a:spcPts val="4500"/>
              </a:spcAft>
              <a:defRPr sz="4050">
                <a:solidFill>
                  <a:schemeClr val="accent1"/>
                </a:solidFill>
              </a:defRPr>
            </a:lvl4pPr>
            <a:lvl5pPr>
              <a:lnSpc>
                <a:spcPct val="100000"/>
              </a:lnSpc>
              <a:spcAft>
                <a:spcPts val="45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6447453" y="2339976"/>
            <a:ext cx="11840548" cy="11376025"/>
          </a:xfrm>
        </p:spPr>
        <p:txBody>
          <a:bodyPr/>
          <a:lstStyle/>
          <a:p>
            <a:endParaRPr lang="fr-CA"/>
          </a:p>
        </p:txBody>
      </p:sp>
      <p:sp>
        <p:nvSpPr>
          <p:cNvPr id="5" name="Text Placeholder 4">
            <a:extLst>
              <a:ext uri="{FF2B5EF4-FFF2-40B4-BE49-F238E27FC236}">
                <a16:creationId xmlns:a16="http://schemas.microsoft.com/office/drawing/2014/main" id="{C3D6B74B-8959-5CD2-0B61-AE525FEABD00}"/>
              </a:ext>
            </a:extLst>
          </p:cNvPr>
          <p:cNvSpPr>
            <a:spLocks noGrp="1"/>
          </p:cNvSpPr>
          <p:nvPr>
            <p:ph type="body" sz="quarter" idx="15"/>
          </p:nvPr>
        </p:nvSpPr>
        <p:spPr>
          <a:xfrm>
            <a:off x="1054453" y="11195844"/>
            <a:ext cx="4703600" cy="1082675"/>
          </a:xfrm>
        </p:spPr>
        <p:txBody>
          <a:bodyPr/>
          <a:lstStyle>
            <a:lvl1pPr>
              <a:defRPr sz="3000">
                <a:solidFill>
                  <a:schemeClr val="tx2"/>
                </a:solidFill>
              </a:defRPr>
            </a:lvl1pPr>
            <a:lvl2pPr>
              <a:defRPr sz="3000">
                <a:solidFill>
                  <a:schemeClr val="tx2"/>
                </a:solidFill>
              </a:defRPr>
            </a:lvl2pPr>
            <a:lvl3pPr>
              <a:defRPr sz="3000">
                <a:solidFill>
                  <a:schemeClr val="tx2"/>
                </a:solidFill>
              </a:defRPr>
            </a:lvl3pPr>
            <a:lvl4pPr>
              <a:defRPr sz="3000">
                <a:solidFill>
                  <a:schemeClr val="tx2"/>
                </a:solidFill>
              </a:defRPr>
            </a:lvl4pPr>
            <a:lvl5pPr>
              <a:defRPr sz="30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982282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8" y="3296064"/>
            <a:ext cx="7930753" cy="8627713"/>
          </a:xfrm>
        </p:spPr>
        <p:txBody>
          <a:bodyPr/>
          <a:lstStyle>
            <a:lvl1pPr marL="517526" indent="-514350">
              <a:lnSpc>
                <a:spcPct val="100000"/>
              </a:lnSpc>
              <a:spcAft>
                <a:spcPts val="2250"/>
              </a:spcAft>
              <a:buFont typeface="Arial" panose="020B0604020202020204" pitchFamily="34" charset="0"/>
              <a:buChar char="•"/>
              <a:defRPr sz="4050">
                <a:solidFill>
                  <a:schemeClr val="accent1"/>
                </a:solidFill>
              </a:defRPr>
            </a:lvl1pPr>
            <a:lvl2pPr>
              <a:lnSpc>
                <a:spcPct val="100000"/>
              </a:lnSpc>
              <a:spcAft>
                <a:spcPts val="1800"/>
              </a:spcAft>
              <a:defRPr sz="4050">
                <a:solidFill>
                  <a:schemeClr val="accent1"/>
                </a:solidFill>
              </a:defRPr>
            </a:lvl2pPr>
            <a:lvl3pPr>
              <a:lnSpc>
                <a:spcPct val="100000"/>
              </a:lnSpc>
              <a:spcAft>
                <a:spcPts val="1800"/>
              </a:spcAft>
              <a:defRPr sz="4050">
                <a:solidFill>
                  <a:schemeClr val="accent1"/>
                </a:solidFill>
              </a:defRPr>
            </a:lvl3pPr>
            <a:lvl4pPr>
              <a:lnSpc>
                <a:spcPct val="100000"/>
              </a:lnSpc>
              <a:spcAft>
                <a:spcPts val="1800"/>
              </a:spcAft>
              <a:defRPr sz="4050">
                <a:solidFill>
                  <a:schemeClr val="accent1"/>
                </a:solidFill>
              </a:defRPr>
            </a:lvl4pPr>
            <a:lvl5pPr>
              <a:lnSpc>
                <a:spcPct val="100000"/>
              </a:lnSpc>
              <a:spcAft>
                <a:spcPts val="1800"/>
              </a:spcAft>
              <a:defRPr sz="4050">
                <a:solidFill>
                  <a:schemeClr val="accent1"/>
                </a:solidFill>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9674352" y="2339976"/>
            <a:ext cx="8613648" cy="11376025"/>
          </a:xfrm>
        </p:spPr>
        <p:txBody>
          <a:bodyPr/>
          <a:lstStyle/>
          <a:p>
            <a:endParaRPr lang="fr-CA"/>
          </a:p>
        </p:txBody>
      </p:sp>
      <p:sp>
        <p:nvSpPr>
          <p:cNvPr id="5" name="Text Placeholder 4">
            <a:extLst>
              <a:ext uri="{FF2B5EF4-FFF2-40B4-BE49-F238E27FC236}">
                <a16:creationId xmlns:a16="http://schemas.microsoft.com/office/drawing/2014/main" id="{70F5E339-919F-25F3-E369-A763E328E77E}"/>
              </a:ext>
            </a:extLst>
          </p:cNvPr>
          <p:cNvSpPr>
            <a:spLocks noGrp="1"/>
          </p:cNvSpPr>
          <p:nvPr>
            <p:ph type="body" sz="quarter" idx="15"/>
          </p:nvPr>
        </p:nvSpPr>
        <p:spPr>
          <a:xfrm>
            <a:off x="5723972" y="12578172"/>
            <a:ext cx="2400799" cy="477838"/>
          </a:xfrm>
        </p:spPr>
        <p:txBody>
          <a:bodyPr anchor="ctr"/>
          <a:lstStyle>
            <a:lvl1pPr algn="l">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584783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2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7711752" y="3387504"/>
            <a:ext cx="9405257" cy="8498109"/>
          </a:xfrm>
        </p:spPr>
        <p:txBody>
          <a:bodyPr/>
          <a:lstStyle>
            <a:lvl1pPr>
              <a:lnSpc>
                <a:spcPct val="100000"/>
              </a:lnSpc>
              <a:spcAft>
                <a:spcPts val="1800"/>
              </a:spcAft>
              <a:defRPr sz="4050">
                <a:solidFill>
                  <a:schemeClr val="accent1"/>
                </a:solidFill>
              </a:defRPr>
            </a:lvl1pPr>
            <a:lvl2pPr>
              <a:lnSpc>
                <a:spcPct val="100000"/>
              </a:lnSpc>
              <a:spcAft>
                <a:spcPts val="1800"/>
              </a:spcAft>
              <a:defRPr sz="4050">
                <a:solidFill>
                  <a:schemeClr val="accent1"/>
                </a:solidFill>
              </a:defRPr>
            </a:lvl2pPr>
            <a:lvl3pPr>
              <a:lnSpc>
                <a:spcPct val="100000"/>
              </a:lnSpc>
              <a:spcAft>
                <a:spcPts val="1800"/>
              </a:spcAft>
              <a:defRPr sz="4050">
                <a:solidFill>
                  <a:schemeClr val="accent1"/>
                </a:solidFill>
              </a:defRPr>
            </a:lvl3pPr>
            <a:lvl4pPr>
              <a:lnSpc>
                <a:spcPct val="100000"/>
              </a:lnSpc>
              <a:spcAft>
                <a:spcPts val="1800"/>
              </a:spcAft>
              <a:defRPr sz="4050">
                <a:solidFill>
                  <a:schemeClr val="accent1"/>
                </a:solidFill>
              </a:defRPr>
            </a:lvl4pPr>
            <a:lvl5pPr>
              <a:lnSpc>
                <a:spcPct val="100000"/>
              </a:lnSpc>
              <a:spcAft>
                <a:spcPts val="1800"/>
              </a:spcAft>
              <a:defRPr sz="4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1" y="2339976"/>
            <a:ext cx="6997959" cy="11376025"/>
          </a:xfrm>
        </p:spPr>
        <p:txBody>
          <a:bodyPr/>
          <a:lstStyle/>
          <a:p>
            <a:endParaRPr lang="fr-CA"/>
          </a:p>
        </p:txBody>
      </p:sp>
    </p:spTree>
    <p:extLst>
      <p:ext uri="{BB962C8B-B14F-4D97-AF65-F5344CB8AC3E}">
        <p14:creationId xmlns:p14="http://schemas.microsoft.com/office/powerpoint/2010/main" val="539780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13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7" y="4019907"/>
            <a:ext cx="6858972" cy="5105432"/>
          </a:xfrm>
        </p:spPr>
        <p:txBody>
          <a:bodyPr/>
          <a:lstStyle>
            <a:lvl1pPr>
              <a:spcAft>
                <a:spcPts val="1800"/>
              </a:spcAft>
              <a:defRPr sz="5400">
                <a:solidFill>
                  <a:schemeClr val="accent1"/>
                </a:solidFill>
              </a:defRPr>
            </a:lvl1pPr>
            <a:lvl2pPr>
              <a:spcAft>
                <a:spcPts val="1800"/>
              </a:spcAft>
              <a:defRPr sz="4500">
                <a:solidFill>
                  <a:schemeClr val="accent1"/>
                </a:solidFill>
              </a:defRPr>
            </a:lvl2pPr>
            <a:lvl3pPr>
              <a:spcAft>
                <a:spcPts val="1800"/>
              </a:spcAft>
              <a:defRPr sz="4500">
                <a:solidFill>
                  <a:schemeClr val="accent1"/>
                </a:solidFill>
              </a:defRPr>
            </a:lvl3pPr>
            <a:lvl4pPr>
              <a:spcAft>
                <a:spcPts val="1800"/>
              </a:spcAft>
              <a:defRPr sz="4500">
                <a:solidFill>
                  <a:schemeClr val="accent1"/>
                </a:solidFill>
              </a:defRPr>
            </a:lvl4pPr>
            <a:lvl5pPr>
              <a:spcAft>
                <a:spcPts val="1800"/>
              </a:spcAft>
              <a:defRPr sz="45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8056959" y="2338388"/>
            <a:ext cx="10231041" cy="11376025"/>
          </a:xfrm>
        </p:spPr>
        <p:txBody>
          <a:bodyPr/>
          <a:lstStyle/>
          <a:p>
            <a:endParaRPr lang="fr-CA"/>
          </a:p>
        </p:txBody>
      </p:sp>
      <p:sp>
        <p:nvSpPr>
          <p:cNvPr id="2" name="Text Placeholder 2">
            <a:extLst>
              <a:ext uri="{FF2B5EF4-FFF2-40B4-BE49-F238E27FC236}">
                <a16:creationId xmlns:a16="http://schemas.microsoft.com/office/drawing/2014/main" id="{EB6DBAEA-9FBA-E04E-4C71-AF414F354A01}"/>
              </a:ext>
            </a:extLst>
          </p:cNvPr>
          <p:cNvSpPr>
            <a:spLocks noGrp="1"/>
          </p:cNvSpPr>
          <p:nvPr>
            <p:ph type="body" sz="quarter" idx="15"/>
          </p:nvPr>
        </p:nvSpPr>
        <p:spPr>
          <a:xfrm>
            <a:off x="919868" y="11653644"/>
            <a:ext cx="6858972" cy="1472981"/>
          </a:xfrm>
        </p:spPr>
        <p:txBody>
          <a:bodyPr/>
          <a:lstStyle>
            <a:lvl1pPr>
              <a:spcAft>
                <a:spcPts val="1800"/>
              </a:spcAft>
              <a:defRPr sz="3600">
                <a:solidFill>
                  <a:schemeClr val="accent1"/>
                </a:solidFill>
              </a:defRPr>
            </a:lvl1pPr>
            <a:lvl2pPr>
              <a:spcAft>
                <a:spcPts val="1800"/>
              </a:spcAft>
              <a:defRPr sz="4050">
                <a:solidFill>
                  <a:schemeClr val="accent1"/>
                </a:solidFill>
              </a:defRPr>
            </a:lvl2pPr>
            <a:lvl3pPr>
              <a:spcAft>
                <a:spcPts val="1800"/>
              </a:spcAft>
              <a:defRPr sz="4050">
                <a:solidFill>
                  <a:schemeClr val="accent1"/>
                </a:solidFill>
              </a:defRPr>
            </a:lvl3pPr>
            <a:lvl4pPr>
              <a:spcAft>
                <a:spcPts val="1800"/>
              </a:spcAft>
              <a:defRPr sz="4050">
                <a:solidFill>
                  <a:schemeClr val="accent1"/>
                </a:solidFill>
              </a:defRPr>
            </a:lvl4pPr>
            <a:lvl5pPr>
              <a:spcAft>
                <a:spcPts val="1800"/>
              </a:spcAft>
              <a:defRPr sz="4050">
                <a:solidFill>
                  <a:schemeClr val="accent1"/>
                </a:solidFill>
              </a:defRPr>
            </a:lvl5pPr>
          </a:lstStyle>
          <a:p>
            <a:pPr lvl="0"/>
            <a:r>
              <a:rPr lang="en-US"/>
              <a:t>Click to edit Master text style</a:t>
            </a:r>
          </a:p>
        </p:txBody>
      </p:sp>
    </p:spTree>
    <p:extLst>
      <p:ext uri="{BB962C8B-B14F-4D97-AF65-F5344CB8AC3E}">
        <p14:creationId xmlns:p14="http://schemas.microsoft.com/office/powerpoint/2010/main" val="1547228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2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7" y="3907940"/>
            <a:ext cx="6858972" cy="5105432"/>
          </a:xfrm>
        </p:spPr>
        <p:txBody>
          <a:bodyPr/>
          <a:lstStyle>
            <a:lvl1pPr>
              <a:spcAft>
                <a:spcPts val="1800"/>
              </a:spcAft>
              <a:defRPr sz="4500">
                <a:solidFill>
                  <a:schemeClr val="accent1"/>
                </a:solidFill>
              </a:defRPr>
            </a:lvl1pPr>
            <a:lvl2pPr>
              <a:spcAft>
                <a:spcPts val="1800"/>
              </a:spcAft>
              <a:defRPr sz="4500">
                <a:solidFill>
                  <a:schemeClr val="accent1"/>
                </a:solidFill>
              </a:defRPr>
            </a:lvl2pPr>
            <a:lvl3pPr>
              <a:spcAft>
                <a:spcPts val="1800"/>
              </a:spcAft>
              <a:defRPr sz="4500">
                <a:solidFill>
                  <a:schemeClr val="accent1"/>
                </a:solidFill>
              </a:defRPr>
            </a:lvl3pPr>
            <a:lvl4pPr>
              <a:spcAft>
                <a:spcPts val="1800"/>
              </a:spcAft>
              <a:defRPr sz="4500">
                <a:solidFill>
                  <a:schemeClr val="accent1"/>
                </a:solidFill>
              </a:defRPr>
            </a:lvl4pPr>
            <a:lvl5pPr>
              <a:spcAft>
                <a:spcPts val="1800"/>
              </a:spcAft>
              <a:defRPr sz="45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4FC3D812-0B55-717B-540C-7E7C0659B2CD}"/>
              </a:ext>
            </a:extLst>
          </p:cNvPr>
          <p:cNvSpPr>
            <a:spLocks noGrp="1"/>
          </p:cNvSpPr>
          <p:nvPr>
            <p:ph type="pic" sz="quarter" idx="14"/>
          </p:nvPr>
        </p:nvSpPr>
        <p:spPr>
          <a:xfrm>
            <a:off x="8056959" y="2338388"/>
            <a:ext cx="10231041" cy="11376025"/>
          </a:xfrm>
        </p:spPr>
        <p:txBody>
          <a:bodyPr/>
          <a:lstStyle/>
          <a:p>
            <a:endParaRPr lang="fr-CA"/>
          </a:p>
        </p:txBody>
      </p:sp>
    </p:spTree>
    <p:extLst>
      <p:ext uri="{BB962C8B-B14F-4D97-AF65-F5344CB8AC3E}">
        <p14:creationId xmlns:p14="http://schemas.microsoft.com/office/powerpoint/2010/main" val="3943229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997960" y="3308448"/>
            <a:ext cx="9685175" cy="5105432"/>
          </a:xfrm>
        </p:spPr>
        <p:txBody>
          <a:bodyPr/>
          <a:lstStyle>
            <a:lvl1pPr>
              <a:spcAft>
                <a:spcPts val="1350"/>
              </a:spcAft>
              <a:defRPr sz="4050">
                <a:solidFill>
                  <a:schemeClr val="accent1"/>
                </a:solidFill>
              </a:defRPr>
            </a:lvl1pPr>
            <a:lvl2pPr>
              <a:spcAft>
                <a:spcPts val="1350"/>
              </a:spcAft>
              <a:defRPr sz="3300">
                <a:solidFill>
                  <a:schemeClr val="accent1"/>
                </a:solidFill>
              </a:defRPr>
            </a:lvl2pPr>
            <a:lvl3pPr>
              <a:spcAft>
                <a:spcPts val="1350"/>
              </a:spcAft>
              <a:defRPr sz="3300">
                <a:solidFill>
                  <a:schemeClr val="accent1"/>
                </a:solidFill>
              </a:defRPr>
            </a:lvl3pPr>
            <a:lvl4pPr>
              <a:spcAft>
                <a:spcPts val="1350"/>
              </a:spcAft>
              <a:defRPr sz="3300">
                <a:solidFill>
                  <a:schemeClr val="accent1"/>
                </a:solidFill>
              </a:defRPr>
            </a:lvl4pPr>
            <a:lvl5pPr>
              <a:spcAft>
                <a:spcPts val="1350"/>
              </a:spcAft>
              <a:defRPr sz="33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pic>
        <p:nvPicPr>
          <p:cNvPr id="11" name="Picture 10" descr="A close up of a wave&#10;&#10;Description automatically generated">
            <a:extLst>
              <a:ext uri="{FF2B5EF4-FFF2-40B4-BE49-F238E27FC236}">
                <a16:creationId xmlns:a16="http://schemas.microsoft.com/office/drawing/2014/main" id="{3050F935-3281-C194-BE92-F5B3D988DF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664872"/>
            <a:ext cx="18287999" cy="13933714"/>
          </a:xfrm>
          <a:prstGeom prst="rect">
            <a:avLst/>
          </a:prstGeom>
        </p:spPr>
      </p:pic>
    </p:spTree>
    <p:extLst>
      <p:ext uri="{BB962C8B-B14F-4D97-AF65-F5344CB8AC3E}">
        <p14:creationId xmlns:p14="http://schemas.microsoft.com/office/powerpoint/2010/main" val="697363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a:xfrm>
            <a:off x="339077" y="12935623"/>
            <a:ext cx="607721" cy="382005"/>
          </a:xfrm>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C323FF42-8E47-BD2D-5F69-CC30D3870D91}"/>
              </a:ext>
            </a:extLst>
          </p:cNvPr>
          <p:cNvSpPr>
            <a:spLocks noGrp="1"/>
          </p:cNvSpPr>
          <p:nvPr>
            <p:ph type="title" hasCustomPrompt="1"/>
          </p:nvPr>
        </p:nvSpPr>
        <p:spPr>
          <a:xfrm>
            <a:off x="641748" y="0"/>
            <a:ext cx="17008078"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641748" y="4571999"/>
            <a:ext cx="5824367" cy="7314307"/>
          </a:xfrm>
        </p:spPr>
        <p:txBody>
          <a:bodyPr/>
          <a:lstStyle>
            <a:lvl1pPr>
              <a:spcAft>
                <a:spcPts val="1800"/>
              </a:spcAft>
              <a:defRPr sz="6000">
                <a:solidFill>
                  <a:schemeClr val="accent1"/>
                </a:solidFill>
              </a:defRPr>
            </a:lvl1pPr>
            <a:lvl2pPr>
              <a:spcAft>
                <a:spcPts val="1800"/>
              </a:spcAft>
              <a:defRPr sz="6000">
                <a:solidFill>
                  <a:schemeClr val="accent1"/>
                </a:solidFill>
              </a:defRPr>
            </a:lvl2pPr>
            <a:lvl3pPr>
              <a:spcAft>
                <a:spcPts val="1800"/>
              </a:spcAft>
              <a:defRPr sz="6000">
                <a:solidFill>
                  <a:schemeClr val="accent1"/>
                </a:solidFill>
              </a:defRPr>
            </a:lvl3pPr>
            <a:lvl4pPr>
              <a:spcAft>
                <a:spcPts val="1800"/>
              </a:spcAft>
              <a:defRPr sz="6000">
                <a:solidFill>
                  <a:schemeClr val="accent1"/>
                </a:solidFill>
              </a:defRPr>
            </a:lvl4pPr>
            <a:lvl5pPr>
              <a:spcAft>
                <a:spcPts val="1800"/>
              </a:spcAft>
              <a:defRPr sz="6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Picture Placeholder 3">
            <a:extLst>
              <a:ext uri="{FF2B5EF4-FFF2-40B4-BE49-F238E27FC236}">
                <a16:creationId xmlns:a16="http://schemas.microsoft.com/office/drawing/2014/main" id="{FC480236-3E7A-3F62-EA7D-E2D1FEBD7FEC}"/>
              </a:ext>
            </a:extLst>
          </p:cNvPr>
          <p:cNvSpPr>
            <a:spLocks noGrp="1"/>
          </p:cNvSpPr>
          <p:nvPr>
            <p:ph type="pic" sz="quarter" idx="14"/>
          </p:nvPr>
        </p:nvSpPr>
        <p:spPr>
          <a:xfrm>
            <a:off x="6969919" y="2339975"/>
            <a:ext cx="11318081" cy="11374438"/>
          </a:xfrm>
        </p:spPr>
        <p:txBody>
          <a:bodyPr/>
          <a:lstStyle/>
          <a:p>
            <a:endParaRPr lang="fr-CA"/>
          </a:p>
        </p:txBody>
      </p:sp>
    </p:spTree>
    <p:extLst>
      <p:ext uri="{BB962C8B-B14F-4D97-AF65-F5344CB8AC3E}">
        <p14:creationId xmlns:p14="http://schemas.microsoft.com/office/powerpoint/2010/main" val="1118031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2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8D1C84-57E7-532C-3E20-46A194DFAE3E}"/>
              </a:ext>
            </a:extLst>
          </p:cNvPr>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8" name="Shape">
            <a:extLst>
              <a:ext uri="{FF2B5EF4-FFF2-40B4-BE49-F238E27FC236}">
                <a16:creationId xmlns:a16="http://schemas.microsoft.com/office/drawing/2014/main" id="{D7F834E8-360A-2ACF-E966-1C183B416281}"/>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08765BDD-96CC-7CF0-4C36-2094954C15BA}"/>
              </a:ext>
              <a:ext uri="{C183D7F6-B498-43B3-948B-1728B52AA6E4}">
                <adec:decorative xmlns:adec="http://schemas.microsoft.com/office/drawing/2017/decorative" val="1"/>
              </a:ext>
            </a:extLst>
          </p:cNvPr>
          <p:cNvSpPr/>
          <p:nvPr userDrawn="1"/>
        </p:nvSpPr>
        <p:spPr>
          <a:xfrm>
            <a:off x="4640468" y="5399030"/>
            <a:ext cx="7592602" cy="8316078"/>
          </a:xfrm>
          <a:custGeom>
            <a:avLst/>
            <a:gdLst>
              <a:gd name="connsiteX0" fmla="*/ 6158965 w 9174803"/>
              <a:gd name="connsiteY0" fmla="*/ 941430 h 7536782"/>
              <a:gd name="connsiteX1" fmla="*/ 8297287 w 9174803"/>
              <a:gd name="connsiteY1" fmla="*/ 2131117 h 7536782"/>
              <a:gd name="connsiteX2" fmla="*/ 8871310 w 9174803"/>
              <a:gd name="connsiteY2" fmla="*/ 4312682 h 7536782"/>
              <a:gd name="connsiteX3" fmla="*/ 6788711 w 9174803"/>
              <a:gd name="connsiteY3" fmla="*/ 7536782 h 7536782"/>
              <a:gd name="connsiteX4" fmla="*/ 0 w 9174803"/>
              <a:gd name="connsiteY4" fmla="*/ 7536782 h 7536782"/>
              <a:gd name="connsiteX5" fmla="*/ 5409743 w 9174803"/>
              <a:gd name="connsiteY5" fmla="*/ 4197531 h 7536782"/>
              <a:gd name="connsiteX6" fmla="*/ 6054069 w 9174803"/>
              <a:gd name="connsiteY6" fmla="*/ 2100476 h 7536782"/>
              <a:gd name="connsiteX7" fmla="*/ 4934931 w 9174803"/>
              <a:gd name="connsiteY7" fmla="*/ 936612 h 7536782"/>
              <a:gd name="connsiteX8" fmla="*/ 6177621 w 9174803"/>
              <a:gd name="connsiteY8" fmla="*/ 85 h 7536782"/>
              <a:gd name="connsiteX9" fmla="*/ 6671831 w 9174803"/>
              <a:gd name="connsiteY9" fmla="*/ 85 h 7536782"/>
              <a:gd name="connsiteX10" fmla="*/ 6158965 w 9174803"/>
              <a:gd name="connsiteY10" fmla="*/ 941430 h 753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4803" h="7536782">
                <a:moveTo>
                  <a:pt x="6158965" y="941430"/>
                </a:moveTo>
                <a:cubicBezTo>
                  <a:pt x="6677020" y="1292072"/>
                  <a:pt x="8062660" y="1964074"/>
                  <a:pt x="8297287" y="2131117"/>
                </a:cubicBezTo>
                <a:cubicBezTo>
                  <a:pt x="8625441" y="2364631"/>
                  <a:pt x="9691451" y="2890347"/>
                  <a:pt x="8871310" y="4312682"/>
                </a:cubicBezTo>
                <a:cubicBezTo>
                  <a:pt x="8051170" y="5735017"/>
                  <a:pt x="7291570" y="6783113"/>
                  <a:pt x="6788711" y="7536782"/>
                </a:cubicBezTo>
                <a:lnTo>
                  <a:pt x="0" y="7536782"/>
                </a:lnTo>
                <a:cubicBezTo>
                  <a:pt x="1687973" y="6151142"/>
                  <a:pt x="4286528" y="5007788"/>
                  <a:pt x="5409743" y="4197531"/>
                </a:cubicBezTo>
                <a:cubicBezTo>
                  <a:pt x="6532958" y="3387274"/>
                  <a:pt x="6593869" y="2775195"/>
                  <a:pt x="6054069" y="2100476"/>
                </a:cubicBezTo>
                <a:cubicBezTo>
                  <a:pt x="5559859" y="1482714"/>
                  <a:pt x="5116553" y="1308628"/>
                  <a:pt x="4934931" y="936612"/>
                </a:cubicBezTo>
                <a:cubicBezTo>
                  <a:pt x="4611594" y="274618"/>
                  <a:pt x="5779288" y="-5599"/>
                  <a:pt x="6177621" y="85"/>
                </a:cubicBezTo>
                <a:cubicBezTo>
                  <a:pt x="6225930" y="85"/>
                  <a:pt x="6671831" y="85"/>
                  <a:pt x="6671831" y="85"/>
                </a:cubicBezTo>
                <a:cubicBezTo>
                  <a:pt x="6671831" y="85"/>
                  <a:pt x="5640786" y="590912"/>
                  <a:pt x="6158965" y="941430"/>
                </a:cubicBezTo>
                <a:close/>
              </a:path>
            </a:pathLst>
          </a:custGeom>
          <a:solidFill>
            <a:schemeClr val="bg2"/>
          </a:solidFill>
          <a:ln w="123527" cap="flat">
            <a:noFill/>
            <a:prstDash val="solid"/>
            <a:miter/>
          </a:ln>
        </p:spPr>
        <p:txBody>
          <a:bodyPr rtlCol="0" anchor="ctr"/>
          <a:lstStyle/>
          <a:p>
            <a:pPr defTabSz="914354"/>
            <a:endParaRPr lang="en-CA" sz="3600">
              <a:solidFill>
                <a:prstClr val="black"/>
              </a:solidFill>
              <a:latin typeface="Arial"/>
            </a:endParaRPr>
          </a:p>
        </p:txBody>
      </p:sp>
      <p:sp>
        <p:nvSpPr>
          <p:cNvPr id="3" name="Text Placeholder 2">
            <a:extLst>
              <a:ext uri="{FF2B5EF4-FFF2-40B4-BE49-F238E27FC236}">
                <a16:creationId xmlns:a16="http://schemas.microsoft.com/office/drawing/2014/main" id="{7D07D2A5-EC8E-753A-8B7C-A0C5B9301545}"/>
              </a:ext>
            </a:extLst>
          </p:cNvPr>
          <p:cNvSpPr>
            <a:spLocks noGrp="1"/>
          </p:cNvSpPr>
          <p:nvPr>
            <p:ph type="body" sz="quarter" idx="13"/>
          </p:nvPr>
        </p:nvSpPr>
        <p:spPr>
          <a:xfrm>
            <a:off x="8608594" y="1"/>
            <a:ext cx="9041231" cy="2339975"/>
          </a:xfrm>
        </p:spPr>
        <p:txBody>
          <a:bodyPr anchor="ctr"/>
          <a:lstStyle>
            <a:lvl1pPr algn="ctr">
              <a:spcAft>
                <a:spcPts val="1800"/>
              </a:spcAft>
              <a:defRPr sz="6000">
                <a:solidFill>
                  <a:schemeClr val="bg1"/>
                </a:solidFill>
              </a:defRPr>
            </a:lvl1pPr>
            <a:lvl2pPr>
              <a:spcAft>
                <a:spcPts val="1800"/>
              </a:spcAft>
              <a:defRPr sz="3600">
                <a:solidFill>
                  <a:schemeClr val="accent1"/>
                </a:solidFill>
              </a:defRPr>
            </a:lvl2pPr>
            <a:lvl3pPr>
              <a:spcAft>
                <a:spcPts val="1800"/>
              </a:spcAft>
              <a:defRPr sz="3600">
                <a:solidFill>
                  <a:schemeClr val="accent1"/>
                </a:solidFill>
              </a:defRPr>
            </a:lvl3pPr>
            <a:lvl4pPr>
              <a:spcAft>
                <a:spcPts val="1800"/>
              </a:spcAft>
              <a:defRPr sz="3600">
                <a:solidFill>
                  <a:schemeClr val="accent1"/>
                </a:solidFill>
              </a:defRPr>
            </a:lvl4pPr>
            <a:lvl5pPr>
              <a:spcAft>
                <a:spcPts val="1800"/>
              </a:spcAft>
              <a:defRPr sz="3600">
                <a:solidFill>
                  <a:schemeClr val="accent1"/>
                </a:solidFill>
              </a:defRPr>
            </a:lvl5pPr>
          </a:lstStyle>
          <a:p>
            <a:pPr lvl="0"/>
            <a:r>
              <a:rPr lang="en-US"/>
              <a:t>Click to edit Master text styles</a:t>
            </a:r>
          </a:p>
        </p:txBody>
      </p:sp>
      <p:grpSp>
        <p:nvGrpSpPr>
          <p:cNvPr id="5" name="Group 4">
            <a:extLst>
              <a:ext uri="{FF2B5EF4-FFF2-40B4-BE49-F238E27FC236}">
                <a16:creationId xmlns:a16="http://schemas.microsoft.com/office/drawing/2014/main" id="{624C4CD2-1FE7-591C-12AD-8F8AA44A870F}"/>
              </a:ext>
            </a:extLst>
          </p:cNvPr>
          <p:cNvGrpSpPr/>
          <p:nvPr userDrawn="1"/>
        </p:nvGrpSpPr>
        <p:grpSpPr>
          <a:xfrm>
            <a:off x="465535" y="496110"/>
            <a:ext cx="1100138" cy="1466850"/>
            <a:chOff x="-1695450" y="8686800"/>
            <a:chExt cx="1466850" cy="1466850"/>
          </a:xfrm>
        </p:grpSpPr>
        <p:pic>
          <p:nvPicPr>
            <p:cNvPr id="6" name="Graphic 5" descr="Wrench with solid fill">
              <a:extLst>
                <a:ext uri="{FF2B5EF4-FFF2-40B4-BE49-F238E27FC236}">
                  <a16:creationId xmlns:a16="http://schemas.microsoft.com/office/drawing/2014/main" id="{0BC3D0ED-D3A4-3716-36CB-09E701B4DF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2265" y="8959985"/>
              <a:ext cx="920480" cy="920480"/>
            </a:xfrm>
            <a:prstGeom prst="rect">
              <a:avLst/>
            </a:prstGeom>
          </p:spPr>
        </p:pic>
        <p:sp>
          <p:nvSpPr>
            <p:cNvPr id="2" name="Oval 1">
              <a:extLst>
                <a:ext uri="{FF2B5EF4-FFF2-40B4-BE49-F238E27FC236}">
                  <a16:creationId xmlns:a16="http://schemas.microsoft.com/office/drawing/2014/main" id="{35ECB94A-707E-E1CE-B364-775F5874F226}"/>
                </a:ext>
              </a:extLst>
            </p:cNvPr>
            <p:cNvSpPr/>
            <p:nvPr/>
          </p:nvSpPr>
          <p:spPr>
            <a:xfrm>
              <a:off x="-1695450" y="8686800"/>
              <a:ext cx="1466850" cy="1466850"/>
            </a:xfrm>
            <a:prstGeom prst="ellipse">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grpSp>
      <p:sp>
        <p:nvSpPr>
          <p:cNvPr id="13" name="Title 1">
            <a:extLst>
              <a:ext uri="{FF2B5EF4-FFF2-40B4-BE49-F238E27FC236}">
                <a16:creationId xmlns:a16="http://schemas.microsoft.com/office/drawing/2014/main" id="{0848D54A-D7D6-7CB5-D405-6CACF018D0B0}"/>
              </a:ext>
            </a:extLst>
          </p:cNvPr>
          <p:cNvSpPr>
            <a:spLocks noGrp="1"/>
          </p:cNvSpPr>
          <p:nvPr>
            <p:ph type="title" hasCustomPrompt="1"/>
          </p:nvPr>
        </p:nvSpPr>
        <p:spPr>
          <a:xfrm>
            <a:off x="1" y="-1371601"/>
            <a:ext cx="5855306" cy="1063735"/>
          </a:xfrm>
        </p:spPr>
        <p:txBody>
          <a:bodyPr anchor="ctr" anchorCtr="0"/>
          <a:lstStyle>
            <a:lvl1pPr algn="l">
              <a:defRPr sz="3600">
                <a:solidFill>
                  <a:schemeClr val="bg1"/>
                </a:solidFill>
                <a:latin typeface="+mj-lt"/>
              </a:defRPr>
            </a:lvl1pPr>
          </a:lstStyle>
          <a:p>
            <a:r>
              <a:rPr lang="en-CA" noProof="0"/>
              <a:t>Click to edit master title style</a:t>
            </a:r>
          </a:p>
        </p:txBody>
      </p:sp>
      <p:sp>
        <p:nvSpPr>
          <p:cNvPr id="16" name="Text Placeholder 15">
            <a:extLst>
              <a:ext uri="{FF2B5EF4-FFF2-40B4-BE49-F238E27FC236}">
                <a16:creationId xmlns:a16="http://schemas.microsoft.com/office/drawing/2014/main" id="{7616E41F-31E8-3EF4-8053-F2EE6554BF94}"/>
              </a:ext>
            </a:extLst>
          </p:cNvPr>
          <p:cNvSpPr>
            <a:spLocks noGrp="1"/>
          </p:cNvSpPr>
          <p:nvPr>
            <p:ph type="body" sz="quarter" idx="14"/>
          </p:nvPr>
        </p:nvSpPr>
        <p:spPr>
          <a:xfrm>
            <a:off x="10232859" y="3994484"/>
            <a:ext cx="7416967" cy="6785811"/>
          </a:xfrm>
        </p:spPr>
        <p:txBody>
          <a:bodyPr anchor="t"/>
          <a:lstStyle>
            <a:lvl1pPr algn="l">
              <a:spcAft>
                <a:spcPts val="1350"/>
              </a:spcAft>
              <a:defRPr sz="3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87068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2 contents">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1818" y="2180611"/>
            <a:ext cx="8228529" cy="1274319"/>
          </a:xfrm>
        </p:spPr>
        <p:txBody>
          <a:bodyPr/>
          <a:lstStyle/>
          <a:p>
            <a:pPr lvl="0"/>
            <a:endParaRPr lang="en-CA" noProof="0"/>
          </a:p>
        </p:txBody>
      </p:sp>
      <p:sp>
        <p:nvSpPr>
          <p:cNvPr id="6" name="Espace réservé du numéro de diapositive 5"/>
          <p:cNvSpPr>
            <a:spLocks noGrp="1"/>
          </p:cNvSpPr>
          <p:nvPr>
            <p:ph type="sldNum" sz="quarter" idx="12"/>
          </p:nvPr>
        </p:nvSpPr>
        <p:spPr/>
        <p:txBody>
          <a:bodyPr/>
          <a:lstStyle/>
          <a:p>
            <a:fld id="{7088BEF1-D3AD-E34F-A3B9-A73E884A7AB2}" type="slidenum">
              <a:rPr lang="en-CA" noProof="0" smtClean="0"/>
              <a:t>‹#›</a:t>
            </a:fld>
            <a:endParaRPr lang="en-CA" noProof="0"/>
          </a:p>
        </p:txBody>
      </p:sp>
      <p:sp>
        <p:nvSpPr>
          <p:cNvPr id="4" name="Espace réservé du contenu 2">
            <a:extLst>
              <a:ext uri="{FF2B5EF4-FFF2-40B4-BE49-F238E27FC236}">
                <a16:creationId xmlns:a16="http://schemas.microsoft.com/office/drawing/2014/main" id="{153CB04D-DB75-FA06-654D-97D3124241C1}"/>
              </a:ext>
            </a:extLst>
          </p:cNvPr>
          <p:cNvSpPr>
            <a:spLocks noGrp="1"/>
          </p:cNvSpPr>
          <p:nvPr>
            <p:ph idx="13"/>
          </p:nvPr>
        </p:nvSpPr>
        <p:spPr>
          <a:xfrm>
            <a:off x="641818" y="3607328"/>
            <a:ext cx="8228529" cy="1274319"/>
          </a:xfrm>
        </p:spPr>
        <p:txBody>
          <a:bodyPr/>
          <a:lstStyle/>
          <a:p>
            <a:pPr lvl="0"/>
            <a:endParaRPr lang="en-CA" noProof="0"/>
          </a:p>
        </p:txBody>
      </p:sp>
      <p:sp>
        <p:nvSpPr>
          <p:cNvPr id="7" name="Espace réservé du contenu 2">
            <a:extLst>
              <a:ext uri="{FF2B5EF4-FFF2-40B4-BE49-F238E27FC236}">
                <a16:creationId xmlns:a16="http://schemas.microsoft.com/office/drawing/2014/main" id="{FA0686C8-A419-699F-8BFA-7B51063FAB74}"/>
              </a:ext>
            </a:extLst>
          </p:cNvPr>
          <p:cNvSpPr>
            <a:spLocks noGrp="1"/>
          </p:cNvSpPr>
          <p:nvPr>
            <p:ph idx="14" hasCustomPrompt="1"/>
          </p:nvPr>
        </p:nvSpPr>
        <p:spPr>
          <a:xfrm>
            <a:off x="641818" y="6460768"/>
            <a:ext cx="8228529" cy="1274319"/>
          </a:xfrm>
        </p:spPr>
        <p:txBody>
          <a:bodyPr/>
          <a:lstStyle/>
          <a:p>
            <a:pPr lvl="0"/>
            <a:r>
              <a:rPr lang="en-CA" noProof="0"/>
              <a:t>Click to edit master text style</a:t>
            </a:r>
          </a:p>
          <a:p>
            <a:pPr lvl="1"/>
            <a:r>
              <a:rPr lang="en-CA" noProof="0"/>
              <a:t>Second level</a:t>
            </a:r>
          </a:p>
        </p:txBody>
      </p:sp>
      <p:sp>
        <p:nvSpPr>
          <p:cNvPr id="8" name="Espace réservé du contenu 2">
            <a:extLst>
              <a:ext uri="{FF2B5EF4-FFF2-40B4-BE49-F238E27FC236}">
                <a16:creationId xmlns:a16="http://schemas.microsoft.com/office/drawing/2014/main" id="{EB5676CE-1E53-87BF-1247-371D7623C4C7}"/>
              </a:ext>
            </a:extLst>
          </p:cNvPr>
          <p:cNvSpPr>
            <a:spLocks noGrp="1"/>
          </p:cNvSpPr>
          <p:nvPr>
            <p:ph idx="15" hasCustomPrompt="1"/>
          </p:nvPr>
        </p:nvSpPr>
        <p:spPr>
          <a:xfrm>
            <a:off x="641818" y="5034048"/>
            <a:ext cx="8228529" cy="1274319"/>
          </a:xfrm>
        </p:spPr>
        <p:txBody>
          <a:bodyPr/>
          <a:lstStyle/>
          <a:p>
            <a:pPr lvl="0"/>
            <a:r>
              <a:rPr lang="en-CA" noProof="0"/>
              <a:t>Click to edit master text style</a:t>
            </a:r>
          </a:p>
          <a:p>
            <a:pPr lvl="1"/>
            <a:r>
              <a:rPr lang="en-CA" noProof="0"/>
              <a:t>Second level</a:t>
            </a:r>
          </a:p>
        </p:txBody>
      </p:sp>
      <p:sp>
        <p:nvSpPr>
          <p:cNvPr id="9" name="Espace réservé du contenu 2">
            <a:extLst>
              <a:ext uri="{FF2B5EF4-FFF2-40B4-BE49-F238E27FC236}">
                <a16:creationId xmlns:a16="http://schemas.microsoft.com/office/drawing/2014/main" id="{EE7FF294-D9A1-B20C-82DB-A44D989A225A}"/>
              </a:ext>
            </a:extLst>
          </p:cNvPr>
          <p:cNvSpPr>
            <a:spLocks noGrp="1"/>
          </p:cNvSpPr>
          <p:nvPr>
            <p:ph idx="16" hasCustomPrompt="1"/>
          </p:nvPr>
        </p:nvSpPr>
        <p:spPr>
          <a:xfrm>
            <a:off x="641818" y="7887487"/>
            <a:ext cx="8228529" cy="1274319"/>
          </a:xfrm>
        </p:spPr>
        <p:txBody>
          <a:bodyPr/>
          <a:lstStyle/>
          <a:p>
            <a:pPr lvl="0"/>
            <a:r>
              <a:rPr lang="en-CA" noProof="0"/>
              <a:t>Click to edit master text style</a:t>
            </a:r>
          </a:p>
          <a:p>
            <a:pPr lvl="1"/>
            <a:r>
              <a:rPr lang="en-CA" noProof="0"/>
              <a:t>Second level</a:t>
            </a:r>
          </a:p>
        </p:txBody>
      </p:sp>
      <p:sp>
        <p:nvSpPr>
          <p:cNvPr id="10" name="Espace réservé du contenu 2">
            <a:extLst>
              <a:ext uri="{FF2B5EF4-FFF2-40B4-BE49-F238E27FC236}">
                <a16:creationId xmlns:a16="http://schemas.microsoft.com/office/drawing/2014/main" id="{14B607B1-A6EC-F31A-ACD5-AF9AA14DF9CB}"/>
              </a:ext>
            </a:extLst>
          </p:cNvPr>
          <p:cNvSpPr>
            <a:spLocks noGrp="1"/>
          </p:cNvSpPr>
          <p:nvPr>
            <p:ph idx="17" hasCustomPrompt="1"/>
          </p:nvPr>
        </p:nvSpPr>
        <p:spPr>
          <a:xfrm>
            <a:off x="641818" y="9244506"/>
            <a:ext cx="8228529" cy="1274319"/>
          </a:xfrm>
        </p:spPr>
        <p:txBody>
          <a:bodyPr/>
          <a:lstStyle/>
          <a:p>
            <a:pPr lvl="0"/>
            <a:r>
              <a:rPr lang="en-CA" noProof="0"/>
              <a:t>Click to edit master text style</a:t>
            </a:r>
          </a:p>
          <a:p>
            <a:pPr lvl="1"/>
            <a:r>
              <a:rPr lang="en-CA" noProof="0"/>
              <a:t>Second level</a:t>
            </a:r>
          </a:p>
        </p:txBody>
      </p:sp>
      <p:sp>
        <p:nvSpPr>
          <p:cNvPr id="11" name="Espace réservé du contenu 2">
            <a:extLst>
              <a:ext uri="{FF2B5EF4-FFF2-40B4-BE49-F238E27FC236}">
                <a16:creationId xmlns:a16="http://schemas.microsoft.com/office/drawing/2014/main" id="{192E1BAB-4FA5-6A24-2F14-25BEC2393C11}"/>
              </a:ext>
            </a:extLst>
          </p:cNvPr>
          <p:cNvSpPr>
            <a:spLocks noGrp="1"/>
          </p:cNvSpPr>
          <p:nvPr>
            <p:ph idx="18" hasCustomPrompt="1"/>
          </p:nvPr>
        </p:nvSpPr>
        <p:spPr>
          <a:xfrm>
            <a:off x="611611" y="10671224"/>
            <a:ext cx="8228529" cy="1274319"/>
          </a:xfrm>
        </p:spPr>
        <p:txBody>
          <a:bodyPr/>
          <a:lstStyle/>
          <a:p>
            <a:pPr lvl="0"/>
            <a:r>
              <a:rPr lang="en-CA" noProof="0"/>
              <a:t>Click to edit master text style</a:t>
            </a:r>
          </a:p>
          <a:p>
            <a:pPr lvl="1"/>
            <a:r>
              <a:rPr lang="en-CA" noProof="0"/>
              <a:t>Second level</a:t>
            </a:r>
          </a:p>
        </p:txBody>
      </p:sp>
      <p:sp>
        <p:nvSpPr>
          <p:cNvPr id="12" name="Espace réservé du contenu 2">
            <a:extLst>
              <a:ext uri="{FF2B5EF4-FFF2-40B4-BE49-F238E27FC236}">
                <a16:creationId xmlns:a16="http://schemas.microsoft.com/office/drawing/2014/main" id="{E219765B-AE98-9F54-93C8-052253246206}"/>
              </a:ext>
            </a:extLst>
          </p:cNvPr>
          <p:cNvSpPr>
            <a:spLocks noGrp="1"/>
          </p:cNvSpPr>
          <p:nvPr>
            <p:ph idx="19" hasCustomPrompt="1"/>
          </p:nvPr>
        </p:nvSpPr>
        <p:spPr>
          <a:xfrm>
            <a:off x="9417656" y="2180611"/>
            <a:ext cx="8228529" cy="1274319"/>
          </a:xfrm>
        </p:spPr>
        <p:txBody>
          <a:bodyPr/>
          <a:lstStyle/>
          <a:p>
            <a:pPr lvl="0"/>
            <a:r>
              <a:rPr lang="en-CA" noProof="0"/>
              <a:t>Click to edit master text style</a:t>
            </a:r>
          </a:p>
          <a:p>
            <a:pPr lvl="1"/>
            <a:r>
              <a:rPr lang="en-CA" noProof="0"/>
              <a:t>Second level</a:t>
            </a:r>
          </a:p>
        </p:txBody>
      </p:sp>
      <p:sp>
        <p:nvSpPr>
          <p:cNvPr id="13" name="Espace réservé du contenu 2">
            <a:extLst>
              <a:ext uri="{FF2B5EF4-FFF2-40B4-BE49-F238E27FC236}">
                <a16:creationId xmlns:a16="http://schemas.microsoft.com/office/drawing/2014/main" id="{B8D19246-117B-D9B6-42DD-04AB75915075}"/>
              </a:ext>
            </a:extLst>
          </p:cNvPr>
          <p:cNvSpPr>
            <a:spLocks noGrp="1"/>
          </p:cNvSpPr>
          <p:nvPr>
            <p:ph idx="20" hasCustomPrompt="1"/>
          </p:nvPr>
        </p:nvSpPr>
        <p:spPr>
          <a:xfrm>
            <a:off x="9417656" y="3607328"/>
            <a:ext cx="8228529" cy="1274319"/>
          </a:xfrm>
        </p:spPr>
        <p:txBody>
          <a:bodyPr/>
          <a:lstStyle/>
          <a:p>
            <a:pPr lvl="0"/>
            <a:r>
              <a:rPr lang="en-CA" noProof="0"/>
              <a:t>Click to edit master text style</a:t>
            </a:r>
          </a:p>
          <a:p>
            <a:pPr lvl="1"/>
            <a:r>
              <a:rPr lang="en-CA" noProof="0"/>
              <a:t>Second level</a:t>
            </a:r>
          </a:p>
        </p:txBody>
      </p:sp>
      <p:sp>
        <p:nvSpPr>
          <p:cNvPr id="14" name="Espace réservé du contenu 2">
            <a:extLst>
              <a:ext uri="{FF2B5EF4-FFF2-40B4-BE49-F238E27FC236}">
                <a16:creationId xmlns:a16="http://schemas.microsoft.com/office/drawing/2014/main" id="{A136DE23-30EE-21DB-186B-76A3BF0C1488}"/>
              </a:ext>
            </a:extLst>
          </p:cNvPr>
          <p:cNvSpPr>
            <a:spLocks noGrp="1"/>
          </p:cNvSpPr>
          <p:nvPr>
            <p:ph idx="21" hasCustomPrompt="1"/>
          </p:nvPr>
        </p:nvSpPr>
        <p:spPr>
          <a:xfrm>
            <a:off x="9417656" y="6460768"/>
            <a:ext cx="8228529" cy="1274319"/>
          </a:xfrm>
        </p:spPr>
        <p:txBody>
          <a:bodyPr/>
          <a:lstStyle/>
          <a:p>
            <a:pPr lvl="0"/>
            <a:r>
              <a:rPr lang="en-CA" noProof="0"/>
              <a:t>Click to edit master text style</a:t>
            </a:r>
          </a:p>
          <a:p>
            <a:pPr lvl="1"/>
            <a:r>
              <a:rPr lang="en-CA" noProof="0"/>
              <a:t>Second level</a:t>
            </a:r>
          </a:p>
        </p:txBody>
      </p:sp>
      <p:sp>
        <p:nvSpPr>
          <p:cNvPr id="15" name="Espace réservé du contenu 2">
            <a:extLst>
              <a:ext uri="{FF2B5EF4-FFF2-40B4-BE49-F238E27FC236}">
                <a16:creationId xmlns:a16="http://schemas.microsoft.com/office/drawing/2014/main" id="{627CC8E1-A67F-DB63-0868-FC42499B5BEC}"/>
              </a:ext>
            </a:extLst>
          </p:cNvPr>
          <p:cNvSpPr>
            <a:spLocks noGrp="1"/>
          </p:cNvSpPr>
          <p:nvPr>
            <p:ph idx="22" hasCustomPrompt="1"/>
          </p:nvPr>
        </p:nvSpPr>
        <p:spPr>
          <a:xfrm>
            <a:off x="9417656" y="5034048"/>
            <a:ext cx="8228529" cy="1274319"/>
          </a:xfrm>
        </p:spPr>
        <p:txBody>
          <a:bodyPr/>
          <a:lstStyle/>
          <a:p>
            <a:pPr lvl="0"/>
            <a:r>
              <a:rPr lang="en-CA" noProof="0"/>
              <a:t>Click to edit master text style</a:t>
            </a:r>
          </a:p>
          <a:p>
            <a:pPr lvl="1"/>
            <a:r>
              <a:rPr lang="en-CA" noProof="0"/>
              <a:t>Second level</a:t>
            </a:r>
          </a:p>
        </p:txBody>
      </p:sp>
      <p:sp>
        <p:nvSpPr>
          <p:cNvPr id="16" name="Espace réservé du contenu 2">
            <a:extLst>
              <a:ext uri="{FF2B5EF4-FFF2-40B4-BE49-F238E27FC236}">
                <a16:creationId xmlns:a16="http://schemas.microsoft.com/office/drawing/2014/main" id="{8BD306D1-46C9-6516-D009-F5F09B145728}"/>
              </a:ext>
            </a:extLst>
          </p:cNvPr>
          <p:cNvSpPr>
            <a:spLocks noGrp="1"/>
          </p:cNvSpPr>
          <p:nvPr>
            <p:ph idx="23" hasCustomPrompt="1"/>
          </p:nvPr>
        </p:nvSpPr>
        <p:spPr>
          <a:xfrm>
            <a:off x="9417656" y="7887487"/>
            <a:ext cx="8228529" cy="1274319"/>
          </a:xfrm>
        </p:spPr>
        <p:txBody>
          <a:bodyPr/>
          <a:lstStyle/>
          <a:p>
            <a:pPr lvl="0"/>
            <a:r>
              <a:rPr lang="en-CA" noProof="0"/>
              <a:t>Click to edit master text style</a:t>
            </a:r>
          </a:p>
          <a:p>
            <a:pPr lvl="1"/>
            <a:r>
              <a:rPr lang="en-CA" noProof="0"/>
              <a:t>Second level</a:t>
            </a:r>
          </a:p>
        </p:txBody>
      </p:sp>
      <p:sp>
        <p:nvSpPr>
          <p:cNvPr id="17" name="Espace réservé du contenu 2">
            <a:extLst>
              <a:ext uri="{FF2B5EF4-FFF2-40B4-BE49-F238E27FC236}">
                <a16:creationId xmlns:a16="http://schemas.microsoft.com/office/drawing/2014/main" id="{C3D9135C-2AC8-E71A-A8B9-A0BF26AD6351}"/>
              </a:ext>
            </a:extLst>
          </p:cNvPr>
          <p:cNvSpPr>
            <a:spLocks noGrp="1"/>
          </p:cNvSpPr>
          <p:nvPr>
            <p:ph idx="24" hasCustomPrompt="1"/>
          </p:nvPr>
        </p:nvSpPr>
        <p:spPr>
          <a:xfrm>
            <a:off x="9417656" y="9244506"/>
            <a:ext cx="8228529" cy="1274319"/>
          </a:xfrm>
        </p:spPr>
        <p:txBody>
          <a:bodyPr/>
          <a:lstStyle/>
          <a:p>
            <a:pPr lvl="0"/>
            <a:r>
              <a:rPr lang="en-CA" noProof="0"/>
              <a:t>Click to edit master text style</a:t>
            </a:r>
          </a:p>
          <a:p>
            <a:pPr lvl="1"/>
            <a:r>
              <a:rPr lang="en-CA" noProof="0"/>
              <a:t>Second level</a:t>
            </a:r>
          </a:p>
        </p:txBody>
      </p:sp>
      <p:sp>
        <p:nvSpPr>
          <p:cNvPr id="18" name="Espace réservé du contenu 2">
            <a:extLst>
              <a:ext uri="{FF2B5EF4-FFF2-40B4-BE49-F238E27FC236}">
                <a16:creationId xmlns:a16="http://schemas.microsoft.com/office/drawing/2014/main" id="{48AB3AC3-12D5-DDC3-8735-A09973E9F5B2}"/>
              </a:ext>
            </a:extLst>
          </p:cNvPr>
          <p:cNvSpPr>
            <a:spLocks noGrp="1"/>
          </p:cNvSpPr>
          <p:nvPr>
            <p:ph idx="25" hasCustomPrompt="1"/>
          </p:nvPr>
        </p:nvSpPr>
        <p:spPr>
          <a:xfrm>
            <a:off x="9387451" y="10671224"/>
            <a:ext cx="8228529" cy="1274319"/>
          </a:xfrm>
        </p:spPr>
        <p:txBody>
          <a:bodyPr/>
          <a:lstStyle/>
          <a:p>
            <a:pPr lvl="0"/>
            <a:r>
              <a:rPr lang="en-CA" noProof="0"/>
              <a:t>Click to edit master text style</a:t>
            </a:r>
          </a:p>
          <a:p>
            <a:pPr lvl="1"/>
            <a:r>
              <a:rPr lang="en-CA" noProof="0"/>
              <a:t>Second level</a:t>
            </a:r>
          </a:p>
        </p:txBody>
      </p:sp>
      <p:sp>
        <p:nvSpPr>
          <p:cNvPr id="5" name="Espace réservé du contenu 2">
            <a:extLst>
              <a:ext uri="{FF2B5EF4-FFF2-40B4-BE49-F238E27FC236}">
                <a16:creationId xmlns:a16="http://schemas.microsoft.com/office/drawing/2014/main" id="{069374AE-8E22-777B-EBC0-1E6C97CDEB84}"/>
              </a:ext>
            </a:extLst>
          </p:cNvPr>
          <p:cNvSpPr>
            <a:spLocks noGrp="1"/>
          </p:cNvSpPr>
          <p:nvPr>
            <p:ph idx="26" hasCustomPrompt="1"/>
          </p:nvPr>
        </p:nvSpPr>
        <p:spPr>
          <a:xfrm>
            <a:off x="725911" y="10823624"/>
            <a:ext cx="8228529" cy="1274319"/>
          </a:xfrm>
        </p:spPr>
        <p:txBody>
          <a:bodyPr/>
          <a:lstStyle/>
          <a:p>
            <a:pPr lvl="0"/>
            <a:r>
              <a:rPr lang="en-CA" noProof="0"/>
              <a:t>Click to edit master text style</a:t>
            </a:r>
          </a:p>
          <a:p>
            <a:pPr lvl="1"/>
            <a:r>
              <a:rPr lang="en-CA" noProof="0"/>
              <a:t>Second level</a:t>
            </a:r>
          </a:p>
        </p:txBody>
      </p:sp>
      <p:sp>
        <p:nvSpPr>
          <p:cNvPr id="19" name="Espace réservé du contenu 2">
            <a:extLst>
              <a:ext uri="{FF2B5EF4-FFF2-40B4-BE49-F238E27FC236}">
                <a16:creationId xmlns:a16="http://schemas.microsoft.com/office/drawing/2014/main" id="{A9CC86D7-F6B9-6197-0253-0B47EE273508}"/>
              </a:ext>
            </a:extLst>
          </p:cNvPr>
          <p:cNvSpPr>
            <a:spLocks noGrp="1"/>
          </p:cNvSpPr>
          <p:nvPr>
            <p:ph idx="27" hasCustomPrompt="1"/>
          </p:nvPr>
        </p:nvSpPr>
        <p:spPr>
          <a:xfrm>
            <a:off x="9501751" y="10823624"/>
            <a:ext cx="8228529" cy="1274319"/>
          </a:xfrm>
        </p:spPr>
        <p:txBody>
          <a:bodyPr/>
          <a:lstStyle/>
          <a:p>
            <a:pPr lvl="0"/>
            <a:r>
              <a:rPr lang="en-CA" noProof="0"/>
              <a:t>Click to edit master text style</a:t>
            </a:r>
          </a:p>
          <a:p>
            <a:pPr lvl="1"/>
            <a:r>
              <a:rPr lang="en-CA" noProof="0"/>
              <a:t>Second level</a:t>
            </a:r>
          </a:p>
        </p:txBody>
      </p:sp>
      <p:sp>
        <p:nvSpPr>
          <p:cNvPr id="20" name="Espace réservé du contenu 2">
            <a:extLst>
              <a:ext uri="{FF2B5EF4-FFF2-40B4-BE49-F238E27FC236}">
                <a16:creationId xmlns:a16="http://schemas.microsoft.com/office/drawing/2014/main" id="{121F9426-3332-4C25-51B9-3187FB898EF1}"/>
              </a:ext>
            </a:extLst>
          </p:cNvPr>
          <p:cNvSpPr>
            <a:spLocks noGrp="1"/>
          </p:cNvSpPr>
          <p:nvPr>
            <p:ph idx="28" hasCustomPrompt="1"/>
          </p:nvPr>
        </p:nvSpPr>
        <p:spPr>
          <a:xfrm>
            <a:off x="840211" y="10976024"/>
            <a:ext cx="8228529" cy="1274319"/>
          </a:xfrm>
        </p:spPr>
        <p:txBody>
          <a:bodyPr/>
          <a:lstStyle/>
          <a:p>
            <a:pPr lvl="0"/>
            <a:r>
              <a:rPr lang="en-CA" noProof="0"/>
              <a:t>Click to edit master text style</a:t>
            </a:r>
          </a:p>
          <a:p>
            <a:pPr lvl="1"/>
            <a:r>
              <a:rPr lang="en-CA" noProof="0"/>
              <a:t>Second level</a:t>
            </a:r>
          </a:p>
        </p:txBody>
      </p:sp>
      <p:sp>
        <p:nvSpPr>
          <p:cNvPr id="21" name="Espace réservé du contenu 2">
            <a:extLst>
              <a:ext uri="{FF2B5EF4-FFF2-40B4-BE49-F238E27FC236}">
                <a16:creationId xmlns:a16="http://schemas.microsoft.com/office/drawing/2014/main" id="{61B0ECD9-2671-745F-5315-264D8C643DB3}"/>
              </a:ext>
            </a:extLst>
          </p:cNvPr>
          <p:cNvSpPr>
            <a:spLocks noGrp="1"/>
          </p:cNvSpPr>
          <p:nvPr>
            <p:ph idx="29" hasCustomPrompt="1"/>
          </p:nvPr>
        </p:nvSpPr>
        <p:spPr>
          <a:xfrm>
            <a:off x="9616051" y="10976024"/>
            <a:ext cx="8228529" cy="1274319"/>
          </a:xfrm>
        </p:spPr>
        <p:txBody>
          <a:bodyPr/>
          <a:lstStyle/>
          <a:p>
            <a:pPr lvl="0"/>
            <a:r>
              <a:rPr lang="en-CA" noProof="0"/>
              <a:t>Click to edit master text style</a:t>
            </a:r>
          </a:p>
          <a:p>
            <a:pPr lvl="1"/>
            <a:r>
              <a:rPr lang="en-CA" noProof="0"/>
              <a:t>Second level</a:t>
            </a:r>
          </a:p>
        </p:txBody>
      </p:sp>
      <p:sp>
        <p:nvSpPr>
          <p:cNvPr id="22" name="Shape">
            <a:extLst>
              <a:ext uri="{FF2B5EF4-FFF2-40B4-BE49-F238E27FC236}">
                <a16:creationId xmlns:a16="http://schemas.microsoft.com/office/drawing/2014/main" id="{C3C98BE0-8A12-9E12-68F0-2A00A5F13BCB}"/>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03E5F0BF-C85E-312B-F892-EB3D51DC4C01}"/>
              </a:ext>
            </a:extLst>
          </p:cNvPr>
          <p:cNvSpPr txBox="1">
            <a:spLocks/>
          </p:cNvSpPr>
          <p:nvPr userDrawn="1"/>
        </p:nvSpPr>
        <p:spPr>
          <a:xfrm>
            <a:off x="641748" y="0"/>
            <a:ext cx="17008078" cy="2339082"/>
          </a:xfrm>
          <a:prstGeom prst="rect">
            <a:avLst/>
          </a:prstGeom>
        </p:spPr>
        <p:txBody>
          <a:bodyPr vert="horz" lIns="0" tIns="0" rIns="0" bIns="0" rtlCol="0" anchor="ctr" anchorCtr="0">
            <a:noAutofit/>
          </a:bodyPr>
          <a:lstStyle>
            <a:lvl1pPr algn="ctr" defTabSz="1219139" rtl="0" eaLnBrk="1" latinLnBrk="0" hangingPunct="1">
              <a:lnSpc>
                <a:spcPct val="100000"/>
              </a:lnSpc>
              <a:spcBef>
                <a:spcPts val="0"/>
              </a:spcBef>
              <a:buNone/>
              <a:defRPr sz="7999" kern="1200">
                <a:solidFill>
                  <a:schemeClr val="bg1"/>
                </a:solidFill>
                <a:latin typeface="+mj-lt"/>
                <a:ea typeface="+mj-ea"/>
                <a:cs typeface="+mj-cs"/>
              </a:defRPr>
            </a:lvl1pPr>
          </a:lstStyle>
          <a:p>
            <a:r>
              <a:rPr lang="en-CA" sz="5999"/>
              <a:t>Click to edit master title style</a:t>
            </a:r>
          </a:p>
        </p:txBody>
      </p:sp>
    </p:spTree>
    <p:extLst>
      <p:ext uri="{BB962C8B-B14F-4D97-AF65-F5344CB8AC3E}">
        <p14:creationId xmlns:p14="http://schemas.microsoft.com/office/powerpoint/2010/main" val="366685407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noProof="0"/>
              <a:t>Click to edit master title style</a:t>
            </a:r>
          </a:p>
        </p:txBody>
      </p:sp>
      <p:sp>
        <p:nvSpPr>
          <p:cNvPr id="3" name="Content 1"/>
          <p:cNvSpPr>
            <a:spLocks noGrp="1"/>
          </p:cNvSpPr>
          <p:nvPr>
            <p:ph idx="1" hasCustomPrompt="1"/>
          </p:nvPr>
        </p:nvSpPr>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Page number"/>
          <p:cNvSpPr>
            <a:spLocks noGrp="1"/>
          </p:cNvSpPr>
          <p:nvPr>
            <p:ph type="sldNum" sz="quarter" idx="12"/>
          </p:nvPr>
        </p:nvSpPr>
        <p:spPr>
          <a:xfrm>
            <a:off x="17328389" y="12935623"/>
            <a:ext cx="607721" cy="382005"/>
          </a:xfrm>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4510155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54FC-AB12-D0E9-3CEE-BCBB3E4A26A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1887201"/>
            <a:ext cx="18288000" cy="1827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350"/>
          </a:p>
        </p:txBody>
      </p:sp>
      <p:sp>
        <p:nvSpPr>
          <p:cNvPr id="5" name="Title 1">
            <a:extLst>
              <a:ext uri="{FF2B5EF4-FFF2-40B4-BE49-F238E27FC236}">
                <a16:creationId xmlns:a16="http://schemas.microsoft.com/office/drawing/2014/main" id="{D2FCB828-F791-ABFA-8216-7C587DB1F9C4}"/>
              </a:ext>
            </a:extLst>
          </p:cNvPr>
          <p:cNvSpPr>
            <a:spLocks noGrp="1"/>
          </p:cNvSpPr>
          <p:nvPr>
            <p:ph type="title" hasCustomPrompt="1"/>
          </p:nvPr>
        </p:nvSpPr>
        <p:spPr>
          <a:xfrm>
            <a:off x="627883" y="1"/>
            <a:ext cx="17021945" cy="2339082"/>
          </a:xfrm>
        </p:spPr>
        <p:txBody>
          <a:bodyPr anchor="ctr" anchorCtr="0"/>
          <a:lstStyle>
            <a:lvl1pPr algn="ctr">
              <a:defRPr sz="5999">
                <a:solidFill>
                  <a:schemeClr val="bg1"/>
                </a:solidFill>
                <a:latin typeface="+mj-lt"/>
              </a:defRPr>
            </a:lvl1pPr>
          </a:lstStyle>
          <a:p>
            <a:r>
              <a:rPr lang="en-CA" noProof="0"/>
              <a:t>Click to edit master title style</a:t>
            </a:r>
          </a:p>
        </p:txBody>
      </p:sp>
      <p:sp>
        <p:nvSpPr>
          <p:cNvPr id="4" name="Shape">
            <a:extLst>
              <a:ext uri="{FF2B5EF4-FFF2-40B4-BE49-F238E27FC236}">
                <a16:creationId xmlns:a16="http://schemas.microsoft.com/office/drawing/2014/main" id="{8197474E-6D85-4E20-A567-2A718D644832}"/>
              </a:ext>
              <a:ext uri="{C183D7F6-B498-43B3-948B-1728B52AA6E4}">
                <adec:decorative xmlns:adec="http://schemas.microsoft.com/office/drawing/2017/decorative" val="1"/>
              </a:ext>
            </a:extLst>
          </p:cNvPr>
          <p:cNvSpPr txBox="1">
            <a:spLocks/>
          </p:cNvSpPr>
          <p:nvPr userDrawn="1"/>
        </p:nvSpPr>
        <p:spPr>
          <a:xfrm>
            <a:off x="0" y="895"/>
            <a:ext cx="18288000"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Picture Placeholder 7">
            <a:extLst>
              <a:ext uri="{FF2B5EF4-FFF2-40B4-BE49-F238E27FC236}">
                <a16:creationId xmlns:a16="http://schemas.microsoft.com/office/drawing/2014/main" id="{E46222B6-852E-8C03-4E01-09A6491BF265}"/>
              </a:ext>
              <a:ext uri="{C183D7F6-B498-43B3-948B-1728B52AA6E4}">
                <adec:decorative xmlns:adec="http://schemas.microsoft.com/office/drawing/2017/decorative" val="1"/>
              </a:ext>
            </a:extLst>
          </p:cNvPr>
          <p:cNvSpPr>
            <a:spLocks noGrp="1"/>
          </p:cNvSpPr>
          <p:nvPr>
            <p:ph type="pic" sz="quarter" idx="13"/>
          </p:nvPr>
        </p:nvSpPr>
        <p:spPr>
          <a:xfrm>
            <a:off x="8035507" y="2339082"/>
            <a:ext cx="10252493" cy="11375332"/>
          </a:xfrm>
        </p:spPr>
        <p:txBody>
          <a:bodyPr/>
          <a:lstStyle/>
          <a:p>
            <a:endParaRPr lang="fr-CA"/>
          </a:p>
        </p:txBody>
      </p:sp>
      <p:sp>
        <p:nvSpPr>
          <p:cNvPr id="11" name="Text Placeholder 10">
            <a:extLst>
              <a:ext uri="{FF2B5EF4-FFF2-40B4-BE49-F238E27FC236}">
                <a16:creationId xmlns:a16="http://schemas.microsoft.com/office/drawing/2014/main" id="{4D111409-BF25-24B9-8E2D-C7C04E8EA6D9}"/>
              </a:ext>
            </a:extLst>
          </p:cNvPr>
          <p:cNvSpPr>
            <a:spLocks noGrp="1"/>
          </p:cNvSpPr>
          <p:nvPr>
            <p:ph type="body" sz="quarter" idx="14"/>
          </p:nvPr>
        </p:nvSpPr>
        <p:spPr>
          <a:xfrm>
            <a:off x="614524" y="3243533"/>
            <a:ext cx="6398753" cy="6452558"/>
          </a:xfrm>
        </p:spPr>
        <p:txBody>
          <a:bodyPr/>
          <a:lstStyle>
            <a:lvl1pPr marL="3177" indent="0">
              <a:spcAft>
                <a:spcPts val="2250"/>
              </a:spcAft>
              <a:buFontTx/>
              <a:buNone/>
              <a:defRPr sz="3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2" name="Text Placeholder 10">
            <a:extLst>
              <a:ext uri="{FF2B5EF4-FFF2-40B4-BE49-F238E27FC236}">
                <a16:creationId xmlns:a16="http://schemas.microsoft.com/office/drawing/2014/main" id="{DF752211-9F05-EA81-F4E9-C7970EB32A2F}"/>
              </a:ext>
            </a:extLst>
          </p:cNvPr>
          <p:cNvSpPr>
            <a:spLocks noGrp="1"/>
          </p:cNvSpPr>
          <p:nvPr>
            <p:ph type="body" sz="quarter" idx="15"/>
          </p:nvPr>
        </p:nvSpPr>
        <p:spPr>
          <a:xfrm>
            <a:off x="778426" y="10742766"/>
            <a:ext cx="6183092" cy="851140"/>
          </a:xfrm>
        </p:spPr>
        <p:txBody>
          <a:bodyPr/>
          <a:lstStyle>
            <a:lvl1pPr marL="3177" indent="0">
              <a:spcAft>
                <a:spcPts val="2250"/>
              </a:spcAft>
              <a:buFontTx/>
              <a:buNone/>
              <a:defRPr sz="3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F0D8D805-58DA-1E6E-5868-97B32D936C14}"/>
              </a:ext>
            </a:extLst>
          </p:cNvPr>
          <p:cNvSpPr>
            <a:spLocks noGrp="1"/>
          </p:cNvSpPr>
          <p:nvPr>
            <p:ph type="sldNum" sz="quarter" idx="10"/>
          </p:nvPr>
        </p:nvSpPr>
        <p:spPr>
          <a:xfrm>
            <a:off x="319580" y="12935623"/>
            <a:ext cx="607721" cy="382006"/>
          </a:xfrm>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949468553"/>
      </p:ext>
    </p:extLst>
  </p:cSld>
  <p:clrMapOvr>
    <a:masterClrMapping/>
  </p:clrMapOvr>
  <p:extLst>
    <p:ext uri="{DCECCB84-F9BA-43D5-87BE-67443E8EF086}">
      <p15:sldGuideLst xmlns:p15="http://schemas.microsoft.com/office/powerpoint/2012/main">
        <p15:guide id="1" pos="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3">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69385B19-04E0-549B-274C-5F8BBCC20C9C}"/>
              </a:ext>
              <a:ext uri="{C183D7F6-B498-43B3-948B-1728B52AA6E4}">
                <adec:decorative xmlns:adec="http://schemas.microsoft.com/office/drawing/2017/decorative" val="1"/>
              </a:ext>
            </a:extLst>
          </p:cNvPr>
          <p:cNvSpPr txBox="1">
            <a:spLocks/>
          </p:cNvSpPr>
          <p:nvPr userDrawn="1"/>
        </p:nvSpPr>
        <p:spPr>
          <a:xfrm>
            <a:off x="1" y="893"/>
            <a:ext cx="18290381"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p:cNvSpPr>
            <a:spLocks noGrp="1"/>
          </p:cNvSpPr>
          <p:nvPr>
            <p:ph type="title" hasCustomPrompt="1"/>
          </p:nvPr>
        </p:nvSpPr>
        <p:spPr>
          <a:xfrm>
            <a:off x="627882" y="0"/>
            <a:ext cx="17021943" cy="217537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12" name="Rectangle: Rounded Corners 11">
            <a:extLst>
              <a:ext uri="{FF2B5EF4-FFF2-40B4-BE49-F238E27FC236}">
                <a16:creationId xmlns:a16="http://schemas.microsoft.com/office/drawing/2014/main" id="{82AADC1F-81F6-CE13-9BE8-AEBD6596F7B7}"/>
              </a:ext>
              <a:ext uri="{C183D7F6-B498-43B3-948B-1728B52AA6E4}">
                <adec:decorative xmlns:adec="http://schemas.microsoft.com/office/drawing/2017/decorative" val="1"/>
              </a:ext>
            </a:extLst>
          </p:cNvPr>
          <p:cNvSpPr/>
          <p:nvPr userDrawn="1"/>
        </p:nvSpPr>
        <p:spPr>
          <a:xfrm>
            <a:off x="1332782" y="5158595"/>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3" name="Rectangle: Rounded Corners 12">
            <a:extLst>
              <a:ext uri="{FF2B5EF4-FFF2-40B4-BE49-F238E27FC236}">
                <a16:creationId xmlns:a16="http://schemas.microsoft.com/office/drawing/2014/main" id="{A191F8D6-3DFE-EB41-A4BB-24BAC20F9B14}"/>
              </a:ext>
              <a:ext uri="{C183D7F6-B498-43B3-948B-1728B52AA6E4}">
                <adec:decorative xmlns:adec="http://schemas.microsoft.com/office/drawing/2017/decorative" val="1"/>
              </a:ext>
            </a:extLst>
          </p:cNvPr>
          <p:cNvSpPr/>
          <p:nvPr userDrawn="1"/>
        </p:nvSpPr>
        <p:spPr>
          <a:xfrm>
            <a:off x="5367533" y="5153047"/>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4" name="Rectangle: Rounded Corners 13">
            <a:extLst>
              <a:ext uri="{FF2B5EF4-FFF2-40B4-BE49-F238E27FC236}">
                <a16:creationId xmlns:a16="http://schemas.microsoft.com/office/drawing/2014/main" id="{EF9552C8-3CB3-023D-7798-B6428E6A4C82}"/>
              </a:ext>
              <a:ext uri="{C183D7F6-B498-43B3-948B-1728B52AA6E4}">
                <adec:decorative xmlns:adec="http://schemas.microsoft.com/office/drawing/2017/decorative" val="1"/>
              </a:ext>
            </a:extLst>
          </p:cNvPr>
          <p:cNvSpPr/>
          <p:nvPr userDrawn="1"/>
        </p:nvSpPr>
        <p:spPr>
          <a:xfrm>
            <a:off x="9426767" y="5158595"/>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5" name="Rectangle: Rounded Corners 14">
            <a:extLst>
              <a:ext uri="{FF2B5EF4-FFF2-40B4-BE49-F238E27FC236}">
                <a16:creationId xmlns:a16="http://schemas.microsoft.com/office/drawing/2014/main" id="{D03B1F48-0DB1-0A43-B445-F492ABBC8C71}"/>
              </a:ext>
              <a:ext uri="{C183D7F6-B498-43B3-948B-1728B52AA6E4}">
                <adec:decorative xmlns:adec="http://schemas.microsoft.com/office/drawing/2017/decorative" val="1"/>
              </a:ext>
            </a:extLst>
          </p:cNvPr>
          <p:cNvSpPr/>
          <p:nvPr userDrawn="1"/>
        </p:nvSpPr>
        <p:spPr>
          <a:xfrm>
            <a:off x="13487395" y="5153047"/>
            <a:ext cx="3234906" cy="370935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20" name="Text Placeholder 16">
            <a:extLst>
              <a:ext uri="{FF2B5EF4-FFF2-40B4-BE49-F238E27FC236}">
                <a16:creationId xmlns:a16="http://schemas.microsoft.com/office/drawing/2014/main" id="{4772DDAA-4224-071F-52CB-03C4723A4B16}"/>
              </a:ext>
            </a:extLst>
          </p:cNvPr>
          <p:cNvSpPr>
            <a:spLocks noGrp="1"/>
          </p:cNvSpPr>
          <p:nvPr>
            <p:ph type="body" sz="quarter" idx="21"/>
          </p:nvPr>
        </p:nvSpPr>
        <p:spPr>
          <a:xfrm>
            <a:off x="1946059"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6" name="Text Placeholder 5">
            <a:extLst>
              <a:ext uri="{FF2B5EF4-FFF2-40B4-BE49-F238E27FC236}">
                <a16:creationId xmlns:a16="http://schemas.microsoft.com/office/drawing/2014/main" id="{5FC8D1F5-B72A-AF9C-5593-733BEDB46E3B}"/>
              </a:ext>
            </a:extLst>
          </p:cNvPr>
          <p:cNvSpPr>
            <a:spLocks noGrp="1"/>
          </p:cNvSpPr>
          <p:nvPr>
            <p:ph type="body" sz="quarter" idx="22"/>
          </p:nvPr>
        </p:nvSpPr>
        <p:spPr>
          <a:xfrm>
            <a:off x="1462088" y="9777747"/>
            <a:ext cx="2905125"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8" name="Text Placeholder 16">
            <a:extLst>
              <a:ext uri="{FF2B5EF4-FFF2-40B4-BE49-F238E27FC236}">
                <a16:creationId xmlns:a16="http://schemas.microsoft.com/office/drawing/2014/main" id="{FFD9C741-0B3E-2CE2-FFD1-6BE081DAA376}"/>
              </a:ext>
            </a:extLst>
          </p:cNvPr>
          <p:cNvSpPr>
            <a:spLocks noGrp="1"/>
          </p:cNvSpPr>
          <p:nvPr>
            <p:ph type="body" sz="quarter" idx="23"/>
          </p:nvPr>
        </p:nvSpPr>
        <p:spPr>
          <a:xfrm>
            <a:off x="5976638"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16" name="Text Placeholder 5">
            <a:extLst>
              <a:ext uri="{FF2B5EF4-FFF2-40B4-BE49-F238E27FC236}">
                <a16:creationId xmlns:a16="http://schemas.microsoft.com/office/drawing/2014/main" id="{6CBBFE7B-9BC5-6482-AA11-3E4AA04A40F0}"/>
              </a:ext>
            </a:extLst>
          </p:cNvPr>
          <p:cNvSpPr>
            <a:spLocks noGrp="1"/>
          </p:cNvSpPr>
          <p:nvPr>
            <p:ph type="body" sz="quarter" idx="24"/>
          </p:nvPr>
        </p:nvSpPr>
        <p:spPr>
          <a:xfrm>
            <a:off x="4746458" y="9777747"/>
            <a:ext cx="4403558"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1" name="Text Placeholder 16">
            <a:extLst>
              <a:ext uri="{FF2B5EF4-FFF2-40B4-BE49-F238E27FC236}">
                <a16:creationId xmlns:a16="http://schemas.microsoft.com/office/drawing/2014/main" id="{E915DC31-D8A1-23DD-B52A-0606E97B1DB6}"/>
              </a:ext>
            </a:extLst>
          </p:cNvPr>
          <p:cNvSpPr>
            <a:spLocks noGrp="1"/>
          </p:cNvSpPr>
          <p:nvPr>
            <p:ph type="body" sz="quarter" idx="25"/>
          </p:nvPr>
        </p:nvSpPr>
        <p:spPr>
          <a:xfrm>
            <a:off x="10061359"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23" name="Text Placeholder 5">
            <a:extLst>
              <a:ext uri="{FF2B5EF4-FFF2-40B4-BE49-F238E27FC236}">
                <a16:creationId xmlns:a16="http://schemas.microsoft.com/office/drawing/2014/main" id="{F86682C7-D15A-BC97-7573-D5AFC224F814}"/>
              </a:ext>
            </a:extLst>
          </p:cNvPr>
          <p:cNvSpPr>
            <a:spLocks noGrp="1"/>
          </p:cNvSpPr>
          <p:nvPr>
            <p:ph type="body" sz="quarter" idx="26"/>
          </p:nvPr>
        </p:nvSpPr>
        <p:spPr>
          <a:xfrm>
            <a:off x="9047748" y="9777747"/>
            <a:ext cx="4403558"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6" name="Text Placeholder 16">
            <a:extLst>
              <a:ext uri="{FF2B5EF4-FFF2-40B4-BE49-F238E27FC236}">
                <a16:creationId xmlns:a16="http://schemas.microsoft.com/office/drawing/2014/main" id="{E3D7DC55-B96B-F3F0-F866-F89F4243C03D}"/>
              </a:ext>
            </a:extLst>
          </p:cNvPr>
          <p:cNvSpPr>
            <a:spLocks noGrp="1"/>
          </p:cNvSpPr>
          <p:nvPr>
            <p:ph type="body" sz="quarter" idx="27"/>
          </p:nvPr>
        </p:nvSpPr>
        <p:spPr>
          <a:xfrm>
            <a:off x="14103970" y="5806007"/>
            <a:ext cx="1993106" cy="2433638"/>
          </a:xfrm>
        </p:spPr>
        <p:txBody>
          <a:bodyPr anchor="ctr"/>
          <a:lstStyle>
            <a:lvl1pPr algn="ctr">
              <a:defRPr sz="17925">
                <a:solidFill>
                  <a:schemeClr val="bg1"/>
                </a:solidFill>
              </a:defRPr>
            </a:lvl1pPr>
            <a:lvl2pPr algn="ctr">
              <a:defRPr sz="17925">
                <a:solidFill>
                  <a:schemeClr val="bg1"/>
                </a:solidFill>
              </a:defRPr>
            </a:lvl2pPr>
            <a:lvl5pPr algn="ctr">
              <a:defRPr sz="17925">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27" name="Text Placeholder 5">
            <a:extLst>
              <a:ext uri="{FF2B5EF4-FFF2-40B4-BE49-F238E27FC236}">
                <a16:creationId xmlns:a16="http://schemas.microsoft.com/office/drawing/2014/main" id="{CC179B7B-48A0-4F96-2F0C-D4BA212DE608}"/>
              </a:ext>
            </a:extLst>
          </p:cNvPr>
          <p:cNvSpPr>
            <a:spLocks noGrp="1"/>
          </p:cNvSpPr>
          <p:nvPr>
            <p:ph type="body" sz="quarter" idx="28"/>
          </p:nvPr>
        </p:nvSpPr>
        <p:spPr>
          <a:xfrm>
            <a:off x="12843712" y="9777747"/>
            <a:ext cx="4403558" cy="3321050"/>
          </a:xfrm>
        </p:spPr>
        <p:txBody>
          <a:bodyPr/>
          <a:lstStyle>
            <a:lvl1pPr algn="ctr">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9" name="Slide Number Placeholder 8">
            <a:extLst>
              <a:ext uri="{FF2B5EF4-FFF2-40B4-BE49-F238E27FC236}">
                <a16:creationId xmlns:a16="http://schemas.microsoft.com/office/drawing/2014/main" id="{AE85DAD6-98D3-2C49-DB24-6FB905286167}"/>
              </a:ext>
            </a:extLst>
          </p:cNvPr>
          <p:cNvSpPr>
            <a:spLocks noGrp="1"/>
          </p:cNvSpPr>
          <p:nvPr>
            <p:ph type="sldNum" sz="quarter" idx="14"/>
          </p:nvPr>
        </p:nvSpPr>
        <p:spPr/>
        <p:txBody>
          <a:body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1235287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69385B19-04E0-549B-274C-5F8BBCC20C9C}"/>
              </a:ext>
            </a:extLst>
          </p:cNvPr>
          <p:cNvSpPr txBox="1">
            <a:spLocks/>
          </p:cNvSpPr>
          <p:nvPr userDrawn="1"/>
        </p:nvSpPr>
        <p:spPr>
          <a:xfrm>
            <a:off x="1" y="893"/>
            <a:ext cx="18290381"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p:cNvSpPr>
            <a:spLocks noGrp="1"/>
          </p:cNvSpPr>
          <p:nvPr>
            <p:ph type="title" hasCustomPrompt="1"/>
          </p:nvPr>
        </p:nvSpPr>
        <p:spPr>
          <a:xfrm>
            <a:off x="627882" y="0"/>
            <a:ext cx="17021943" cy="217537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9" name="Slide Number Placeholder 8">
            <a:extLst>
              <a:ext uri="{FF2B5EF4-FFF2-40B4-BE49-F238E27FC236}">
                <a16:creationId xmlns:a16="http://schemas.microsoft.com/office/drawing/2014/main" id="{AE85DAD6-98D3-2C49-DB24-6FB905286167}"/>
              </a:ext>
            </a:extLst>
          </p:cNvPr>
          <p:cNvSpPr>
            <a:spLocks noGrp="1"/>
          </p:cNvSpPr>
          <p:nvPr>
            <p:ph type="sldNum" sz="quarter" idx="14"/>
          </p:nvPr>
        </p:nvSpPr>
        <p:spPr/>
        <p:txBody>
          <a:bodyPr/>
          <a:lstStyle/>
          <a:p>
            <a:fld id="{7088BEF1-D3AD-E34F-A3B9-A73E884A7AB2}" type="slidenum">
              <a:rPr lang="en-CA" noProof="0" smtClean="0"/>
              <a:pPr/>
              <a:t>‹#›</a:t>
            </a:fld>
            <a:endParaRPr lang="en-CA" noProof="0"/>
          </a:p>
        </p:txBody>
      </p:sp>
      <p:sp>
        <p:nvSpPr>
          <p:cNvPr id="20" name="Text Placeholder 16">
            <a:extLst>
              <a:ext uri="{FF2B5EF4-FFF2-40B4-BE49-F238E27FC236}">
                <a16:creationId xmlns:a16="http://schemas.microsoft.com/office/drawing/2014/main" id="{4772DDAA-4224-071F-52CB-03C4723A4B16}"/>
              </a:ext>
            </a:extLst>
          </p:cNvPr>
          <p:cNvSpPr>
            <a:spLocks noGrp="1"/>
          </p:cNvSpPr>
          <p:nvPr>
            <p:ph type="body" sz="quarter" idx="21"/>
          </p:nvPr>
        </p:nvSpPr>
        <p:spPr>
          <a:xfrm>
            <a:off x="8042485" y="2857067"/>
            <a:ext cx="1993106" cy="2433638"/>
          </a:xfrm>
        </p:spPr>
        <p:txBody>
          <a:bodyPr anchor="ctr"/>
          <a:lstStyle>
            <a:lvl1pPr algn="ctr">
              <a:defRPr sz="10350">
                <a:solidFill>
                  <a:schemeClr val="bg1"/>
                </a:solidFill>
              </a:defRPr>
            </a:lvl1pPr>
            <a:lvl2pPr algn="ctr">
              <a:defRPr sz="10350">
                <a:solidFill>
                  <a:schemeClr val="bg1"/>
                </a:solidFill>
              </a:defRPr>
            </a:lvl2pPr>
            <a:lvl5pPr algn="ctr">
              <a:defRPr sz="10350">
                <a:solidFill>
                  <a:schemeClr val="bg1"/>
                </a:solidFill>
              </a:defRPr>
            </a:lvl5pPr>
          </a:lstStyle>
          <a:p>
            <a:pPr lvl="0"/>
            <a:r>
              <a:rPr lang="en-US"/>
              <a:t>Click to edit Master text styles</a:t>
            </a:r>
          </a:p>
          <a:p>
            <a:pPr lvl="1"/>
            <a:r>
              <a:rPr lang="en-US"/>
              <a:t>level</a:t>
            </a:r>
          </a:p>
          <a:p>
            <a:pPr lvl="4"/>
            <a:r>
              <a:rPr lang="en-US"/>
              <a:t>Fifth level</a:t>
            </a:r>
            <a:endParaRPr lang="fr-CA"/>
          </a:p>
        </p:txBody>
      </p:sp>
      <p:sp>
        <p:nvSpPr>
          <p:cNvPr id="6" name="Text Placeholder 5">
            <a:extLst>
              <a:ext uri="{FF2B5EF4-FFF2-40B4-BE49-F238E27FC236}">
                <a16:creationId xmlns:a16="http://schemas.microsoft.com/office/drawing/2014/main" id="{5FC8D1F5-B72A-AF9C-5593-733BEDB46E3B}"/>
              </a:ext>
            </a:extLst>
          </p:cNvPr>
          <p:cNvSpPr>
            <a:spLocks noGrp="1"/>
          </p:cNvSpPr>
          <p:nvPr>
            <p:ph type="body" sz="quarter" idx="22"/>
          </p:nvPr>
        </p:nvSpPr>
        <p:spPr>
          <a:xfrm>
            <a:off x="3553777" y="3468388"/>
            <a:ext cx="6030278" cy="1400793"/>
          </a:xfrm>
        </p:spPr>
        <p:txBody>
          <a:bodyPr/>
          <a:lstStyle>
            <a:lvl1pPr algn="l">
              <a:defRPr sz="6000">
                <a:solidFill>
                  <a:schemeClr val="tx2"/>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a:t>
            </a:r>
          </a:p>
        </p:txBody>
      </p:sp>
      <p:sp>
        <p:nvSpPr>
          <p:cNvPr id="8" name="Text Placeholder 16">
            <a:extLst>
              <a:ext uri="{FF2B5EF4-FFF2-40B4-BE49-F238E27FC236}">
                <a16:creationId xmlns:a16="http://schemas.microsoft.com/office/drawing/2014/main" id="{FFD9C741-0B3E-2CE2-FFD1-6BE081DAA376}"/>
              </a:ext>
            </a:extLst>
          </p:cNvPr>
          <p:cNvSpPr>
            <a:spLocks noGrp="1"/>
          </p:cNvSpPr>
          <p:nvPr>
            <p:ph type="body" sz="quarter" idx="23"/>
          </p:nvPr>
        </p:nvSpPr>
        <p:spPr>
          <a:xfrm>
            <a:off x="10640077" y="3468388"/>
            <a:ext cx="7009748" cy="141775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16" name="Text Placeholder 5">
            <a:extLst>
              <a:ext uri="{FF2B5EF4-FFF2-40B4-BE49-F238E27FC236}">
                <a16:creationId xmlns:a16="http://schemas.microsoft.com/office/drawing/2014/main" id="{6CBBFE7B-9BC5-6482-AA11-3E4AA04A40F0}"/>
              </a:ext>
            </a:extLst>
          </p:cNvPr>
          <p:cNvSpPr>
            <a:spLocks noGrp="1"/>
          </p:cNvSpPr>
          <p:nvPr>
            <p:ph type="body" sz="quarter" idx="24"/>
          </p:nvPr>
        </p:nvSpPr>
        <p:spPr>
          <a:xfrm>
            <a:off x="8021618" y="5548648"/>
            <a:ext cx="2034841" cy="2406633"/>
          </a:xfrm>
        </p:spPr>
        <p:txBody>
          <a:bodyPr/>
          <a:lstStyle>
            <a:lvl1pPr algn="ctr">
              <a:defRPr sz="10350">
                <a:solidFill>
                  <a:schemeClr val="bg1"/>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1" name="Text Placeholder 16">
            <a:extLst>
              <a:ext uri="{FF2B5EF4-FFF2-40B4-BE49-F238E27FC236}">
                <a16:creationId xmlns:a16="http://schemas.microsoft.com/office/drawing/2014/main" id="{E915DC31-D8A1-23DD-B52A-0606E97B1DB6}"/>
              </a:ext>
            </a:extLst>
          </p:cNvPr>
          <p:cNvSpPr>
            <a:spLocks noGrp="1"/>
          </p:cNvSpPr>
          <p:nvPr>
            <p:ph type="body" sz="quarter" idx="25"/>
          </p:nvPr>
        </p:nvSpPr>
        <p:spPr>
          <a:xfrm>
            <a:off x="3580549" y="6103188"/>
            <a:ext cx="6037796" cy="139489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26" name="Text Placeholder 16">
            <a:extLst>
              <a:ext uri="{FF2B5EF4-FFF2-40B4-BE49-F238E27FC236}">
                <a16:creationId xmlns:a16="http://schemas.microsoft.com/office/drawing/2014/main" id="{E3D7DC55-B96B-F3F0-F866-F89F4243C03D}"/>
              </a:ext>
            </a:extLst>
          </p:cNvPr>
          <p:cNvSpPr>
            <a:spLocks noGrp="1"/>
          </p:cNvSpPr>
          <p:nvPr>
            <p:ph type="body" sz="quarter" idx="27"/>
          </p:nvPr>
        </p:nvSpPr>
        <p:spPr>
          <a:xfrm>
            <a:off x="10692115" y="6103188"/>
            <a:ext cx="6957710" cy="150919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3" name="Rectangle: Rounded Corners 2">
            <a:extLst>
              <a:ext uri="{FF2B5EF4-FFF2-40B4-BE49-F238E27FC236}">
                <a16:creationId xmlns:a16="http://schemas.microsoft.com/office/drawing/2014/main" id="{243AD3E5-FC7B-B4BB-B9DB-A042B1FF4153}"/>
              </a:ext>
            </a:extLst>
          </p:cNvPr>
          <p:cNvSpPr/>
          <p:nvPr userDrawn="1"/>
        </p:nvSpPr>
        <p:spPr>
          <a:xfrm>
            <a:off x="8205242" y="3124056"/>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5" name="Rectangle: Rounded Corners 4">
            <a:extLst>
              <a:ext uri="{FF2B5EF4-FFF2-40B4-BE49-F238E27FC236}">
                <a16:creationId xmlns:a16="http://schemas.microsoft.com/office/drawing/2014/main" id="{BF935280-716E-6261-DC0C-14AEFB53893C}"/>
              </a:ext>
            </a:extLst>
          </p:cNvPr>
          <p:cNvSpPr/>
          <p:nvPr userDrawn="1"/>
        </p:nvSpPr>
        <p:spPr>
          <a:xfrm>
            <a:off x="8205242" y="5816456"/>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7" name="Rectangle: Rounded Corners 6">
            <a:extLst>
              <a:ext uri="{FF2B5EF4-FFF2-40B4-BE49-F238E27FC236}">
                <a16:creationId xmlns:a16="http://schemas.microsoft.com/office/drawing/2014/main" id="{D13604DF-AC7D-7925-C18B-D4A36E866422}"/>
              </a:ext>
            </a:extLst>
          </p:cNvPr>
          <p:cNvSpPr/>
          <p:nvPr userDrawn="1"/>
        </p:nvSpPr>
        <p:spPr>
          <a:xfrm>
            <a:off x="8205242" y="8508856"/>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1" name="Text Placeholder 5">
            <a:extLst>
              <a:ext uri="{FF2B5EF4-FFF2-40B4-BE49-F238E27FC236}">
                <a16:creationId xmlns:a16="http://schemas.microsoft.com/office/drawing/2014/main" id="{20E7FFD5-6EAB-D495-4B7B-4CED4B790049}"/>
              </a:ext>
            </a:extLst>
          </p:cNvPr>
          <p:cNvSpPr>
            <a:spLocks noGrp="1"/>
          </p:cNvSpPr>
          <p:nvPr>
            <p:ph type="body" sz="quarter" idx="28"/>
          </p:nvPr>
        </p:nvSpPr>
        <p:spPr>
          <a:xfrm>
            <a:off x="8021618" y="8261368"/>
            <a:ext cx="2034841" cy="2406633"/>
          </a:xfrm>
        </p:spPr>
        <p:txBody>
          <a:bodyPr/>
          <a:lstStyle>
            <a:lvl1pPr algn="ctr">
              <a:defRPr sz="10350">
                <a:solidFill>
                  <a:schemeClr val="bg1"/>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17" name="Text Placeholder 16">
            <a:extLst>
              <a:ext uri="{FF2B5EF4-FFF2-40B4-BE49-F238E27FC236}">
                <a16:creationId xmlns:a16="http://schemas.microsoft.com/office/drawing/2014/main" id="{388BA57B-8F69-1A82-AFC2-6E2170CF052F}"/>
              </a:ext>
            </a:extLst>
          </p:cNvPr>
          <p:cNvSpPr>
            <a:spLocks noGrp="1" noRot="1" noMove="1" noResize="1" noEditPoints="1" noAdjustHandles="1" noChangeArrowheads="1" noChangeShapeType="1"/>
          </p:cNvSpPr>
          <p:nvPr>
            <p:ph type="body" sz="quarter" idx="29"/>
          </p:nvPr>
        </p:nvSpPr>
        <p:spPr>
          <a:xfrm>
            <a:off x="3519790" y="8793048"/>
            <a:ext cx="6184280" cy="149395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18" name="Text Placeholder 16">
            <a:extLst>
              <a:ext uri="{FF2B5EF4-FFF2-40B4-BE49-F238E27FC236}">
                <a16:creationId xmlns:a16="http://schemas.microsoft.com/office/drawing/2014/main" id="{66A1BE14-5FD8-3CEE-1182-D91ECE055DE5}"/>
              </a:ext>
            </a:extLst>
          </p:cNvPr>
          <p:cNvSpPr>
            <a:spLocks noGrp="1"/>
          </p:cNvSpPr>
          <p:nvPr>
            <p:ph type="body" sz="quarter" idx="30"/>
          </p:nvPr>
        </p:nvSpPr>
        <p:spPr>
          <a:xfrm>
            <a:off x="10692115" y="8793048"/>
            <a:ext cx="6957710" cy="147871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19" name="Rectangle: Rounded Corners 18">
            <a:extLst>
              <a:ext uri="{FF2B5EF4-FFF2-40B4-BE49-F238E27FC236}">
                <a16:creationId xmlns:a16="http://schemas.microsoft.com/office/drawing/2014/main" id="{5DD15706-7C14-DF49-DE36-1C1A9C51E00E}"/>
              </a:ext>
            </a:extLst>
          </p:cNvPr>
          <p:cNvSpPr/>
          <p:nvPr userDrawn="1"/>
        </p:nvSpPr>
        <p:spPr>
          <a:xfrm>
            <a:off x="8233645" y="11221319"/>
            <a:ext cx="1667593" cy="19121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24" name="Text Placeholder 5">
            <a:extLst>
              <a:ext uri="{FF2B5EF4-FFF2-40B4-BE49-F238E27FC236}">
                <a16:creationId xmlns:a16="http://schemas.microsoft.com/office/drawing/2014/main" id="{E8E5EF3D-ECCC-0D43-2049-F9BAD62FE866}"/>
              </a:ext>
            </a:extLst>
          </p:cNvPr>
          <p:cNvSpPr>
            <a:spLocks noGrp="1"/>
          </p:cNvSpPr>
          <p:nvPr>
            <p:ph type="body" sz="quarter" idx="31"/>
          </p:nvPr>
        </p:nvSpPr>
        <p:spPr>
          <a:xfrm>
            <a:off x="7987328" y="10974088"/>
            <a:ext cx="2034841" cy="2406633"/>
          </a:xfrm>
        </p:spPr>
        <p:txBody>
          <a:bodyPr/>
          <a:lstStyle>
            <a:lvl1pPr algn="ctr">
              <a:defRPr sz="10350">
                <a:solidFill>
                  <a:schemeClr val="bg1"/>
                </a:solidFill>
              </a:defRPr>
            </a:lvl1pPr>
            <a:lvl2pPr marL="344057" marR="0" indent="-341675" algn="l" defTabSz="914354" rtl="0" eaLnBrk="1" fontAlgn="auto" latinLnBrk="0" hangingPunct="1">
              <a:lnSpc>
                <a:spcPct val="110000"/>
              </a:lnSpc>
              <a:spcBef>
                <a:spcPts val="0"/>
              </a:spcBef>
              <a:spcAft>
                <a:spcPts val="0"/>
              </a:spcAft>
              <a:buClrTx/>
              <a:buSzTx/>
              <a:buFont typeface="Arial"/>
              <a:buChar char="•"/>
              <a:tabLst/>
              <a:defRPr/>
            </a:lvl2pPr>
          </a:lstStyle>
          <a:p>
            <a:pPr lvl="0"/>
            <a:r>
              <a:rPr lang="en-US"/>
              <a:t>Click to edit Master text styles</a:t>
            </a:r>
          </a:p>
        </p:txBody>
      </p:sp>
      <p:sp>
        <p:nvSpPr>
          <p:cNvPr id="25" name="Text Placeholder 16">
            <a:extLst>
              <a:ext uri="{FF2B5EF4-FFF2-40B4-BE49-F238E27FC236}">
                <a16:creationId xmlns:a16="http://schemas.microsoft.com/office/drawing/2014/main" id="{A080581E-FCA4-40E0-39FC-1D721B588D23}"/>
              </a:ext>
            </a:extLst>
          </p:cNvPr>
          <p:cNvSpPr>
            <a:spLocks noGrp="1"/>
          </p:cNvSpPr>
          <p:nvPr>
            <p:ph type="body" sz="quarter" idx="32"/>
          </p:nvPr>
        </p:nvSpPr>
        <p:spPr>
          <a:xfrm>
            <a:off x="3519790" y="11396662"/>
            <a:ext cx="6064265" cy="1564958"/>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
        <p:nvSpPr>
          <p:cNvPr id="28" name="Text Placeholder 16">
            <a:extLst>
              <a:ext uri="{FF2B5EF4-FFF2-40B4-BE49-F238E27FC236}">
                <a16:creationId xmlns:a16="http://schemas.microsoft.com/office/drawing/2014/main" id="{FD01F2D6-70C9-B8F0-867D-CF6C8EE46D40}"/>
              </a:ext>
            </a:extLst>
          </p:cNvPr>
          <p:cNvSpPr>
            <a:spLocks noGrp="1"/>
          </p:cNvSpPr>
          <p:nvPr>
            <p:ph type="body" sz="quarter" idx="33"/>
          </p:nvPr>
        </p:nvSpPr>
        <p:spPr>
          <a:xfrm>
            <a:off x="10692115" y="11396663"/>
            <a:ext cx="6957710" cy="1539673"/>
          </a:xfrm>
        </p:spPr>
        <p:txBody>
          <a:bodyPr anchor="t"/>
          <a:lstStyle>
            <a:lvl1pPr algn="l">
              <a:defRPr sz="6000">
                <a:solidFill>
                  <a:schemeClr val="tx2"/>
                </a:solidFill>
              </a:defRPr>
            </a:lvl1pPr>
            <a:lvl2pPr algn="ctr">
              <a:defRPr sz="6000">
                <a:solidFill>
                  <a:schemeClr val="tx2"/>
                </a:solidFill>
              </a:defRPr>
            </a:lvl2pPr>
            <a:lvl5pPr algn="ctr">
              <a:defRPr sz="6000">
                <a:solidFill>
                  <a:schemeClr val="tx2"/>
                </a:solidFill>
              </a:defRPr>
            </a:lvl5pPr>
          </a:lstStyle>
          <a:p>
            <a:pPr lvl="0"/>
            <a:r>
              <a:rPr lang="en-US"/>
              <a:t>Click to edit Master</a:t>
            </a:r>
          </a:p>
        </p:txBody>
      </p:sp>
    </p:spTree>
    <p:extLst>
      <p:ext uri="{BB962C8B-B14F-4D97-AF65-F5344CB8AC3E}">
        <p14:creationId xmlns:p14="http://schemas.microsoft.com/office/powerpoint/2010/main" val="366103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54FC-AB12-D0E9-3CEE-BCBB3E4A26A2}"/>
              </a:ext>
            </a:extLst>
          </p:cNvPr>
          <p:cNvSpPr>
            <a:spLocks noGrp="1" noRot="1" noMove="1" noResize="1" noEditPoints="1" noAdjustHandles="1" noChangeArrowheads="1" noChangeShapeType="1"/>
          </p:cNvSpPr>
          <p:nvPr userDrawn="1"/>
        </p:nvSpPr>
        <p:spPr>
          <a:xfrm>
            <a:off x="0" y="11887201"/>
            <a:ext cx="18288000" cy="1827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3" name="Slide Number Placeholder 2">
            <a:extLst>
              <a:ext uri="{FF2B5EF4-FFF2-40B4-BE49-F238E27FC236}">
                <a16:creationId xmlns:a16="http://schemas.microsoft.com/office/drawing/2014/main" id="{F0D8D805-58DA-1E6E-5868-97B32D936C14}"/>
              </a:ext>
            </a:extLst>
          </p:cNvPr>
          <p:cNvSpPr>
            <a:spLocks noGrp="1"/>
          </p:cNvSpPr>
          <p:nvPr>
            <p:ph type="sldNum" sz="quarter" idx="10"/>
          </p:nvPr>
        </p:nvSpPr>
        <p:spPr/>
        <p:txBody>
          <a:bodyPr/>
          <a:lstStyle/>
          <a:p>
            <a:fld id="{7088BEF1-D3AD-E34F-A3B9-A73E884A7AB2}" type="slidenum">
              <a:rPr lang="en-CA" noProof="0" smtClean="0"/>
              <a:pPr/>
              <a:t>‹#›</a:t>
            </a:fld>
            <a:endParaRPr lang="en-CA" noProof="0"/>
          </a:p>
        </p:txBody>
      </p:sp>
      <p:sp>
        <p:nvSpPr>
          <p:cNvPr id="4" name="Shape">
            <a:extLst>
              <a:ext uri="{FF2B5EF4-FFF2-40B4-BE49-F238E27FC236}">
                <a16:creationId xmlns:a16="http://schemas.microsoft.com/office/drawing/2014/main" id="{8197474E-6D85-4E20-A567-2A718D644832}"/>
              </a:ext>
            </a:extLst>
          </p:cNvPr>
          <p:cNvSpPr txBox="1">
            <a:spLocks/>
          </p:cNvSpPr>
          <p:nvPr userDrawn="1"/>
        </p:nvSpPr>
        <p:spPr>
          <a:xfrm>
            <a:off x="1" y="893"/>
            <a:ext cx="18287999" cy="2339082"/>
          </a:xfrm>
          <a:prstGeom prst="rect">
            <a:avLst/>
          </a:prstGeom>
          <a:solidFill>
            <a:srgbClr val="3F2A56"/>
          </a:solidFill>
        </p:spPr>
        <p:txBody>
          <a:bodyPr vert="horz" lIns="405000" tIns="0" rIns="0" bIns="0" rtlCol="0" anchor="ctr" anchorCtr="0">
            <a:noAutofit/>
          </a:bodyPr>
          <a:lstStyle>
            <a:lvl1pPr algn="l" defTabSz="1219139" rtl="0" eaLnBrk="1" latinLnBrk="0" hangingPunct="1">
              <a:lnSpc>
                <a:spcPct val="100000"/>
              </a:lnSpc>
              <a:spcBef>
                <a:spcPts val="0"/>
              </a:spcBef>
              <a:buNone/>
              <a:defRPr sz="7999" kern="1200">
                <a:solidFill>
                  <a:srgbClr val="3F2A56"/>
                </a:solidFill>
                <a:latin typeface="Atkinson Hyperlegible" pitchFamily="50" charset="0"/>
                <a:ea typeface="+mj-ea"/>
                <a:cs typeface="+mj-cs"/>
              </a:defRPr>
            </a:lvl1pPr>
          </a:lstStyle>
          <a:p>
            <a:pPr algn="ctr"/>
            <a:endParaRPr lang="en-CA" sz="5999">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D2FCB828-F791-ABFA-8216-7C587DB1F9C4}"/>
              </a:ext>
            </a:extLst>
          </p:cNvPr>
          <p:cNvSpPr>
            <a:spLocks noGrp="1"/>
          </p:cNvSpPr>
          <p:nvPr>
            <p:ph type="title" hasCustomPrompt="1"/>
          </p:nvPr>
        </p:nvSpPr>
        <p:spPr>
          <a:xfrm>
            <a:off x="627882" y="0"/>
            <a:ext cx="17021944" cy="2339082"/>
          </a:xfrm>
        </p:spPr>
        <p:txBody>
          <a:bodyPr anchor="ctr" anchorCtr="0"/>
          <a:lstStyle>
            <a:lvl1pPr algn="ctr">
              <a:defRPr sz="5999">
                <a:solidFill>
                  <a:schemeClr val="bg1"/>
                </a:solidFill>
                <a:latin typeface="Atkinson Hyperlegible" pitchFamily="50" charset="0"/>
              </a:defRPr>
            </a:lvl1pPr>
          </a:lstStyle>
          <a:p>
            <a:r>
              <a:rPr lang="en-CA" noProof="0"/>
              <a:t>Click to edit master title style</a:t>
            </a:r>
          </a:p>
        </p:txBody>
      </p:sp>
      <p:sp>
        <p:nvSpPr>
          <p:cNvPr id="6" name="Picture Placeholder 7">
            <a:extLst>
              <a:ext uri="{FF2B5EF4-FFF2-40B4-BE49-F238E27FC236}">
                <a16:creationId xmlns:a16="http://schemas.microsoft.com/office/drawing/2014/main" id="{E46222B6-852E-8C03-4E01-09A6491BF265}"/>
              </a:ext>
            </a:extLst>
          </p:cNvPr>
          <p:cNvSpPr>
            <a:spLocks noGrp="1"/>
          </p:cNvSpPr>
          <p:nvPr>
            <p:ph type="pic" sz="quarter" idx="13"/>
          </p:nvPr>
        </p:nvSpPr>
        <p:spPr>
          <a:xfrm>
            <a:off x="10245013" y="2339083"/>
            <a:ext cx="8042987" cy="11375331"/>
          </a:xfrm>
        </p:spPr>
        <p:txBody>
          <a:bodyPr/>
          <a:lstStyle/>
          <a:p>
            <a:endParaRPr lang="fr-CA"/>
          </a:p>
        </p:txBody>
      </p:sp>
      <p:sp>
        <p:nvSpPr>
          <p:cNvPr id="11" name="Text Placeholder 10">
            <a:extLst>
              <a:ext uri="{FF2B5EF4-FFF2-40B4-BE49-F238E27FC236}">
                <a16:creationId xmlns:a16="http://schemas.microsoft.com/office/drawing/2014/main" id="{4D111409-BF25-24B9-8E2D-C7C04E8EA6D9}"/>
              </a:ext>
            </a:extLst>
          </p:cNvPr>
          <p:cNvSpPr>
            <a:spLocks noGrp="1"/>
          </p:cNvSpPr>
          <p:nvPr>
            <p:ph type="body" sz="quarter" idx="14"/>
          </p:nvPr>
        </p:nvSpPr>
        <p:spPr>
          <a:xfrm>
            <a:off x="627460" y="3303588"/>
            <a:ext cx="9225667" cy="9777412"/>
          </a:xfrm>
        </p:spPr>
        <p:txBody>
          <a:bodyPr/>
          <a:lstStyle>
            <a:lvl1pPr marL="517526" indent="-514350">
              <a:spcAft>
                <a:spcPts val="2250"/>
              </a:spcAft>
              <a:buFont typeface="Arial" panose="020B0604020202020204" pitchFamily="34" charset="0"/>
              <a:buChar cha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1660347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817" y="381001"/>
            <a:ext cx="17004368" cy="2175372"/>
          </a:xfrm>
          <a:prstGeom prst="rect">
            <a:avLst/>
          </a:prstGeom>
        </p:spPr>
        <p:txBody>
          <a:bodyPr vert="horz" lIns="0" tIns="0" rIns="0" bIns="0" rtlCol="0" anchor="ctr" anchorCtr="0">
            <a:noAutofit/>
          </a:bodyPr>
          <a:lstStyle/>
          <a:p>
            <a:r>
              <a:rPr lang="en-CA" noProof="0"/>
              <a:t>Click to edit master title style</a:t>
            </a:r>
          </a:p>
        </p:txBody>
      </p:sp>
      <p:sp>
        <p:nvSpPr>
          <p:cNvPr id="3" name="Text Box 2"/>
          <p:cNvSpPr>
            <a:spLocks noGrp="1"/>
          </p:cNvSpPr>
          <p:nvPr>
            <p:ph type="body" idx="1"/>
          </p:nvPr>
        </p:nvSpPr>
        <p:spPr>
          <a:xfrm>
            <a:off x="640080" y="3200405"/>
            <a:ext cx="17007840" cy="8497754"/>
          </a:xfrm>
          <a:prstGeom prst="rect">
            <a:avLst/>
          </a:prstGeom>
        </p:spPr>
        <p:txBody>
          <a:bodyPr vert="horz" lIns="0" tIns="0" rIns="0" bIns="0" rtlCol="0">
            <a:noAutofit/>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Page number"/>
          <p:cNvSpPr>
            <a:spLocks noGrp="1"/>
          </p:cNvSpPr>
          <p:nvPr>
            <p:ph type="sldNum" sz="quarter" idx="4"/>
          </p:nvPr>
        </p:nvSpPr>
        <p:spPr>
          <a:xfrm>
            <a:off x="8840140" y="12935623"/>
            <a:ext cx="607721" cy="382005"/>
          </a:xfrm>
          <a:prstGeom prst="rect">
            <a:avLst/>
          </a:prstGeom>
        </p:spPr>
        <p:txBody>
          <a:bodyPr vert="horz" lIns="0" tIns="0" rIns="0" bIns="0" rtlCol="0" anchor="ctr">
            <a:noAutofit/>
          </a:bodyPr>
          <a:lstStyle>
            <a:lvl1pPr algn="ctr">
              <a:spcBef>
                <a:spcPts val="0"/>
              </a:spcBef>
              <a:defRPr sz="1350">
                <a:solidFill>
                  <a:schemeClr val="tx1"/>
                </a:solidFill>
              </a:defRPr>
            </a:lvl1pPr>
          </a:lstStyle>
          <a:p>
            <a:fld id="{7088BEF1-D3AD-E34F-A3B9-A73E884A7AB2}" type="slidenum">
              <a:rPr lang="en-CA" noProof="0" smtClean="0"/>
              <a:pPr/>
              <a:t>‹#›</a:t>
            </a:fld>
            <a:endParaRPr lang="en-CA" noProof="0"/>
          </a:p>
        </p:txBody>
      </p:sp>
      <p:sp>
        <p:nvSpPr>
          <p:cNvPr id="5" name="TextBox 4">
            <a:extLst>
              <a:ext uri="{FF2B5EF4-FFF2-40B4-BE49-F238E27FC236}">
                <a16:creationId xmlns:a16="http://schemas.microsoft.com/office/drawing/2014/main" id="{523CD6CD-3624-287B-1B26-9F51CFE4767E}"/>
              </a:ext>
            </a:extLst>
          </p:cNvPr>
          <p:cNvSpPr txBox="1"/>
          <p:nvPr>
            <p:extLst>
              <p:ext uri="{1162E1C5-73C7-4A58-AE30-91384D911F3F}">
                <p184:classification xmlns:p184="http://schemas.microsoft.com/office/powerpoint/2018/4/main" val="hdr"/>
              </p:ext>
            </p:extLst>
          </p:nvPr>
        </p:nvSpPr>
        <p:spPr>
          <a:xfrm>
            <a:off x="17002125" y="63501"/>
            <a:ext cx="1264444" cy="138499"/>
          </a:xfrm>
          <a:prstGeom prst="rect">
            <a:avLst/>
          </a:prstGeom>
        </p:spPr>
        <p:txBody>
          <a:bodyPr horzOverflow="overflow" lIns="0" tIns="0" rIns="0" bIns="0">
            <a:spAutoFit/>
          </a:bodyPr>
          <a:lstStyle/>
          <a:p>
            <a:pPr algn="l"/>
            <a:r>
              <a:rPr lang="en-US" sz="9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3965196925"/>
      </p:ext>
    </p:extLst>
  </p:cSld>
  <p:clrMap bg1="lt1" tx1="dk1" bg2="lt2" tx2="dk2" accent1="accent1" accent2="accent2" accent3="accent3" accent4="accent4" accent5="accent5" accent6="accent6" hlink="hlink" folHlink="folHlink"/>
  <p:sldLayoutIdLst>
    <p:sldLayoutId id="2147483649" r:id="rId1"/>
    <p:sldLayoutId id="2147483805" r:id="rId2"/>
    <p:sldLayoutId id="2147483656" r:id="rId3"/>
    <p:sldLayoutId id="2147483657" r:id="rId4"/>
    <p:sldLayoutId id="2147483650" r:id="rId5"/>
    <p:sldLayoutId id="2147483807" r:id="rId6"/>
    <p:sldLayoutId id="2147483660" r:id="rId7"/>
    <p:sldLayoutId id="2147483803" r:id="rId8"/>
    <p:sldLayoutId id="2147483787" r:id="rId9"/>
    <p:sldLayoutId id="2147483788" r:id="rId10"/>
    <p:sldLayoutId id="2147483786" r:id="rId11"/>
    <p:sldLayoutId id="2147483713" r:id="rId12"/>
    <p:sldLayoutId id="2147483677" r:id="rId13"/>
    <p:sldLayoutId id="2147483678" r:id="rId14"/>
    <p:sldLayoutId id="2147483654" r:id="rId15"/>
    <p:sldLayoutId id="2147483651" r:id="rId16"/>
    <p:sldLayoutId id="2147483662" r:id="rId17"/>
    <p:sldLayoutId id="2147483663" r:id="rId18"/>
    <p:sldLayoutId id="2147483652" r:id="rId19"/>
    <p:sldLayoutId id="2147483661" r:id="rId20"/>
    <p:sldLayoutId id="2147483655" r:id="rId21"/>
    <p:sldLayoutId id="2147483664" r:id="rId22"/>
    <p:sldLayoutId id="2147483668" r:id="rId23"/>
    <p:sldLayoutId id="2147483680" r:id="rId24"/>
    <p:sldLayoutId id="2147483667" r:id="rId25"/>
    <p:sldLayoutId id="2147483665" r:id="rId26"/>
    <p:sldLayoutId id="2147483679" r:id="rId27"/>
    <p:sldLayoutId id="2147483682" r:id="rId28"/>
    <p:sldLayoutId id="2147483676" r:id="rId29"/>
    <p:sldLayoutId id="2147483674" r:id="rId30"/>
    <p:sldLayoutId id="2147483672" r:id="rId31"/>
    <p:sldLayoutId id="2147483673" r:id="rId32"/>
    <p:sldLayoutId id="2147483789" r:id="rId33"/>
    <p:sldLayoutId id="2147483806" r:id="rId34"/>
    <p:sldLayoutId id="2147483790" r:id="rId35"/>
    <p:sldLayoutId id="2147483791" r:id="rId36"/>
    <p:sldLayoutId id="2147483793" r:id="rId37"/>
    <p:sldLayoutId id="2147483794" r:id="rId38"/>
    <p:sldLayoutId id="2147483797" r:id="rId39"/>
    <p:sldLayoutId id="2147483799" r:id="rId40"/>
    <p:sldLayoutId id="2147483800" r:id="rId41"/>
    <p:sldLayoutId id="2147483798" r:id="rId42"/>
    <p:sldLayoutId id="2147483802" r:id="rId43"/>
    <p:sldLayoutId id="2147483795" r:id="rId44"/>
    <p:sldLayoutId id="2147483801" r:id="rId45"/>
    <p:sldLayoutId id="2147483796" r:id="rId46"/>
    <p:sldLayoutId id="2147483792" r:id="rId47"/>
    <p:sldLayoutId id="2147483804" r:id="rId48"/>
    <p:sldLayoutId id="2147483712" r:id="rId49"/>
  </p:sldLayoutIdLst>
  <p:hf hdr="0" ftr="0" dt="0"/>
  <p:txStyles>
    <p:titleStyle>
      <a:lvl1pPr algn="l" defTabSz="914354" rtl="0" eaLnBrk="1" latinLnBrk="0" hangingPunct="1">
        <a:lnSpc>
          <a:spcPct val="100000"/>
        </a:lnSpc>
        <a:spcBef>
          <a:spcPts val="0"/>
        </a:spcBef>
        <a:buNone/>
        <a:defRPr sz="5999" kern="1200">
          <a:solidFill>
            <a:srgbClr val="3F2A56"/>
          </a:solidFill>
          <a:latin typeface="Atkinson Hyperlegible" pitchFamily="50" charset="0"/>
          <a:ea typeface="+mj-ea"/>
          <a:cs typeface="+mj-cs"/>
        </a:defRPr>
      </a:lvl1pPr>
    </p:titleStyle>
    <p:bodyStyle>
      <a:lvl1pPr marL="3176" indent="0" algn="l" defTabSz="914354" rtl="0" eaLnBrk="1" latinLnBrk="0" hangingPunct="1">
        <a:lnSpc>
          <a:spcPct val="110000"/>
        </a:lnSpc>
        <a:spcBef>
          <a:spcPts val="0"/>
        </a:spcBef>
        <a:buFont typeface="Arial"/>
        <a:buNone/>
        <a:defRPr sz="4049" kern="1200" baseline="0">
          <a:solidFill>
            <a:schemeClr val="tx1"/>
          </a:solidFill>
          <a:latin typeface="+mn-lt"/>
          <a:ea typeface="+mn-ea"/>
          <a:cs typeface="+mn-cs"/>
        </a:defRPr>
      </a:lvl1pPr>
      <a:lvl2pPr marL="344057" indent="-341675" algn="l" defTabSz="914354" rtl="0" eaLnBrk="1" latinLnBrk="0" hangingPunct="1">
        <a:lnSpc>
          <a:spcPct val="110000"/>
        </a:lnSpc>
        <a:spcBef>
          <a:spcPts val="0"/>
        </a:spcBef>
        <a:buFont typeface="Arial"/>
        <a:buChar char="•"/>
        <a:defRPr sz="4049" kern="1200">
          <a:solidFill>
            <a:schemeClr val="tx1"/>
          </a:solidFill>
          <a:latin typeface="+mn-lt"/>
          <a:ea typeface="+mn-ea"/>
          <a:cs typeface="+mn-cs"/>
        </a:defRPr>
      </a:lvl2pPr>
      <a:lvl3pPr marL="686922" indent="-341675" algn="l" defTabSz="914354" rtl="0" eaLnBrk="1" latinLnBrk="0" hangingPunct="1">
        <a:lnSpc>
          <a:spcPct val="110000"/>
        </a:lnSpc>
        <a:spcBef>
          <a:spcPts val="0"/>
        </a:spcBef>
        <a:buFont typeface="Arial"/>
        <a:buChar char="•"/>
        <a:tabLst/>
        <a:defRPr sz="4049" kern="1200">
          <a:solidFill>
            <a:schemeClr val="tx1"/>
          </a:solidFill>
          <a:latin typeface="+mn-lt"/>
          <a:ea typeface="+mn-ea"/>
          <a:cs typeface="+mn-cs"/>
        </a:defRPr>
      </a:lvl3pPr>
      <a:lvl4pPr marL="1030979" indent="-347628" algn="l" defTabSz="914354" rtl="0" eaLnBrk="1" latinLnBrk="0" hangingPunct="1">
        <a:lnSpc>
          <a:spcPct val="110000"/>
        </a:lnSpc>
        <a:spcBef>
          <a:spcPts val="0"/>
        </a:spcBef>
        <a:buFont typeface="Arial"/>
        <a:buChar char="•"/>
        <a:tabLst/>
        <a:defRPr sz="4049" kern="1200">
          <a:solidFill>
            <a:schemeClr val="tx1"/>
          </a:solidFill>
          <a:latin typeface="+mn-lt"/>
          <a:ea typeface="+mn-ea"/>
          <a:cs typeface="+mn-cs"/>
        </a:defRPr>
      </a:lvl4pPr>
      <a:lvl5pPr marL="3176" indent="0" algn="l" defTabSz="914354" rtl="0" eaLnBrk="1" latinLnBrk="0" hangingPunct="1">
        <a:lnSpc>
          <a:spcPct val="110000"/>
        </a:lnSpc>
        <a:spcBef>
          <a:spcPts val="0"/>
        </a:spcBef>
        <a:buFont typeface="Arial"/>
        <a:buNone/>
        <a:defRPr sz="4049" b="1" kern="1200" baseline="0">
          <a:solidFill>
            <a:schemeClr val="tx1"/>
          </a:solidFill>
          <a:latin typeface="+mn-lt"/>
          <a:ea typeface="+mn-ea"/>
          <a:cs typeface="+mn-cs"/>
        </a:defRPr>
      </a:lvl5pPr>
      <a:lvl6pPr marL="5028948" indent="-457177" algn="l" defTabSz="914354" rtl="0" eaLnBrk="1" latinLnBrk="0" hangingPunct="1">
        <a:spcBef>
          <a:spcPct val="20000"/>
        </a:spcBef>
        <a:buFont typeface="Arial"/>
        <a:buChar char="•"/>
        <a:defRPr sz="3974" kern="1200">
          <a:solidFill>
            <a:schemeClr val="tx1"/>
          </a:solidFill>
          <a:latin typeface="+mn-lt"/>
          <a:ea typeface="+mn-ea"/>
          <a:cs typeface="+mn-cs"/>
        </a:defRPr>
      </a:lvl6pPr>
      <a:lvl7pPr marL="5943302" indent="-457177" algn="l" defTabSz="914354" rtl="0" eaLnBrk="1" latinLnBrk="0" hangingPunct="1">
        <a:spcBef>
          <a:spcPct val="20000"/>
        </a:spcBef>
        <a:buFont typeface="Arial"/>
        <a:buChar char="•"/>
        <a:defRPr sz="3974" kern="1200">
          <a:solidFill>
            <a:schemeClr val="tx1"/>
          </a:solidFill>
          <a:latin typeface="+mn-lt"/>
          <a:ea typeface="+mn-ea"/>
          <a:cs typeface="+mn-cs"/>
        </a:defRPr>
      </a:lvl7pPr>
      <a:lvl8pPr marL="6857657" indent="-457177" algn="l" defTabSz="914354" rtl="0" eaLnBrk="1" latinLnBrk="0" hangingPunct="1">
        <a:spcBef>
          <a:spcPct val="20000"/>
        </a:spcBef>
        <a:buFont typeface="Arial"/>
        <a:buChar char="•"/>
        <a:defRPr sz="3974" kern="1200">
          <a:solidFill>
            <a:schemeClr val="tx1"/>
          </a:solidFill>
          <a:latin typeface="+mn-lt"/>
          <a:ea typeface="+mn-ea"/>
          <a:cs typeface="+mn-cs"/>
        </a:defRPr>
      </a:lvl8pPr>
      <a:lvl9pPr marL="7772012" indent="-457177" algn="l" defTabSz="914354" rtl="0" eaLnBrk="1" latinLnBrk="0" hangingPunct="1">
        <a:spcBef>
          <a:spcPct val="20000"/>
        </a:spcBef>
        <a:buFont typeface="Arial"/>
        <a:buChar char="•"/>
        <a:defRPr sz="3974" kern="1200">
          <a:solidFill>
            <a:schemeClr val="tx1"/>
          </a:solidFill>
          <a:latin typeface="+mn-lt"/>
          <a:ea typeface="+mn-ea"/>
          <a:cs typeface="+mn-cs"/>
        </a:defRPr>
      </a:lvl9pPr>
    </p:bodyStyle>
    <p:otherStyle>
      <a:defPPr>
        <a:defRPr lang="fr-FR"/>
      </a:defPPr>
      <a:lvl1pPr marL="0" algn="l" defTabSz="914354" rtl="0" eaLnBrk="1" latinLnBrk="0" hangingPunct="1">
        <a:defRPr sz="3600" kern="1200">
          <a:solidFill>
            <a:schemeClr val="tx1"/>
          </a:solidFill>
          <a:latin typeface="+mn-lt"/>
          <a:ea typeface="+mn-ea"/>
          <a:cs typeface="+mn-cs"/>
        </a:defRPr>
      </a:lvl1pPr>
      <a:lvl2pPr marL="914354" algn="l" defTabSz="914354" rtl="0" eaLnBrk="1" latinLnBrk="0" hangingPunct="1">
        <a:defRPr sz="3600" kern="1200">
          <a:solidFill>
            <a:schemeClr val="tx1"/>
          </a:solidFill>
          <a:latin typeface="+mn-lt"/>
          <a:ea typeface="+mn-ea"/>
          <a:cs typeface="+mn-cs"/>
        </a:defRPr>
      </a:lvl2pPr>
      <a:lvl3pPr marL="1828709" algn="l" defTabSz="914354" rtl="0" eaLnBrk="1" latinLnBrk="0" hangingPunct="1">
        <a:defRPr sz="3600" kern="1200">
          <a:solidFill>
            <a:schemeClr val="tx1"/>
          </a:solidFill>
          <a:latin typeface="+mn-lt"/>
          <a:ea typeface="+mn-ea"/>
          <a:cs typeface="+mn-cs"/>
        </a:defRPr>
      </a:lvl3pPr>
      <a:lvl4pPr marL="2743063" algn="l" defTabSz="914354" rtl="0" eaLnBrk="1" latinLnBrk="0" hangingPunct="1">
        <a:defRPr sz="3600" kern="1200">
          <a:solidFill>
            <a:schemeClr val="tx1"/>
          </a:solidFill>
          <a:latin typeface="+mn-lt"/>
          <a:ea typeface="+mn-ea"/>
          <a:cs typeface="+mn-cs"/>
        </a:defRPr>
      </a:lvl4pPr>
      <a:lvl5pPr marL="3657417" algn="l" defTabSz="914354" rtl="0" eaLnBrk="1" latinLnBrk="0" hangingPunct="1">
        <a:defRPr sz="3600" kern="1200">
          <a:solidFill>
            <a:schemeClr val="tx1"/>
          </a:solidFill>
          <a:latin typeface="+mn-lt"/>
          <a:ea typeface="+mn-ea"/>
          <a:cs typeface="+mn-cs"/>
        </a:defRPr>
      </a:lvl5pPr>
      <a:lvl6pPr marL="4571771" algn="l" defTabSz="914354" rtl="0" eaLnBrk="1" latinLnBrk="0" hangingPunct="1">
        <a:defRPr sz="3600" kern="1200">
          <a:solidFill>
            <a:schemeClr val="tx1"/>
          </a:solidFill>
          <a:latin typeface="+mn-lt"/>
          <a:ea typeface="+mn-ea"/>
          <a:cs typeface="+mn-cs"/>
        </a:defRPr>
      </a:lvl6pPr>
      <a:lvl7pPr marL="5486126" algn="l" defTabSz="914354" rtl="0" eaLnBrk="1" latinLnBrk="0" hangingPunct="1">
        <a:defRPr sz="3600" kern="1200">
          <a:solidFill>
            <a:schemeClr val="tx1"/>
          </a:solidFill>
          <a:latin typeface="+mn-lt"/>
          <a:ea typeface="+mn-ea"/>
          <a:cs typeface="+mn-cs"/>
        </a:defRPr>
      </a:lvl7pPr>
      <a:lvl8pPr marL="6400481" algn="l" defTabSz="914354" rtl="0" eaLnBrk="1" latinLnBrk="0" hangingPunct="1">
        <a:defRPr sz="3600" kern="1200">
          <a:solidFill>
            <a:schemeClr val="tx1"/>
          </a:solidFill>
          <a:latin typeface="+mn-lt"/>
          <a:ea typeface="+mn-ea"/>
          <a:cs typeface="+mn-cs"/>
        </a:defRPr>
      </a:lvl8pPr>
      <a:lvl9pPr marL="7314835" algn="l" defTabSz="91435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4" userDrawn="1">
          <p15:clr>
            <a:srgbClr val="F26B43"/>
          </p15:clr>
        </p15:guide>
        <p15:guide id="2" pos="404" userDrawn="1">
          <p15:clr>
            <a:srgbClr val="F26B43"/>
          </p15:clr>
        </p15:guide>
        <p15:guide id="3" pos="111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2.svg"/><Relationship Id="rId18" Type="http://schemas.openxmlformats.org/officeDocument/2006/relationships/hyperlink" Target="https://www.csps-efpc.gc.ca/tools/jobaids/lead-uncertain-vuca-eng.aspx" TargetMode="External"/><Relationship Id="rId26" Type="http://schemas.openxmlformats.org/officeDocument/2006/relationships/image" Target="../media/image57.svg"/><Relationship Id="rId3" Type="http://schemas.openxmlformats.org/officeDocument/2006/relationships/tags" Target="../tags/tag19.xml"/><Relationship Id="rId21" Type="http://schemas.openxmlformats.org/officeDocument/2006/relationships/image" Target="../media/image54.png"/><Relationship Id="rId7" Type="http://schemas.openxmlformats.org/officeDocument/2006/relationships/notesSlide" Target="../notesSlides/notesSlide20.xml"/><Relationship Id="rId12" Type="http://schemas.openxmlformats.org/officeDocument/2006/relationships/image" Target="../media/image51.png"/><Relationship Id="rId17" Type="http://schemas.openxmlformats.org/officeDocument/2006/relationships/image" Target="../media/image53.png"/><Relationship Id="rId25" Type="http://schemas.openxmlformats.org/officeDocument/2006/relationships/image" Target="../media/image56.png"/><Relationship Id="rId2" Type="http://schemas.openxmlformats.org/officeDocument/2006/relationships/tags" Target="../tags/tag18.xml"/><Relationship Id="rId16" Type="http://schemas.openxmlformats.org/officeDocument/2006/relationships/hyperlink" Target="https://www.csps-efpc.gc.ca/thrive-series/index-eng.aspx" TargetMode="External"/><Relationship Id="rId20" Type="http://schemas.openxmlformats.org/officeDocument/2006/relationships/hyperlink" Target="https://www.csps-efpc.gc.ca/tools/jobaids/lead-change-effectively-eng.aspx" TargetMode="External"/><Relationship Id="rId29" Type="http://schemas.openxmlformats.org/officeDocument/2006/relationships/image" Target="../media/image59.png"/><Relationship Id="rId1" Type="http://schemas.openxmlformats.org/officeDocument/2006/relationships/tags" Target="../tags/tag17.xml"/><Relationship Id="rId6" Type="http://schemas.openxmlformats.org/officeDocument/2006/relationships/slideLayout" Target="../slideLayouts/slideLayout49.xml"/><Relationship Id="rId11" Type="http://schemas.openxmlformats.org/officeDocument/2006/relationships/hyperlink" Target="https://catalogue.csps-efpc.gc.ca/product?catalog=TRN448&amp;cm_locale=en" TargetMode="External"/><Relationship Id="rId24" Type="http://schemas.openxmlformats.org/officeDocument/2006/relationships/hyperlink" Target="https://www.csps-efpc.gc.ca/tools/jobaids/virtual-team-toolkit-eng.aspx" TargetMode="External"/><Relationship Id="rId32" Type="http://schemas.openxmlformats.org/officeDocument/2006/relationships/hyperlink" Target="https://www.csps-efpc.gc.ca/catalogue/programs/orientation-dg-eng.aspx" TargetMode="External"/><Relationship Id="rId5" Type="http://schemas.openxmlformats.org/officeDocument/2006/relationships/tags" Target="../tags/tag21.xml"/><Relationship Id="rId15" Type="http://schemas.openxmlformats.org/officeDocument/2006/relationships/hyperlink" Target="https://catalogue.csps-efpc.gc.ca/product?catalog=TRN416&amp;cm_locale=en" TargetMode="External"/><Relationship Id="rId23" Type="http://schemas.openxmlformats.org/officeDocument/2006/relationships/hyperlink" Target="https://www.csps-efpc.gc.ca/tools/jobaids/thrive-toolkit/index-eng.aspx" TargetMode="External"/><Relationship Id="rId28" Type="http://schemas.openxmlformats.org/officeDocument/2006/relationships/hyperlink" Target="https://www.csps-efpc.gc.ca/catalogue/programs/new-directors-eng.aspx" TargetMode="External"/><Relationship Id="rId10" Type="http://schemas.openxmlformats.org/officeDocument/2006/relationships/hyperlink" Target="https://catalogue.csps-efpc.gc.ca/product?catalog=TRN502&amp;cm_locale=en" TargetMode="External"/><Relationship Id="rId19" Type="http://schemas.openxmlformats.org/officeDocument/2006/relationships/hyperlink" Target="https://www.csps-efpc.gc.ca/tools/jobaids/lead-cynefin-eng.aspx?ref=busrides.ghost.io" TargetMode="External"/><Relationship Id="rId31" Type="http://schemas.openxmlformats.org/officeDocument/2006/relationships/hyperlink" Target="https://www.csps-efpc.gc.ca/catalogue/programs/aspiring-directors-eng.aspx" TargetMode="External"/><Relationship Id="rId4" Type="http://schemas.openxmlformats.org/officeDocument/2006/relationships/tags" Target="../tags/tag20.xml"/><Relationship Id="rId9" Type="http://schemas.openxmlformats.org/officeDocument/2006/relationships/image" Target="../media/image50.svg"/><Relationship Id="rId14" Type="http://schemas.openxmlformats.org/officeDocument/2006/relationships/hyperlink" Target="https://catalogue.csps-efpc.gc.ca/product?catalog=TRN412&amp;cm_locale=en" TargetMode="External"/><Relationship Id="rId22" Type="http://schemas.openxmlformats.org/officeDocument/2006/relationships/image" Target="../media/image55.svg"/><Relationship Id="rId27" Type="http://schemas.openxmlformats.org/officeDocument/2006/relationships/image" Target="../media/image58.png"/><Relationship Id="rId30" Type="http://schemas.openxmlformats.org/officeDocument/2006/relationships/image" Target="../media/image6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tags" Target="../tags/tag5.xml"/><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tags" Target="../tags/tag4.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5" Type="http://schemas.openxmlformats.org/officeDocument/2006/relationships/tags" Target="../tags/tag7.xml"/><Relationship Id="rId15" Type="http://schemas.openxmlformats.org/officeDocument/2006/relationships/notesSlide" Target="../notesSlides/notesSlide4.xml"/><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tags" Target="../tags/tag12.xml"/><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49.xml"/><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16.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454D-21B2-4AB8-8C04-BD7075A60081}"/>
              </a:ext>
            </a:extLst>
          </p:cNvPr>
          <p:cNvSpPr>
            <a:spLocks noGrp="1"/>
          </p:cNvSpPr>
          <p:nvPr>
            <p:ph type="ctrTitle"/>
          </p:nvPr>
        </p:nvSpPr>
        <p:spPr>
          <a:xfrm>
            <a:off x="644569" y="6515102"/>
            <a:ext cx="10285661" cy="1273629"/>
          </a:xfrm>
        </p:spPr>
        <p:txBody>
          <a:bodyPr anchor="t" anchorCtr="0"/>
          <a:lstStyle/>
          <a:p>
            <a:pPr>
              <a:spcBef>
                <a:spcPts val="4050"/>
              </a:spcBef>
            </a:pPr>
            <a:r>
              <a:rPr lang="en-CA"/>
              <a:t>Navigating Complexity: Strategies for Success​</a:t>
            </a:r>
            <a:endParaRPr lang="en-CA" sz="3300">
              <a:latin typeface="Arial"/>
              <a:ea typeface="Calibri"/>
              <a:cs typeface="Calibri"/>
            </a:endParaRPr>
          </a:p>
        </p:txBody>
      </p:sp>
      <p:sp>
        <p:nvSpPr>
          <p:cNvPr id="4" name="Slide Number Placeholder 3">
            <a:extLst>
              <a:ext uri="{FF2B5EF4-FFF2-40B4-BE49-F238E27FC236}">
                <a16:creationId xmlns:a16="http://schemas.microsoft.com/office/drawing/2014/main" id="{E5BFA4D2-706D-CA71-F3A5-956DB7775C66}"/>
              </a:ext>
            </a:extLst>
          </p:cNvPr>
          <p:cNvSpPr>
            <a:spLocks noGrp="1"/>
          </p:cNvSpPr>
          <p:nvPr>
            <p:ph type="sldNum" sz="quarter" idx="10"/>
          </p:nvPr>
        </p:nvSpPr>
        <p:spPr/>
        <p:txBody>
          <a:bodyPr/>
          <a:lstStyle/>
          <a:p>
            <a:fld id="{7088BEF1-D3AD-E34F-A3B9-A73E884A7AB2}" type="slidenum">
              <a:rPr lang="en-CA" noProof="0" smtClean="0"/>
              <a:pPr/>
              <a:t>1</a:t>
            </a:fld>
            <a:endParaRPr lang="en-CA" noProof="0"/>
          </a:p>
        </p:txBody>
      </p:sp>
    </p:spTree>
    <p:extLst>
      <p:ext uri="{BB962C8B-B14F-4D97-AF65-F5344CB8AC3E}">
        <p14:creationId xmlns:p14="http://schemas.microsoft.com/office/powerpoint/2010/main" val="4760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1D2B-D70C-7A2C-9EC4-FC94E77CD118}"/>
              </a:ext>
            </a:extLst>
          </p:cNvPr>
          <p:cNvSpPr>
            <a:spLocks noGrp="1"/>
          </p:cNvSpPr>
          <p:nvPr>
            <p:ph type="title"/>
          </p:nvPr>
        </p:nvSpPr>
        <p:spPr>
          <a:xfrm>
            <a:off x="639961" y="487271"/>
            <a:ext cx="17008078" cy="1754312"/>
          </a:xfrm>
        </p:spPr>
        <p:txBody>
          <a:bodyPr/>
          <a:lstStyle/>
          <a:p>
            <a:br>
              <a:rPr lang="fr-CA" sz="8800"/>
            </a:br>
            <a:r>
              <a:rPr lang="fr-CA" sz="8800" err="1"/>
              <a:t>What</a:t>
            </a:r>
            <a:r>
              <a:rPr lang="fr-CA" sz="8800"/>
              <a:t> Is There to Gain?     </a:t>
            </a:r>
            <a:endParaRPr lang="fr-CA" sz="8800">
              <a:solidFill>
                <a:srgbClr val="000000"/>
              </a:solidFill>
              <a:ea typeface="Calibri"/>
              <a:cs typeface="Calibri"/>
            </a:endParaRPr>
          </a:p>
          <a:p>
            <a:endParaRPr lang="fr-CA" sz="5963">
              <a:ea typeface="Calibri"/>
              <a:cs typeface="Calibri"/>
            </a:endParaRPr>
          </a:p>
        </p:txBody>
      </p:sp>
      <p:sp>
        <p:nvSpPr>
          <p:cNvPr id="3" name="Text Placeholder 2">
            <a:extLst>
              <a:ext uri="{FF2B5EF4-FFF2-40B4-BE49-F238E27FC236}">
                <a16:creationId xmlns:a16="http://schemas.microsoft.com/office/drawing/2014/main" id="{689F20C8-C7FC-C5B3-EBB6-CE1571E4FEE0}"/>
              </a:ext>
            </a:extLst>
          </p:cNvPr>
          <p:cNvSpPr>
            <a:spLocks noGrp="1"/>
          </p:cNvSpPr>
          <p:nvPr>
            <p:ph type="body" sz="quarter" idx="13"/>
          </p:nvPr>
        </p:nvSpPr>
        <p:spPr>
          <a:xfrm>
            <a:off x="10993361" y="4653011"/>
            <a:ext cx="6347841" cy="5584371"/>
          </a:xfrm>
        </p:spPr>
        <p:txBody>
          <a:bodyPr vert="horz" lIns="0" tIns="0" rIns="0" bIns="0" rtlCol="0" anchor="t">
            <a:noAutofit/>
          </a:bodyPr>
          <a:lstStyle/>
          <a:p>
            <a:pPr marL="688658"/>
            <a:r>
              <a:rPr lang="fr-CA" sz="6000"/>
              <a:t>Influence</a:t>
            </a:r>
            <a:r>
              <a:rPr lang="fr-CA" sz="6000">
                <a:solidFill>
                  <a:schemeClr val="bg1"/>
                </a:solidFill>
              </a:rPr>
              <a:t>.</a:t>
            </a:r>
            <a:endParaRPr lang="fr-CA" sz="6000">
              <a:solidFill>
                <a:schemeClr val="bg1"/>
              </a:solidFill>
              <a:ea typeface="Calibri"/>
              <a:cs typeface="Calibri"/>
            </a:endParaRPr>
          </a:p>
          <a:p>
            <a:pPr marL="688658"/>
            <a:r>
              <a:rPr lang="fr-CA" sz="6000" err="1"/>
              <a:t>Status</a:t>
            </a:r>
            <a:r>
              <a:rPr lang="fr-CA" sz="6000">
                <a:solidFill>
                  <a:schemeClr val="bg1"/>
                </a:solidFill>
              </a:rPr>
              <a:t>.</a:t>
            </a:r>
            <a:endParaRPr lang="fr-CA" sz="6000">
              <a:solidFill>
                <a:schemeClr val="bg1"/>
              </a:solidFill>
              <a:ea typeface="Calibri"/>
              <a:cs typeface="Calibri"/>
            </a:endParaRPr>
          </a:p>
          <a:p>
            <a:pPr marL="688658"/>
            <a:r>
              <a:rPr lang="fr-CA" sz="6000" err="1"/>
              <a:t>Relationships</a:t>
            </a:r>
            <a:r>
              <a:rPr lang="fr-CA" sz="6000">
                <a:solidFill>
                  <a:schemeClr val="bg1"/>
                </a:solidFill>
              </a:rPr>
              <a:t>.</a:t>
            </a:r>
            <a:endParaRPr lang="fr-CA" sz="6000">
              <a:solidFill>
                <a:schemeClr val="bg1"/>
              </a:solidFill>
              <a:ea typeface="Calibri"/>
              <a:cs typeface="Calibri"/>
            </a:endParaRPr>
          </a:p>
          <a:p>
            <a:pPr marL="688658"/>
            <a:r>
              <a:rPr lang="fr-CA" sz="6000" err="1"/>
              <a:t>Memberships</a:t>
            </a:r>
            <a:r>
              <a:rPr lang="fr-CA" sz="6000">
                <a:solidFill>
                  <a:schemeClr val="bg1"/>
                </a:solidFill>
              </a:rPr>
              <a:t>.</a:t>
            </a:r>
            <a:endParaRPr lang="fr-CA" sz="6000">
              <a:solidFill>
                <a:schemeClr val="bg1"/>
              </a:solidFill>
              <a:ea typeface="Calibri"/>
              <a:cs typeface="Calibri"/>
            </a:endParaRPr>
          </a:p>
          <a:p>
            <a:pPr marL="688658"/>
            <a:r>
              <a:rPr lang="fr-CA" sz="6000" err="1"/>
              <a:t>Meaningful</a:t>
            </a:r>
            <a:r>
              <a:rPr lang="fr-CA" sz="6000"/>
              <a:t> </a:t>
            </a:r>
            <a:r>
              <a:rPr lang="fr-CA" sz="6000" err="1"/>
              <a:t>work</a:t>
            </a:r>
            <a:r>
              <a:rPr lang="fr-CA" sz="6000">
                <a:solidFill>
                  <a:schemeClr val="bg1"/>
                </a:solidFill>
              </a:rPr>
              <a:t>.</a:t>
            </a:r>
            <a:endParaRPr lang="fr-CA" sz="6000">
              <a:solidFill>
                <a:schemeClr val="bg1"/>
              </a:solidFill>
              <a:ea typeface="Calibri"/>
              <a:cs typeface="Calibri"/>
            </a:endParaRPr>
          </a:p>
          <a:p>
            <a:pPr marL="688658"/>
            <a:r>
              <a:rPr lang="fr-CA" sz="6000"/>
              <a:t>Control of </a:t>
            </a:r>
            <a:r>
              <a:rPr lang="fr-CA" sz="6000" err="1"/>
              <a:t>destiny</a:t>
            </a:r>
            <a:r>
              <a:rPr lang="fr-CA" sz="4500">
                <a:solidFill>
                  <a:schemeClr val="bg1"/>
                </a:solidFill>
              </a:rPr>
              <a:t>.</a:t>
            </a:r>
            <a:endParaRPr lang="fr-CA" sz="4500">
              <a:solidFill>
                <a:schemeClr val="bg1"/>
              </a:solidFill>
              <a:ea typeface="Calibri"/>
              <a:cs typeface="Calibri"/>
            </a:endParaRPr>
          </a:p>
        </p:txBody>
      </p:sp>
      <p:pic>
        <p:nvPicPr>
          <p:cNvPr id="6" name="Picture Placeholder 5">
            <a:extLst>
              <a:ext uri="{FF2B5EF4-FFF2-40B4-BE49-F238E27FC236}">
                <a16:creationId xmlns:a16="http://schemas.microsoft.com/office/drawing/2014/main" id="{94026EA4-2A8B-C237-DA70-FDE2B6AC86D0}"/>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10232136" cy="8532019"/>
          </a:xfrm>
        </p:spPr>
      </p:pic>
      <p:sp>
        <p:nvSpPr>
          <p:cNvPr id="26" name="Slide Number Placeholder 25">
            <a:extLst>
              <a:ext uri="{FF2B5EF4-FFF2-40B4-BE49-F238E27FC236}">
                <a16:creationId xmlns:a16="http://schemas.microsoft.com/office/drawing/2014/main" id="{BC12D3A8-B3BE-B692-505B-750C6AACBDD2}"/>
              </a:ext>
            </a:extLst>
          </p:cNvPr>
          <p:cNvSpPr>
            <a:spLocks noGrp="1"/>
          </p:cNvSpPr>
          <p:nvPr>
            <p:ph type="sldNum" sz="quarter" idx="12"/>
          </p:nvPr>
        </p:nvSpPr>
        <p:spPr/>
        <p:txBody>
          <a:bodyPr/>
          <a:lstStyle/>
          <a:p>
            <a:fld id="{86CB4B4D-7CA3-9044-876B-883B54F8677D}" type="slidenum">
              <a:rPr lang="en-US" smtClean="0"/>
              <a:t>10</a:t>
            </a:fld>
            <a:endParaRPr lang="en-US"/>
          </a:p>
        </p:txBody>
      </p:sp>
    </p:spTree>
    <p:extLst>
      <p:ext uri="{BB962C8B-B14F-4D97-AF65-F5344CB8AC3E}">
        <p14:creationId xmlns:p14="http://schemas.microsoft.com/office/powerpoint/2010/main" val="96884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44EB-4AF5-9831-2B94-73CA5AA24707}"/>
              </a:ext>
            </a:extLst>
          </p:cNvPr>
          <p:cNvSpPr>
            <a:spLocks noGrp="1"/>
          </p:cNvSpPr>
          <p:nvPr>
            <p:ph type="title"/>
          </p:nvPr>
        </p:nvSpPr>
        <p:spPr>
          <a:xfrm>
            <a:off x="639961" y="398372"/>
            <a:ext cx="17008078" cy="1754312"/>
          </a:xfrm>
        </p:spPr>
        <p:txBody>
          <a:bodyPr/>
          <a:lstStyle/>
          <a:p>
            <a:r>
              <a:rPr lang="fr-CA" sz="8500"/>
              <a:t>Resistance</a:t>
            </a:r>
          </a:p>
        </p:txBody>
      </p:sp>
      <p:sp>
        <p:nvSpPr>
          <p:cNvPr id="3" name="Text Placeholder 2">
            <a:extLst>
              <a:ext uri="{FF2B5EF4-FFF2-40B4-BE49-F238E27FC236}">
                <a16:creationId xmlns:a16="http://schemas.microsoft.com/office/drawing/2014/main" id="{E1F3FBE7-E82F-6D82-2EE8-1D4D0FA1A2B7}"/>
              </a:ext>
            </a:extLst>
          </p:cNvPr>
          <p:cNvSpPr>
            <a:spLocks noGrp="1"/>
          </p:cNvSpPr>
          <p:nvPr>
            <p:ph type="body" sz="quarter" idx="13"/>
          </p:nvPr>
        </p:nvSpPr>
        <p:spPr>
          <a:xfrm>
            <a:off x="639961" y="4677727"/>
            <a:ext cx="6751925" cy="4360545"/>
          </a:xfrm>
        </p:spPr>
        <p:txBody>
          <a:bodyPr/>
          <a:lstStyle/>
          <a:p>
            <a:r>
              <a:rPr lang="fr-CA" sz="7200"/>
              <a:t>“I </a:t>
            </a:r>
            <a:r>
              <a:rPr lang="fr-CA" sz="7200" err="1"/>
              <a:t>don’t</a:t>
            </a:r>
            <a:r>
              <a:rPr lang="fr-CA" sz="7200"/>
              <a:t> </a:t>
            </a:r>
            <a:r>
              <a:rPr lang="fr-CA" sz="7200" err="1"/>
              <a:t>get</a:t>
            </a:r>
            <a:r>
              <a:rPr lang="fr-CA" sz="7200"/>
              <a:t> </a:t>
            </a:r>
            <a:r>
              <a:rPr lang="fr-CA" sz="7200" err="1"/>
              <a:t>it</a:t>
            </a:r>
            <a:r>
              <a:rPr lang="fr-CA" sz="7200"/>
              <a:t>.”</a:t>
            </a:r>
          </a:p>
          <a:p>
            <a:r>
              <a:rPr lang="fr-CA" sz="7200"/>
              <a:t>“I </a:t>
            </a:r>
            <a:r>
              <a:rPr lang="fr-CA" sz="7200" err="1"/>
              <a:t>don’t</a:t>
            </a:r>
            <a:r>
              <a:rPr lang="fr-CA" sz="7200"/>
              <a:t> like </a:t>
            </a:r>
            <a:r>
              <a:rPr lang="fr-CA" sz="7200" err="1"/>
              <a:t>it</a:t>
            </a:r>
            <a:r>
              <a:rPr lang="fr-CA" sz="7200"/>
              <a:t>.”</a:t>
            </a:r>
          </a:p>
          <a:p>
            <a:r>
              <a:rPr lang="fr-CA" sz="7200"/>
              <a:t>“I </a:t>
            </a:r>
            <a:r>
              <a:rPr lang="fr-CA" sz="7200" err="1"/>
              <a:t>don’t</a:t>
            </a:r>
            <a:r>
              <a:rPr lang="fr-CA" sz="7200"/>
              <a:t> like </a:t>
            </a:r>
            <a:r>
              <a:rPr lang="fr-CA" sz="7200" err="1"/>
              <a:t>you</a:t>
            </a:r>
            <a:r>
              <a:rPr lang="fr-CA" sz="7200"/>
              <a:t>.”</a:t>
            </a:r>
          </a:p>
        </p:txBody>
      </p:sp>
      <p:pic>
        <p:nvPicPr>
          <p:cNvPr id="6" name="Picture Placeholder 5">
            <a:extLst>
              <a:ext uri="{FF2B5EF4-FFF2-40B4-BE49-F238E27FC236}">
                <a16:creationId xmlns:a16="http://schemas.microsoft.com/office/drawing/2014/main" id="{EC13DED2-D1D2-C30D-F8D7-C4E1E0E3C7A2}"/>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8056959" y="3469481"/>
            <a:ext cx="10231041" cy="8532019"/>
          </a:xfrm>
        </p:spPr>
      </p:pic>
      <p:sp>
        <p:nvSpPr>
          <p:cNvPr id="16" name="Text Placeholder 15">
            <a:extLst>
              <a:ext uri="{FF2B5EF4-FFF2-40B4-BE49-F238E27FC236}">
                <a16:creationId xmlns:a16="http://schemas.microsoft.com/office/drawing/2014/main" id="{6E0F88E7-7823-49FC-F251-E40DFEF77B24}"/>
              </a:ext>
            </a:extLst>
          </p:cNvPr>
          <p:cNvSpPr>
            <a:spLocks noGrp="1"/>
          </p:cNvSpPr>
          <p:nvPr>
            <p:ph type="body" sz="quarter" idx="15"/>
          </p:nvPr>
        </p:nvSpPr>
        <p:spPr/>
        <p:txBody>
          <a:bodyPr/>
          <a:lstStyle/>
          <a:p>
            <a:r>
              <a:rPr lang="fr-CA"/>
              <a:t>– Rick Maurer,</a:t>
            </a:r>
            <a:br>
              <a:rPr lang="fr-CA"/>
            </a:br>
            <a:r>
              <a:rPr lang="fr-CA" i="1"/>
              <a:t>Beyond the Wall of Resistance</a:t>
            </a:r>
          </a:p>
        </p:txBody>
      </p:sp>
      <p:sp>
        <p:nvSpPr>
          <p:cNvPr id="4" name="Slide Number Placeholder 3">
            <a:extLst>
              <a:ext uri="{FF2B5EF4-FFF2-40B4-BE49-F238E27FC236}">
                <a16:creationId xmlns:a16="http://schemas.microsoft.com/office/drawing/2014/main" id="{E891A5E3-383C-6194-AC8F-47D1E8A899F1}"/>
              </a:ext>
            </a:extLst>
          </p:cNvPr>
          <p:cNvSpPr>
            <a:spLocks noGrp="1"/>
          </p:cNvSpPr>
          <p:nvPr>
            <p:ph type="sldNum" sz="quarter" idx="12"/>
          </p:nvPr>
        </p:nvSpPr>
        <p:spPr/>
        <p:txBody>
          <a:bodyPr/>
          <a:lstStyle/>
          <a:p>
            <a:fld id="{86CB4B4D-7CA3-9044-876B-883B54F8677D}" type="slidenum">
              <a:rPr lang="en-US" smtClean="0"/>
              <a:t>11</a:t>
            </a:fld>
            <a:endParaRPr lang="en-US"/>
          </a:p>
        </p:txBody>
      </p:sp>
    </p:spTree>
    <p:extLst>
      <p:ext uri="{BB962C8B-B14F-4D97-AF65-F5344CB8AC3E}">
        <p14:creationId xmlns:p14="http://schemas.microsoft.com/office/powerpoint/2010/main" val="296252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2204-99C3-49F5-1E96-77880B85415A}"/>
              </a:ext>
            </a:extLst>
          </p:cNvPr>
          <p:cNvSpPr>
            <a:spLocks noGrp="1"/>
          </p:cNvSpPr>
          <p:nvPr>
            <p:ph type="title"/>
          </p:nvPr>
        </p:nvSpPr>
        <p:spPr>
          <a:xfrm>
            <a:off x="639961" y="398372"/>
            <a:ext cx="17008078" cy="1754312"/>
          </a:xfrm>
        </p:spPr>
        <p:txBody>
          <a:bodyPr/>
          <a:lstStyle/>
          <a:p>
            <a:r>
              <a:rPr lang="en-CA" sz="8500"/>
              <a:t>“I don’t get it.”</a:t>
            </a:r>
            <a:endParaRPr lang="fr-CA" sz="8500"/>
          </a:p>
        </p:txBody>
      </p:sp>
      <p:sp>
        <p:nvSpPr>
          <p:cNvPr id="3" name="Text Placeholder 2">
            <a:extLst>
              <a:ext uri="{FF2B5EF4-FFF2-40B4-BE49-F238E27FC236}">
                <a16:creationId xmlns:a16="http://schemas.microsoft.com/office/drawing/2014/main" id="{6BF87C6F-E2C3-CCE1-694E-20D569DED5DA}"/>
              </a:ext>
            </a:extLst>
          </p:cNvPr>
          <p:cNvSpPr>
            <a:spLocks noGrp="1"/>
          </p:cNvSpPr>
          <p:nvPr>
            <p:ph type="body" sz="quarter" idx="13"/>
          </p:nvPr>
        </p:nvSpPr>
        <p:spPr>
          <a:xfrm>
            <a:off x="6299200" y="3190240"/>
            <a:ext cx="11805920" cy="4834670"/>
          </a:xfrm>
        </p:spPr>
        <p:txBody>
          <a:bodyPr/>
          <a:lstStyle/>
          <a:p>
            <a:r>
              <a:rPr lang="en-CA" sz="5400"/>
              <a:t>This is a form of cognitive resistance.</a:t>
            </a:r>
            <a:br>
              <a:rPr lang="en-CA" sz="5400"/>
            </a:br>
            <a:r>
              <a:rPr lang="en-CA" sz="5400"/>
              <a:t>It is about </a:t>
            </a:r>
            <a:r>
              <a:rPr lang="en-CA" sz="5400" b="1"/>
              <a:t>information</a:t>
            </a:r>
            <a:r>
              <a:rPr lang="en-CA" sz="5400"/>
              <a:t>.</a:t>
            </a:r>
          </a:p>
          <a:p>
            <a:r>
              <a:rPr lang="en-CA" sz="5400"/>
              <a:t>What you can do:</a:t>
            </a:r>
          </a:p>
          <a:p>
            <a:pPr marL="517526" indent="-514350">
              <a:buFont typeface="Arial" panose="020B0604020202020204" pitchFamily="34" charset="0"/>
              <a:buChar char="•"/>
            </a:pPr>
            <a:r>
              <a:rPr lang="en-CA" sz="5400"/>
              <a:t>Share data and information</a:t>
            </a:r>
            <a:r>
              <a:rPr lang="en-CA" sz="5400">
                <a:solidFill>
                  <a:schemeClr val="bg1"/>
                </a:solidFill>
              </a:rPr>
              <a:t>.</a:t>
            </a:r>
          </a:p>
          <a:p>
            <a:pPr marL="517526" indent="-514350">
              <a:buFont typeface="Arial" panose="020B0604020202020204" pitchFamily="34" charset="0"/>
              <a:buChar char="•"/>
            </a:pPr>
            <a:r>
              <a:rPr lang="en-CA" sz="5400"/>
              <a:t>Use plain language</a:t>
            </a:r>
            <a:r>
              <a:rPr lang="en-CA" sz="5400">
                <a:solidFill>
                  <a:schemeClr val="bg1"/>
                </a:solidFill>
              </a:rPr>
              <a:t>.</a:t>
            </a:r>
          </a:p>
          <a:p>
            <a:pPr marL="517526" indent="-514350">
              <a:buFont typeface="Arial" panose="020B0604020202020204" pitchFamily="34" charset="0"/>
              <a:buChar char="•"/>
            </a:pPr>
            <a:r>
              <a:rPr lang="en-CA" sz="5400"/>
              <a:t>Try different communication channels</a:t>
            </a:r>
            <a:r>
              <a:rPr lang="en-CA" sz="5400">
                <a:solidFill>
                  <a:schemeClr val="bg1"/>
                </a:solidFill>
              </a:rPr>
              <a:t>.</a:t>
            </a:r>
          </a:p>
          <a:p>
            <a:pPr marL="517526" indent="-514350">
              <a:buFont typeface="Arial" panose="020B0604020202020204" pitchFamily="34" charset="0"/>
              <a:buChar char="•"/>
            </a:pPr>
            <a:r>
              <a:rPr lang="en-CA" sz="5400"/>
              <a:t>Be consistent and committed</a:t>
            </a:r>
            <a:r>
              <a:rPr lang="en-CA" sz="5400">
                <a:solidFill>
                  <a:schemeClr val="bg1"/>
                </a:solidFill>
              </a:rPr>
              <a:t>.</a:t>
            </a:r>
          </a:p>
        </p:txBody>
      </p:sp>
      <p:pic>
        <p:nvPicPr>
          <p:cNvPr id="8" name="Picture 7">
            <a:extLst>
              <a:ext uri="{FF2B5EF4-FFF2-40B4-BE49-F238E27FC236}">
                <a16:creationId xmlns:a16="http://schemas.microsoft.com/office/drawing/2014/main" id="{54ACE8AE-D362-750D-EC6A-CB88D81ED26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0220" y="5069595"/>
            <a:ext cx="3579584" cy="3576812"/>
          </a:xfrm>
          <a:prstGeom prst="rect">
            <a:avLst/>
          </a:prstGeom>
        </p:spPr>
      </p:pic>
      <p:sp>
        <p:nvSpPr>
          <p:cNvPr id="4" name="Slide Number Placeholder 3">
            <a:extLst>
              <a:ext uri="{FF2B5EF4-FFF2-40B4-BE49-F238E27FC236}">
                <a16:creationId xmlns:a16="http://schemas.microsoft.com/office/drawing/2014/main" id="{E5FF2B4C-2E05-A6A3-DB0F-D662476DAE7B}"/>
              </a:ext>
            </a:extLst>
          </p:cNvPr>
          <p:cNvSpPr>
            <a:spLocks noGrp="1"/>
          </p:cNvSpPr>
          <p:nvPr>
            <p:ph type="sldNum" sz="quarter" idx="12"/>
          </p:nvPr>
        </p:nvSpPr>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369565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4DA2-38E8-6770-234C-B5E9C9F9C2A4}"/>
              </a:ext>
            </a:extLst>
          </p:cNvPr>
          <p:cNvSpPr>
            <a:spLocks noGrp="1"/>
          </p:cNvSpPr>
          <p:nvPr>
            <p:ph type="title"/>
          </p:nvPr>
        </p:nvSpPr>
        <p:spPr>
          <a:xfrm>
            <a:off x="639961" y="398372"/>
            <a:ext cx="17008078" cy="1754312"/>
          </a:xfrm>
        </p:spPr>
        <p:txBody>
          <a:bodyPr/>
          <a:lstStyle/>
          <a:p>
            <a:r>
              <a:rPr lang="en-CA" sz="8500"/>
              <a:t>“I don’t like it.”</a:t>
            </a:r>
            <a:endParaRPr lang="fr-CA" sz="8500"/>
          </a:p>
        </p:txBody>
      </p:sp>
      <p:sp>
        <p:nvSpPr>
          <p:cNvPr id="3" name="Text Placeholder 2">
            <a:extLst>
              <a:ext uri="{FF2B5EF4-FFF2-40B4-BE49-F238E27FC236}">
                <a16:creationId xmlns:a16="http://schemas.microsoft.com/office/drawing/2014/main" id="{162BCCA9-3E0C-5126-E509-2E7632BD47CB}"/>
              </a:ext>
            </a:extLst>
          </p:cNvPr>
          <p:cNvSpPr>
            <a:spLocks noGrp="1"/>
          </p:cNvSpPr>
          <p:nvPr>
            <p:ph type="body" sz="quarter" idx="13"/>
          </p:nvPr>
        </p:nvSpPr>
        <p:spPr>
          <a:xfrm>
            <a:off x="6550920" y="3225678"/>
            <a:ext cx="10650079" cy="7264644"/>
          </a:xfrm>
        </p:spPr>
        <p:txBody>
          <a:bodyPr vert="horz" lIns="0" tIns="0" rIns="0" bIns="0" rtlCol="0" anchor="t">
            <a:noAutofit/>
          </a:bodyPr>
          <a:lstStyle/>
          <a:p>
            <a:pPr marL="2858">
              <a:spcAft>
                <a:spcPts val="900"/>
              </a:spcAft>
            </a:pPr>
            <a:r>
              <a:rPr lang="en-CA" sz="5400"/>
              <a:t>This is a form of emotional resistance.</a:t>
            </a:r>
            <a:br>
              <a:rPr lang="en-CA" sz="5400"/>
            </a:br>
            <a:r>
              <a:rPr lang="en-CA" sz="5400"/>
              <a:t>It is an </a:t>
            </a:r>
            <a:r>
              <a:rPr lang="en-CA" sz="5400" b="1"/>
              <a:t>emotional reaction</a:t>
            </a:r>
            <a:r>
              <a:rPr lang="en-CA" sz="5400"/>
              <a:t>.</a:t>
            </a:r>
            <a:endParaRPr lang="en-US" sz="5400"/>
          </a:p>
          <a:p>
            <a:pPr marL="2858">
              <a:spcAft>
                <a:spcPts val="900"/>
              </a:spcAft>
            </a:pPr>
            <a:r>
              <a:rPr lang="en-CA" sz="5400"/>
              <a:t>What you can do:</a:t>
            </a:r>
            <a:endParaRPr lang="en-CA" sz="5400">
              <a:ea typeface="Calibri"/>
              <a:cs typeface="Calibri"/>
            </a:endParaRPr>
          </a:p>
          <a:p>
            <a:pPr marL="517208" indent="-514350">
              <a:spcAft>
                <a:spcPts val="900"/>
              </a:spcAft>
              <a:buFont typeface="Arial" panose="020B0604020202020204" pitchFamily="34" charset="0"/>
              <a:buChar char="•"/>
            </a:pPr>
            <a:r>
              <a:rPr lang="en-CA" sz="5400"/>
              <a:t>Listen and show empathy</a:t>
            </a:r>
            <a:r>
              <a:rPr lang="en-CA" sz="5400">
                <a:solidFill>
                  <a:schemeClr val="bg1"/>
                </a:solidFill>
              </a:rPr>
              <a:t>.</a:t>
            </a:r>
            <a:endParaRPr lang="en-CA" sz="5400">
              <a:solidFill>
                <a:schemeClr val="bg1"/>
              </a:solidFill>
              <a:ea typeface="Calibri"/>
              <a:cs typeface="Calibri"/>
            </a:endParaRPr>
          </a:p>
          <a:p>
            <a:pPr marL="517208" indent="-514350">
              <a:spcAft>
                <a:spcPts val="900"/>
              </a:spcAft>
              <a:buFont typeface="Arial" panose="020B0604020202020204" pitchFamily="34" charset="0"/>
              <a:buChar char="•"/>
            </a:pPr>
            <a:r>
              <a:rPr lang="en-CA" sz="5400"/>
              <a:t>Explain what’s in it for them</a:t>
            </a:r>
            <a:r>
              <a:rPr lang="en-CA" sz="5400">
                <a:solidFill>
                  <a:schemeClr val="bg1"/>
                </a:solidFill>
              </a:rPr>
              <a:t>.</a:t>
            </a:r>
            <a:endParaRPr lang="en-CA" sz="5400">
              <a:solidFill>
                <a:schemeClr val="bg1"/>
              </a:solidFill>
              <a:ea typeface="Calibri"/>
              <a:cs typeface="Calibri"/>
            </a:endParaRPr>
          </a:p>
          <a:p>
            <a:pPr marL="517208" indent="-514350">
              <a:spcAft>
                <a:spcPts val="900"/>
              </a:spcAft>
              <a:buFont typeface="Arial" panose="020B0604020202020204" pitchFamily="34" charset="0"/>
              <a:buChar char="•"/>
            </a:pPr>
            <a:r>
              <a:rPr lang="en-CA" sz="5400"/>
              <a:t>Engage people in the process</a:t>
            </a:r>
            <a:r>
              <a:rPr lang="en-CA" sz="5400">
                <a:solidFill>
                  <a:schemeClr val="bg1"/>
                </a:solidFill>
              </a:rPr>
              <a:t>.</a:t>
            </a:r>
            <a:endParaRPr lang="en-CA" sz="5400">
              <a:solidFill>
                <a:schemeClr val="bg1"/>
              </a:solidFill>
              <a:ea typeface="Calibri"/>
              <a:cs typeface="Calibri"/>
            </a:endParaRPr>
          </a:p>
          <a:p>
            <a:pPr marL="517208" indent="-514350">
              <a:spcAft>
                <a:spcPts val="900"/>
              </a:spcAft>
              <a:buFont typeface="Arial" panose="020B0604020202020204" pitchFamily="34" charset="0"/>
              <a:buChar char="•"/>
            </a:pPr>
            <a:r>
              <a:rPr lang="en-CA" sz="5400"/>
              <a:t>Practice truth and transparency</a:t>
            </a:r>
            <a:r>
              <a:rPr lang="en-CA" sz="5400">
                <a:solidFill>
                  <a:schemeClr val="bg1"/>
                </a:solidFill>
              </a:rPr>
              <a:t>.</a:t>
            </a:r>
            <a:endParaRPr lang="en-CA" sz="5400">
              <a:solidFill>
                <a:schemeClr val="bg1"/>
              </a:solidFill>
              <a:ea typeface="Calibri"/>
              <a:cs typeface="Calibri"/>
            </a:endParaRPr>
          </a:p>
          <a:p>
            <a:pPr marL="517208" indent="-514350">
              <a:spcAft>
                <a:spcPts val="900"/>
              </a:spcAft>
              <a:buFont typeface="Arial" panose="020B0604020202020204" pitchFamily="34" charset="0"/>
              <a:buChar char="•"/>
            </a:pPr>
            <a:r>
              <a:rPr lang="en-CA" sz="5400"/>
              <a:t>Help name emotions</a:t>
            </a:r>
            <a:r>
              <a:rPr lang="en-CA" sz="5400">
                <a:solidFill>
                  <a:schemeClr val="bg1"/>
                </a:solidFill>
              </a:rPr>
              <a:t>.</a:t>
            </a:r>
            <a:endParaRPr lang="en-CA" sz="5400">
              <a:solidFill>
                <a:schemeClr val="bg1"/>
              </a:solidFill>
              <a:ea typeface="Calibri"/>
              <a:cs typeface="Calibri"/>
            </a:endParaRPr>
          </a:p>
        </p:txBody>
      </p:sp>
      <p:pic>
        <p:nvPicPr>
          <p:cNvPr id="8" name="Picture 7">
            <a:extLst>
              <a:ext uri="{FF2B5EF4-FFF2-40B4-BE49-F238E27FC236}">
                <a16:creationId xmlns:a16="http://schemas.microsoft.com/office/drawing/2014/main" id="{0C2638E3-1B2E-E32C-80EE-D761D23F65B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9519" y="5068209"/>
            <a:ext cx="3576812" cy="3579584"/>
          </a:xfrm>
          <a:prstGeom prst="rect">
            <a:avLst/>
          </a:prstGeom>
        </p:spPr>
      </p:pic>
      <p:sp>
        <p:nvSpPr>
          <p:cNvPr id="4" name="Slide Number Placeholder 3">
            <a:extLst>
              <a:ext uri="{FF2B5EF4-FFF2-40B4-BE49-F238E27FC236}">
                <a16:creationId xmlns:a16="http://schemas.microsoft.com/office/drawing/2014/main" id="{83A187A0-6154-B21A-5993-34BBB51663E1}"/>
              </a:ext>
            </a:extLst>
          </p:cNvPr>
          <p:cNvSpPr>
            <a:spLocks noGrp="1"/>
          </p:cNvSpPr>
          <p:nvPr>
            <p:ph type="sldNum" sz="quarter" idx="12"/>
          </p:nvPr>
        </p:nvSpPr>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204735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045A-858F-23C5-4BD7-4E89899CFA67}"/>
              </a:ext>
            </a:extLst>
          </p:cNvPr>
          <p:cNvSpPr>
            <a:spLocks noGrp="1"/>
          </p:cNvSpPr>
          <p:nvPr>
            <p:ph type="title"/>
          </p:nvPr>
        </p:nvSpPr>
        <p:spPr>
          <a:xfrm>
            <a:off x="943822" y="398372"/>
            <a:ext cx="17008078" cy="1754312"/>
          </a:xfrm>
        </p:spPr>
        <p:txBody>
          <a:bodyPr/>
          <a:lstStyle/>
          <a:p>
            <a:r>
              <a:rPr lang="en-CA" sz="8500"/>
              <a:t>“I don’t like you.”</a:t>
            </a:r>
            <a:endParaRPr lang="fr-CA" sz="8500"/>
          </a:p>
        </p:txBody>
      </p:sp>
      <p:sp>
        <p:nvSpPr>
          <p:cNvPr id="3" name="Text Placeholder 2">
            <a:extLst>
              <a:ext uri="{FF2B5EF4-FFF2-40B4-BE49-F238E27FC236}">
                <a16:creationId xmlns:a16="http://schemas.microsoft.com/office/drawing/2014/main" id="{132CF15C-22FE-9F00-DE83-1204F2D25A58}"/>
              </a:ext>
            </a:extLst>
          </p:cNvPr>
          <p:cNvSpPr>
            <a:spLocks noGrp="1"/>
          </p:cNvSpPr>
          <p:nvPr>
            <p:ph type="body" sz="quarter" idx="13"/>
          </p:nvPr>
        </p:nvSpPr>
        <p:spPr>
          <a:xfrm>
            <a:off x="6997960" y="3616960"/>
            <a:ext cx="10477239" cy="6705600"/>
          </a:xfrm>
        </p:spPr>
        <p:txBody>
          <a:bodyPr/>
          <a:lstStyle/>
          <a:p>
            <a:r>
              <a:rPr lang="en-CA" sz="5400"/>
              <a:t>This is a form of distrust.</a:t>
            </a:r>
            <a:br>
              <a:rPr lang="en-CA" sz="5400"/>
            </a:br>
            <a:r>
              <a:rPr lang="en-CA" sz="5400"/>
              <a:t>It may be about </a:t>
            </a:r>
            <a:r>
              <a:rPr lang="en-CA" sz="5400" b="1"/>
              <a:t>you </a:t>
            </a:r>
            <a:r>
              <a:rPr lang="en-CA" sz="5400"/>
              <a:t>or what you </a:t>
            </a:r>
            <a:r>
              <a:rPr lang="en-CA" sz="5400" b="1"/>
              <a:t>represent</a:t>
            </a:r>
            <a:r>
              <a:rPr lang="en-CA" sz="5400"/>
              <a:t>.</a:t>
            </a:r>
          </a:p>
          <a:p>
            <a:r>
              <a:rPr lang="en-CA" sz="5400"/>
              <a:t>What you can do:</a:t>
            </a:r>
          </a:p>
          <a:p>
            <a:pPr marL="517526" indent="-514350">
              <a:buFont typeface="Arial" panose="020B0604020202020204" pitchFamily="34" charset="0"/>
              <a:buChar char="•"/>
            </a:pPr>
            <a:r>
              <a:rPr lang="en-CA" sz="5400"/>
              <a:t>Work on building and repairing relationships</a:t>
            </a:r>
            <a:r>
              <a:rPr lang="en-CA" sz="5400">
                <a:solidFill>
                  <a:schemeClr val="bg1"/>
                </a:solidFill>
              </a:rPr>
              <a:t>.</a:t>
            </a:r>
          </a:p>
          <a:p>
            <a:pPr marL="517526" indent="-514350">
              <a:buFont typeface="Arial" panose="020B0604020202020204" pitchFamily="34" charset="0"/>
              <a:buChar char="•"/>
            </a:pPr>
            <a:r>
              <a:rPr lang="en-CA" sz="5400"/>
              <a:t>Build psychological safety</a:t>
            </a:r>
            <a:r>
              <a:rPr lang="en-CA" sz="5400">
                <a:solidFill>
                  <a:schemeClr val="bg1"/>
                </a:solidFill>
              </a:rPr>
              <a:t>.</a:t>
            </a:r>
          </a:p>
          <a:p>
            <a:pPr marL="517526" indent="-514350">
              <a:buFont typeface="Arial" panose="020B0604020202020204" pitchFamily="34" charset="0"/>
              <a:buChar char="•"/>
            </a:pPr>
            <a:r>
              <a:rPr lang="en-CA" sz="5400"/>
              <a:t>Address underlying conflicts</a:t>
            </a:r>
            <a:r>
              <a:rPr lang="en-CA" sz="5400">
                <a:solidFill>
                  <a:schemeClr val="bg1"/>
                </a:solidFill>
              </a:rPr>
              <a:t>.</a:t>
            </a:r>
          </a:p>
          <a:p>
            <a:endParaRPr lang="fr-CA"/>
          </a:p>
        </p:txBody>
      </p:sp>
      <p:pic>
        <p:nvPicPr>
          <p:cNvPr id="6" name="Picture 5">
            <a:extLst>
              <a:ext uri="{FF2B5EF4-FFF2-40B4-BE49-F238E27FC236}">
                <a16:creationId xmlns:a16="http://schemas.microsoft.com/office/drawing/2014/main" id="{DD9AE88C-41AC-2734-666B-9DF6A12CFDF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336" y="5008256"/>
            <a:ext cx="3579584" cy="3579584"/>
          </a:xfrm>
          <a:prstGeom prst="rect">
            <a:avLst/>
          </a:prstGeom>
        </p:spPr>
      </p:pic>
      <p:sp>
        <p:nvSpPr>
          <p:cNvPr id="4" name="Slide Number Placeholder 3">
            <a:extLst>
              <a:ext uri="{FF2B5EF4-FFF2-40B4-BE49-F238E27FC236}">
                <a16:creationId xmlns:a16="http://schemas.microsoft.com/office/drawing/2014/main" id="{5DA62815-3770-8160-97CE-1776F78C2644}"/>
              </a:ext>
            </a:extLst>
          </p:cNvPr>
          <p:cNvSpPr>
            <a:spLocks noGrp="1"/>
          </p:cNvSpPr>
          <p:nvPr>
            <p:ph type="sldNum" sz="quarter" idx="1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380449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219F3C0-F344-1B04-E832-3E233682C22F}"/>
              </a:ext>
            </a:extLst>
          </p:cNvPr>
          <p:cNvSpPr>
            <a:spLocks noGrp="1"/>
          </p:cNvSpPr>
          <p:nvPr>
            <p:ph type="title"/>
          </p:nvPr>
        </p:nvSpPr>
        <p:spPr/>
        <p:txBody>
          <a:bodyPr/>
          <a:lstStyle/>
          <a:p>
            <a:r>
              <a:rPr lang="en-CA" sz="8500"/>
              <a:t>Don’t Forget Yourself</a:t>
            </a:r>
            <a:endParaRPr lang="fr-CA" sz="8500"/>
          </a:p>
        </p:txBody>
      </p:sp>
      <p:sp>
        <p:nvSpPr>
          <p:cNvPr id="3" name="Text Placeholder 2">
            <a:extLst>
              <a:ext uri="{FF2B5EF4-FFF2-40B4-BE49-F238E27FC236}">
                <a16:creationId xmlns:a16="http://schemas.microsoft.com/office/drawing/2014/main" id="{B62610CC-284C-F2B1-45E4-A3451D228B62}"/>
              </a:ext>
            </a:extLst>
          </p:cNvPr>
          <p:cNvSpPr>
            <a:spLocks noGrp="1"/>
          </p:cNvSpPr>
          <p:nvPr>
            <p:ph type="body" sz="quarter" idx="13"/>
          </p:nvPr>
        </p:nvSpPr>
        <p:spPr>
          <a:xfrm>
            <a:off x="10199234" y="4065814"/>
            <a:ext cx="7445828" cy="5584371"/>
          </a:xfrm>
        </p:spPr>
        <p:txBody>
          <a:bodyPr/>
          <a:lstStyle/>
          <a:p>
            <a:r>
              <a:rPr lang="en-CA" sz="4800"/>
              <a:t>When you are implementing change—you are also managing through it yourself.</a:t>
            </a:r>
          </a:p>
          <a:p>
            <a:r>
              <a:rPr lang="en-CA" sz="4800"/>
              <a:t>Check your own mindset and resistance. What do you need?</a:t>
            </a:r>
          </a:p>
          <a:p>
            <a:r>
              <a:rPr lang="en-CA" sz="4800"/>
              <a:t>Give yourself the same grace and kindness that you give others. </a:t>
            </a:r>
          </a:p>
          <a:p>
            <a:endParaRPr lang="fr-CA"/>
          </a:p>
        </p:txBody>
      </p:sp>
      <p:pic>
        <p:nvPicPr>
          <p:cNvPr id="6" name="Picture Placeholder 5">
            <a:extLst>
              <a:ext uri="{FF2B5EF4-FFF2-40B4-BE49-F238E27FC236}">
                <a16:creationId xmlns:a16="http://schemas.microsoft.com/office/drawing/2014/main" id="{D21ACF7C-CEE8-0DF7-5540-16BAE4681ACD}"/>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1" y="3469482"/>
            <a:ext cx="9686926" cy="8532019"/>
          </a:xfrm>
        </p:spPr>
      </p:pic>
      <p:sp>
        <p:nvSpPr>
          <p:cNvPr id="2" name="Slide Number Placeholder 1">
            <a:extLst>
              <a:ext uri="{FF2B5EF4-FFF2-40B4-BE49-F238E27FC236}">
                <a16:creationId xmlns:a16="http://schemas.microsoft.com/office/drawing/2014/main" id="{E6ECBAE5-FC4D-99E0-07E8-13CAA48C0E5F}"/>
              </a:ext>
            </a:extLst>
          </p:cNvPr>
          <p:cNvSpPr>
            <a:spLocks noGrp="1"/>
          </p:cNvSpPr>
          <p:nvPr>
            <p:ph type="sldNum" sz="quarter" idx="1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200591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F7A3-1602-A291-69BA-E09E619BCC42}"/>
              </a:ext>
            </a:extLst>
          </p:cNvPr>
          <p:cNvSpPr>
            <a:spLocks noGrp="1"/>
          </p:cNvSpPr>
          <p:nvPr>
            <p:ph type="title"/>
          </p:nvPr>
        </p:nvSpPr>
        <p:spPr>
          <a:xfrm>
            <a:off x="639961" y="405991"/>
            <a:ext cx="17008078" cy="1754312"/>
          </a:xfrm>
        </p:spPr>
        <p:txBody>
          <a:bodyPr/>
          <a:lstStyle/>
          <a:p>
            <a:r>
              <a:rPr lang="en-CA" sz="8500"/>
              <a:t>Summary</a:t>
            </a:r>
            <a:endParaRPr lang="fr-CA" sz="8500"/>
          </a:p>
        </p:txBody>
      </p:sp>
      <p:sp>
        <p:nvSpPr>
          <p:cNvPr id="5" name="Text Placeholder 4">
            <a:extLst>
              <a:ext uri="{FF2B5EF4-FFF2-40B4-BE49-F238E27FC236}">
                <a16:creationId xmlns:a16="http://schemas.microsoft.com/office/drawing/2014/main" id="{5151D408-59D8-0599-CACC-FF744D1F9E9B}"/>
              </a:ext>
            </a:extLst>
          </p:cNvPr>
          <p:cNvSpPr>
            <a:spLocks noGrp="1"/>
          </p:cNvSpPr>
          <p:nvPr>
            <p:ph type="body" sz="quarter" idx="13"/>
          </p:nvPr>
        </p:nvSpPr>
        <p:spPr>
          <a:xfrm>
            <a:off x="7476245" y="3863893"/>
            <a:ext cx="10167699" cy="6982857"/>
          </a:xfrm>
        </p:spPr>
        <p:txBody>
          <a:bodyPr vert="horz" lIns="0" tIns="0" rIns="0" bIns="0" rtlCol="0" anchor="t">
            <a:noAutofit/>
          </a:bodyPr>
          <a:lstStyle/>
          <a:p>
            <a:pPr marL="517525" indent="-514350">
              <a:spcAft>
                <a:spcPts val="2700"/>
              </a:spcAft>
              <a:buFont typeface="Arial" panose="020B0604020202020204" pitchFamily="34" charset="0"/>
              <a:buChar char="•"/>
            </a:pPr>
            <a:r>
              <a:rPr lang="en-CA" sz="5100" dirty="0"/>
              <a:t>Highlight </a:t>
            </a:r>
            <a:r>
              <a:rPr lang="en-CA" sz="5100" dirty="0">
                <a:ea typeface="+mn-lt"/>
                <a:cs typeface="+mn-lt"/>
              </a:rPr>
              <a:t>how adapting to shifting conditions can strengthen your impact on your team and outcomes.</a:t>
            </a:r>
            <a:r>
              <a:rPr lang="en-CA" sz="5100" dirty="0"/>
              <a:t> </a:t>
            </a:r>
            <a:endParaRPr lang="en-US" sz="5100">
              <a:ea typeface="Calibri"/>
              <a:cs typeface="Calibri"/>
            </a:endParaRPr>
          </a:p>
          <a:p>
            <a:pPr marL="517525" indent="-514350">
              <a:spcAft>
                <a:spcPts val="2700"/>
              </a:spcAft>
              <a:buFont typeface="Arial" panose="020B0604020202020204" pitchFamily="34" charset="0"/>
              <a:buChar char="•"/>
            </a:pPr>
            <a:r>
              <a:rPr lang="en-CA" sz="5100" noProof="0" dirty="0"/>
              <a:t>Apply a transition model that allows you to overcome resistance and better seize opportunities that arise. </a:t>
            </a:r>
            <a:endParaRPr lang="en-CA" sz="5100" noProof="0">
              <a:ea typeface="Calibri"/>
              <a:cs typeface="Calibri"/>
            </a:endParaRPr>
          </a:p>
          <a:p>
            <a:pPr marL="517525" indent="-514350">
              <a:spcAft>
                <a:spcPts val="2700"/>
              </a:spcAft>
              <a:buFont typeface="Arial" panose="020B0604020202020204" pitchFamily="34" charset="0"/>
              <a:buChar char="•"/>
            </a:pPr>
            <a:r>
              <a:rPr lang="en-CA" sz="5100" noProof="0" dirty="0"/>
              <a:t>Identify actions that take into account the key elements of successful change.</a:t>
            </a:r>
            <a:endParaRPr lang="en-CA" sz="5100" noProof="0">
              <a:ea typeface="Calibri"/>
              <a:cs typeface="Calibri"/>
            </a:endParaRPr>
          </a:p>
          <a:p>
            <a:pPr marL="3175"/>
            <a:endParaRPr lang="fr-CA" dirty="0">
              <a:ea typeface="Calibri" panose="020F0502020204030204"/>
              <a:cs typeface="Calibri" panose="020F0502020204030204"/>
            </a:endParaRPr>
          </a:p>
        </p:txBody>
      </p:sp>
      <p:pic>
        <p:nvPicPr>
          <p:cNvPr id="8" name="Picture Placeholder 7">
            <a:extLst>
              <a:ext uri="{FF2B5EF4-FFF2-40B4-BE49-F238E27FC236}">
                <a16:creationId xmlns:a16="http://schemas.microsoft.com/office/drawing/2014/main" id="{F2F389F4-45AD-28C0-645D-67671E75448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6998494" cy="8532019"/>
          </a:xfrm>
        </p:spPr>
      </p:pic>
      <p:sp>
        <p:nvSpPr>
          <p:cNvPr id="3" name="Slide Number Placeholder 2">
            <a:extLst>
              <a:ext uri="{FF2B5EF4-FFF2-40B4-BE49-F238E27FC236}">
                <a16:creationId xmlns:a16="http://schemas.microsoft.com/office/drawing/2014/main" id="{F57BB9DD-DD64-DAFD-497A-E642CF46BB33}"/>
              </a:ext>
            </a:extLst>
          </p:cNvPr>
          <p:cNvSpPr>
            <a:spLocks noGrp="1"/>
          </p:cNvSpPr>
          <p:nvPr>
            <p:ph type="sldNum" sz="quarter" idx="1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41458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9AC0-B5A2-6766-6EF6-9EC8417E9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D3185-8319-6BF1-D55B-53316452C370}"/>
              </a:ext>
            </a:extLst>
          </p:cNvPr>
          <p:cNvSpPr>
            <a:spLocks noGrp="1"/>
          </p:cNvSpPr>
          <p:nvPr>
            <p:ph type="title"/>
          </p:nvPr>
        </p:nvSpPr>
        <p:spPr>
          <a:xfrm>
            <a:off x="639961" y="398372"/>
            <a:ext cx="17008078" cy="1754312"/>
          </a:xfrm>
        </p:spPr>
        <p:txBody>
          <a:bodyPr/>
          <a:lstStyle/>
          <a:p>
            <a:r>
              <a:rPr lang="en-CA" sz="7200" b="1"/>
              <a:t>Table discussion </a:t>
            </a:r>
            <a:r>
              <a:rPr lang="en-CA" sz="7200"/>
              <a:t>​</a:t>
            </a:r>
            <a:endParaRPr lang="fr-CA" sz="11500"/>
          </a:p>
        </p:txBody>
      </p:sp>
      <p:sp>
        <p:nvSpPr>
          <p:cNvPr id="3" name="Text Placeholder 2">
            <a:extLst>
              <a:ext uri="{FF2B5EF4-FFF2-40B4-BE49-F238E27FC236}">
                <a16:creationId xmlns:a16="http://schemas.microsoft.com/office/drawing/2014/main" id="{FA205574-220B-129A-B86A-DDFABE4E901F}"/>
              </a:ext>
            </a:extLst>
          </p:cNvPr>
          <p:cNvSpPr>
            <a:spLocks noGrp="1"/>
          </p:cNvSpPr>
          <p:nvPr>
            <p:ph type="body" sz="quarter" idx="13"/>
          </p:nvPr>
        </p:nvSpPr>
        <p:spPr>
          <a:xfrm>
            <a:off x="782201" y="2621279"/>
            <a:ext cx="17008078" cy="10314343"/>
          </a:xfrm>
        </p:spPr>
        <p:txBody>
          <a:bodyPr vert="horz" lIns="0" tIns="0" rIns="0" bIns="0" rtlCol="0" anchor="t">
            <a:noAutofit/>
          </a:bodyPr>
          <a:lstStyle/>
          <a:p>
            <a:pPr marL="688975" indent="-685800" fontAlgn="base">
              <a:buFont typeface="Courier New"/>
              <a:buChar char="o"/>
            </a:pPr>
            <a:r>
              <a:rPr lang="en-CA"/>
              <a:t>What is one small, realistic action you could take tomorrow to strengthen psychological safety during transitions?</a:t>
            </a:r>
            <a:r>
              <a:rPr lang="en-US"/>
              <a:t>​</a:t>
            </a:r>
          </a:p>
          <a:p>
            <a:pPr marL="3175" fontAlgn="base"/>
            <a:r>
              <a:rPr lang="en-CA" dirty="0"/>
              <a:t>​</a:t>
            </a:r>
            <a:endParaRPr lang="en-CA" dirty="0">
              <a:ea typeface="Calibri"/>
              <a:cs typeface="Calibri"/>
            </a:endParaRPr>
          </a:p>
          <a:p>
            <a:pPr marL="688975" indent="-685800" fontAlgn="base">
              <a:buFont typeface="Courier New"/>
              <a:buChar char="o"/>
            </a:pPr>
            <a:r>
              <a:rPr lang="en-CA" dirty="0"/>
              <a:t>How do you check your mindset during difficult change to ensure you’re showing up at your best?</a:t>
            </a:r>
            <a:r>
              <a:rPr lang="en-US" dirty="0"/>
              <a:t>​</a:t>
            </a:r>
            <a:endParaRPr lang="en-US" dirty="0">
              <a:ea typeface="Calibri"/>
              <a:cs typeface="Calibri"/>
            </a:endParaRPr>
          </a:p>
          <a:p>
            <a:pPr marL="3175" fontAlgn="base"/>
            <a:r>
              <a:rPr lang="en-CA" dirty="0"/>
              <a:t>​</a:t>
            </a:r>
            <a:endParaRPr lang="en-CA" dirty="0">
              <a:ea typeface="Calibri"/>
              <a:cs typeface="Calibri"/>
            </a:endParaRPr>
          </a:p>
          <a:p>
            <a:pPr marL="688975" indent="-685800" fontAlgn="base">
              <a:buFont typeface="Courier New"/>
              <a:buChar char="o"/>
            </a:pPr>
            <a:r>
              <a:rPr lang="en-CA" dirty="0"/>
              <a:t>Which emerging forces (AI, demographics, distributed authority, social pressures, etc.) are most shaping your leadership reality this year?</a:t>
            </a:r>
            <a:endParaRPr lang="en-CA" dirty="0">
              <a:ea typeface="Calibri"/>
              <a:cs typeface="Calibri"/>
            </a:endParaRPr>
          </a:p>
        </p:txBody>
      </p:sp>
      <p:sp>
        <p:nvSpPr>
          <p:cNvPr id="4" name="Slide Number Placeholder 3">
            <a:extLst>
              <a:ext uri="{FF2B5EF4-FFF2-40B4-BE49-F238E27FC236}">
                <a16:creationId xmlns:a16="http://schemas.microsoft.com/office/drawing/2014/main" id="{921FF347-5B1B-C614-5CD9-BFE1B764FE4C}"/>
              </a:ext>
            </a:extLst>
          </p:cNvPr>
          <p:cNvSpPr>
            <a:spLocks noGrp="1"/>
          </p:cNvSpPr>
          <p:nvPr>
            <p:ph type="sldNum" sz="quarter" idx="1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232957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F975-AB61-9C32-8BBE-D83974A6C5B1}"/>
              </a:ext>
            </a:extLst>
          </p:cNvPr>
          <p:cNvSpPr>
            <a:spLocks noGrp="1"/>
          </p:cNvSpPr>
          <p:nvPr>
            <p:ph type="title"/>
          </p:nvPr>
        </p:nvSpPr>
        <p:spPr>
          <a:xfrm>
            <a:off x="644128" y="3171825"/>
            <a:ext cx="17005697" cy="5418535"/>
          </a:xfrm>
        </p:spPr>
        <p:txBody>
          <a:bodyPr/>
          <a:lstStyle/>
          <a:p>
            <a:pPr algn="ctr"/>
            <a:r>
              <a:rPr lang="fr-CA" sz="14475" err="1"/>
              <a:t>Stay</a:t>
            </a:r>
            <a:r>
              <a:rPr lang="fr-CA" sz="14475"/>
              <a:t> </a:t>
            </a:r>
            <a:r>
              <a:rPr lang="fr-CA" sz="14475" err="1"/>
              <a:t>connected</a:t>
            </a:r>
            <a:endParaRPr lang="fr-CA" sz="14475"/>
          </a:p>
        </p:txBody>
      </p:sp>
      <p:sp>
        <p:nvSpPr>
          <p:cNvPr id="14" name="Text Placeholder 13">
            <a:extLst>
              <a:ext uri="{FF2B5EF4-FFF2-40B4-BE49-F238E27FC236}">
                <a16:creationId xmlns:a16="http://schemas.microsoft.com/office/drawing/2014/main" id="{FE815D25-1CC2-9361-3CE5-F6546AFD8898}"/>
              </a:ext>
            </a:extLst>
          </p:cNvPr>
          <p:cNvSpPr>
            <a:spLocks noGrp="1"/>
          </p:cNvSpPr>
          <p:nvPr>
            <p:ph type="body" sz="quarter" idx="1"/>
          </p:nvPr>
        </p:nvSpPr>
        <p:spPr>
          <a:xfrm>
            <a:off x="6417994" y="7578472"/>
            <a:ext cx="7613522" cy="851153"/>
          </a:xfrm>
        </p:spPr>
        <p:txBody>
          <a:bodyPr/>
          <a:lstStyle/>
          <a:p>
            <a:r>
              <a:rPr lang="fr-CA" sz="4950" b="0"/>
              <a:t>canada.ca/</a:t>
            </a:r>
            <a:r>
              <a:rPr lang="fr-CA" sz="4950" b="0" err="1"/>
              <a:t>school-ecole</a:t>
            </a:r>
            <a:endParaRPr lang="fr-CA" sz="4950" b="0"/>
          </a:p>
        </p:txBody>
      </p:sp>
      <p:pic>
        <p:nvPicPr>
          <p:cNvPr id="12" name="Picture 11">
            <a:extLst>
              <a:ext uri="{FF2B5EF4-FFF2-40B4-BE49-F238E27FC236}">
                <a16:creationId xmlns:a16="http://schemas.microsoft.com/office/drawing/2014/main" id="{8E98FF0A-DA86-0B54-BB5B-3BD960BA05C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26744" y="7128272"/>
            <a:ext cx="1500188" cy="2970371"/>
          </a:xfrm>
          <a:prstGeom prst="rect">
            <a:avLst/>
          </a:prstGeom>
        </p:spPr>
      </p:pic>
      <p:sp>
        <p:nvSpPr>
          <p:cNvPr id="15" name="Text Placeholder 13">
            <a:extLst>
              <a:ext uri="{FF2B5EF4-FFF2-40B4-BE49-F238E27FC236}">
                <a16:creationId xmlns:a16="http://schemas.microsoft.com/office/drawing/2014/main" id="{E3834FF8-41EC-074E-5459-AB3E0FCF1F00}"/>
              </a:ext>
            </a:extLst>
          </p:cNvPr>
          <p:cNvSpPr txBox="1">
            <a:spLocks/>
          </p:cNvSpPr>
          <p:nvPr/>
        </p:nvSpPr>
        <p:spPr>
          <a:xfrm>
            <a:off x="6417994" y="8692897"/>
            <a:ext cx="7613522" cy="851153"/>
          </a:xfrm>
          <a:prstGeom prst="rect">
            <a:avLst/>
          </a:prstGeom>
        </p:spPr>
        <p:txBody>
          <a:bodyPr vert="horz" lIns="0" tIns="0" rIns="0" bIns="0" rtlCol="0">
            <a:noAutofit/>
          </a:bodyPr>
          <a:lstStyle>
            <a:lvl1pPr marL="4235" indent="0" algn="l" defTabSz="1219139" rtl="0" eaLnBrk="1" latinLnBrk="0" hangingPunct="1">
              <a:lnSpc>
                <a:spcPct val="110000"/>
              </a:lnSpc>
              <a:spcBef>
                <a:spcPts val="0"/>
              </a:spcBef>
              <a:buFont typeface="Arial"/>
              <a:buNone/>
              <a:defRPr sz="5399" b="1" kern="1200" baseline="0">
                <a:solidFill>
                  <a:srgbClr val="FFFFFF"/>
                </a:solidFill>
                <a:latin typeface="+mn-lt"/>
                <a:ea typeface="+mn-ea"/>
                <a:cs typeface="+mn-cs"/>
              </a:defRPr>
            </a:lvl1pPr>
            <a:lvl2pPr marL="0" indent="0" algn="l" defTabSz="1219139" rtl="0" eaLnBrk="1" latinLnBrk="0" hangingPunct="1">
              <a:lnSpc>
                <a:spcPct val="110000"/>
              </a:lnSpc>
              <a:spcBef>
                <a:spcPts val="0"/>
              </a:spcBef>
              <a:buSzTx/>
              <a:buFont typeface="Arial"/>
              <a:buNone/>
              <a:defRPr sz="5399" b="1" kern="1200">
                <a:solidFill>
                  <a:srgbClr val="FFFFFF"/>
                </a:solidFill>
                <a:latin typeface="+mn-lt"/>
                <a:ea typeface="+mn-ea"/>
                <a:cs typeface="+mn-cs"/>
              </a:defRPr>
            </a:lvl2pPr>
            <a:lvl3pPr marL="0" indent="0" algn="l" defTabSz="1219139" rtl="0" eaLnBrk="1" latinLnBrk="0" hangingPunct="1">
              <a:lnSpc>
                <a:spcPct val="110000"/>
              </a:lnSpc>
              <a:spcBef>
                <a:spcPts val="0"/>
              </a:spcBef>
              <a:buSzTx/>
              <a:buFont typeface="Arial"/>
              <a:buNone/>
              <a:tabLst/>
              <a:defRPr sz="5399" b="1" kern="1200">
                <a:solidFill>
                  <a:srgbClr val="FFFFFF"/>
                </a:solidFill>
                <a:latin typeface="+mn-lt"/>
                <a:ea typeface="+mn-ea"/>
                <a:cs typeface="+mn-cs"/>
              </a:defRPr>
            </a:lvl3pPr>
            <a:lvl4pPr marL="0" indent="0" algn="l" defTabSz="1219139" rtl="0" eaLnBrk="1" latinLnBrk="0" hangingPunct="1">
              <a:lnSpc>
                <a:spcPct val="110000"/>
              </a:lnSpc>
              <a:spcBef>
                <a:spcPts val="0"/>
              </a:spcBef>
              <a:buSzTx/>
              <a:buFont typeface="Arial"/>
              <a:buNone/>
              <a:tabLst/>
              <a:defRPr sz="5399" b="1" kern="1200">
                <a:solidFill>
                  <a:srgbClr val="FFFFFF"/>
                </a:solidFill>
                <a:latin typeface="+mn-lt"/>
                <a:ea typeface="+mn-ea"/>
                <a:cs typeface="+mn-cs"/>
              </a:defRPr>
            </a:lvl4pPr>
            <a:lvl5pPr marL="4235" indent="0" algn="l" defTabSz="1219139" rtl="0" eaLnBrk="1" latinLnBrk="0" hangingPunct="1">
              <a:lnSpc>
                <a:spcPct val="110000"/>
              </a:lnSpc>
              <a:spcBef>
                <a:spcPts val="0"/>
              </a:spcBef>
              <a:buFont typeface="Arial"/>
              <a:buNone/>
              <a:defRPr sz="5399" b="1" kern="1200" baseline="0">
                <a:solidFill>
                  <a:srgbClr val="FFFFFF"/>
                </a:solidFill>
                <a:latin typeface="+mn-lt"/>
                <a:ea typeface="+mn-ea"/>
                <a:cs typeface="+mn-cs"/>
              </a:defRPr>
            </a:lvl5pPr>
            <a:lvl6pPr marL="6705264" indent="-609569" algn="l" defTabSz="1219139" rtl="0" eaLnBrk="1" latinLnBrk="0" hangingPunct="1">
              <a:spcBef>
                <a:spcPct val="20000"/>
              </a:spcBef>
              <a:buFont typeface="Arial"/>
              <a:buChar char="•"/>
              <a:defRPr sz="5299" kern="1200">
                <a:solidFill>
                  <a:schemeClr val="tx1"/>
                </a:solidFill>
                <a:latin typeface="+mn-lt"/>
                <a:ea typeface="+mn-ea"/>
                <a:cs typeface="+mn-cs"/>
              </a:defRPr>
            </a:lvl6pPr>
            <a:lvl7pPr marL="7924403" indent="-609569" algn="l" defTabSz="1219139" rtl="0" eaLnBrk="1" latinLnBrk="0" hangingPunct="1">
              <a:spcBef>
                <a:spcPct val="20000"/>
              </a:spcBef>
              <a:buFont typeface="Arial"/>
              <a:buChar char="•"/>
              <a:defRPr sz="5299" kern="1200">
                <a:solidFill>
                  <a:schemeClr val="tx1"/>
                </a:solidFill>
                <a:latin typeface="+mn-lt"/>
                <a:ea typeface="+mn-ea"/>
                <a:cs typeface="+mn-cs"/>
              </a:defRPr>
            </a:lvl7pPr>
            <a:lvl8pPr marL="9143543" indent="-609569" algn="l" defTabSz="1219139" rtl="0" eaLnBrk="1" latinLnBrk="0" hangingPunct="1">
              <a:spcBef>
                <a:spcPct val="20000"/>
              </a:spcBef>
              <a:buFont typeface="Arial"/>
              <a:buChar char="•"/>
              <a:defRPr sz="5299" kern="1200">
                <a:solidFill>
                  <a:schemeClr val="tx1"/>
                </a:solidFill>
                <a:latin typeface="+mn-lt"/>
                <a:ea typeface="+mn-ea"/>
                <a:cs typeface="+mn-cs"/>
              </a:defRPr>
            </a:lvl8pPr>
            <a:lvl9pPr marL="10362682" indent="-609569" algn="l" defTabSz="1219139" rtl="0" eaLnBrk="1" latinLnBrk="0" hangingPunct="1">
              <a:spcBef>
                <a:spcPct val="20000"/>
              </a:spcBef>
              <a:buFont typeface="Arial"/>
              <a:buChar char="•"/>
              <a:defRPr sz="5299" kern="1200">
                <a:solidFill>
                  <a:schemeClr val="tx1"/>
                </a:solidFill>
                <a:latin typeface="+mn-lt"/>
                <a:ea typeface="+mn-ea"/>
                <a:cs typeface="+mn-cs"/>
              </a:defRPr>
            </a:lvl9pPr>
          </a:lstStyle>
          <a:p>
            <a:r>
              <a:rPr lang="fr-CA" sz="4950" b="0"/>
              <a:t>@School_GC | @Ecole_GC</a:t>
            </a:r>
          </a:p>
        </p:txBody>
      </p:sp>
      <p:sp>
        <p:nvSpPr>
          <p:cNvPr id="16" name="Slide Number Placeholder 53">
            <a:extLst>
              <a:ext uri="{FF2B5EF4-FFF2-40B4-BE49-F238E27FC236}">
                <a16:creationId xmlns:a16="http://schemas.microsoft.com/office/drawing/2014/main" id="{ADA63DC0-6604-0CFC-AD51-EA86C41EB4DB}"/>
              </a:ext>
            </a:extLst>
          </p:cNvPr>
          <p:cNvSpPr txBox="1">
            <a:spLocks/>
          </p:cNvSpPr>
          <p:nvPr/>
        </p:nvSpPr>
        <p:spPr>
          <a:xfrm>
            <a:off x="8840140" y="11416217"/>
            <a:ext cx="607721" cy="286504"/>
          </a:xfrm>
          <a:prstGeom prst="rect">
            <a:avLst/>
          </a:prstGeom>
        </p:spPr>
        <p:txBody>
          <a:bodyPr/>
          <a:ls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algn="ctr"/>
            <a:fld id="{7088BEF1-D3AD-E34F-A3B9-A73E884A7AB2}" type="slidenum">
              <a:rPr lang="en-CA" sz="1350"/>
              <a:pPr algn="ctr"/>
              <a:t>18</a:t>
            </a:fld>
            <a:endParaRPr lang="en-CA" sz="1500"/>
          </a:p>
        </p:txBody>
      </p:sp>
    </p:spTree>
    <p:extLst>
      <p:ext uri="{BB962C8B-B14F-4D97-AF65-F5344CB8AC3E}">
        <p14:creationId xmlns:p14="http://schemas.microsoft.com/office/powerpoint/2010/main" val="19187855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14CB-C949-09AB-DBF7-E25A4EE5AB24}"/>
              </a:ext>
            </a:extLst>
          </p:cNvPr>
          <p:cNvSpPr>
            <a:spLocks noGrp="1"/>
          </p:cNvSpPr>
          <p:nvPr>
            <p:ph type="ctrTitle"/>
          </p:nvPr>
        </p:nvSpPr>
        <p:spPr/>
        <p:txBody>
          <a:bodyPr/>
          <a:lstStyle/>
          <a:p>
            <a:r>
              <a:rPr lang="en-US" sz="9500" noProof="0"/>
              <a:t>Resources</a:t>
            </a:r>
          </a:p>
        </p:txBody>
      </p:sp>
      <p:sp>
        <p:nvSpPr>
          <p:cNvPr id="8" name="Slide Number Placeholder 53">
            <a:extLst>
              <a:ext uri="{FF2B5EF4-FFF2-40B4-BE49-F238E27FC236}">
                <a16:creationId xmlns:a16="http://schemas.microsoft.com/office/drawing/2014/main" id="{1EF69EE0-4024-F10B-3C93-F3C479A5B46B}"/>
              </a:ext>
            </a:extLst>
          </p:cNvPr>
          <p:cNvSpPr txBox="1">
            <a:spLocks/>
          </p:cNvSpPr>
          <p:nvPr/>
        </p:nvSpPr>
        <p:spPr>
          <a:xfrm>
            <a:off x="8840140" y="11416217"/>
            <a:ext cx="607721" cy="286504"/>
          </a:xfrm>
          <a:prstGeom prst="rect">
            <a:avLst/>
          </a:prstGeom>
        </p:spPr>
        <p:txBody>
          <a:bodyPr/>
          <a:ls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algn="ctr"/>
            <a:fld id="{7088BEF1-D3AD-E34F-A3B9-A73E884A7AB2}" type="slidenum">
              <a:rPr lang="en-CA" sz="1350"/>
              <a:pPr algn="ctr"/>
              <a:t>19</a:t>
            </a:fld>
            <a:endParaRPr lang="en-CA" sz="1500"/>
          </a:p>
        </p:txBody>
      </p:sp>
    </p:spTree>
    <p:extLst>
      <p:ext uri="{BB962C8B-B14F-4D97-AF65-F5344CB8AC3E}">
        <p14:creationId xmlns:p14="http://schemas.microsoft.com/office/powerpoint/2010/main" val="19018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A08697-BA43-69E7-8D91-35CC049BCA0D}"/>
              </a:ext>
            </a:extLst>
          </p:cNvPr>
          <p:cNvSpPr>
            <a:spLocks noGrp="1"/>
          </p:cNvSpPr>
          <p:nvPr>
            <p:ph type="title"/>
          </p:nvPr>
        </p:nvSpPr>
        <p:spPr>
          <a:xfrm>
            <a:off x="627882" y="573932"/>
            <a:ext cx="17021944" cy="1754312"/>
          </a:xfrm>
        </p:spPr>
        <p:txBody>
          <a:bodyPr/>
          <a:lstStyle/>
          <a:p>
            <a:r>
              <a:rPr lang="fr-CA" sz="8800"/>
              <a:t>Objective</a:t>
            </a:r>
            <a:endParaRPr lang="fr-CA"/>
          </a:p>
        </p:txBody>
      </p:sp>
      <p:sp>
        <p:nvSpPr>
          <p:cNvPr id="12" name="Text Placeholder 11">
            <a:extLst>
              <a:ext uri="{FF2B5EF4-FFF2-40B4-BE49-F238E27FC236}">
                <a16:creationId xmlns:a16="http://schemas.microsoft.com/office/drawing/2014/main" id="{F12DE807-B0D8-6575-5121-AEDB5AEB1F39}"/>
              </a:ext>
            </a:extLst>
          </p:cNvPr>
          <p:cNvSpPr>
            <a:spLocks noGrp="1"/>
          </p:cNvSpPr>
          <p:nvPr>
            <p:ph type="body" sz="quarter" idx="14"/>
          </p:nvPr>
        </p:nvSpPr>
        <p:spPr>
          <a:xfrm>
            <a:off x="627882" y="3432810"/>
            <a:ext cx="9225667" cy="9773920"/>
          </a:xfrm>
        </p:spPr>
        <p:txBody>
          <a:bodyPr vert="horz" lIns="0" tIns="0" rIns="0" bIns="0" rtlCol="0" anchor="t">
            <a:noAutofit/>
          </a:bodyPr>
          <a:lstStyle/>
          <a:p>
            <a:pPr marL="343535" lvl="1" indent="-341630" defTabSz="685800" eaLnBrk="0" fontAlgn="base" hangingPunct="0">
              <a:spcAft>
                <a:spcPts val="2250"/>
              </a:spcAft>
            </a:pPr>
            <a:r>
              <a:rPr lang="en-US" altLang="en-US" sz="4800" dirty="0"/>
              <a:t>Explore how to lead effectively in complex and evolving environments.</a:t>
            </a:r>
            <a:endParaRPr lang="en-US" altLang="en-US" sz="4800" dirty="0">
              <a:ea typeface="Calibri"/>
              <a:cs typeface="Calibri"/>
            </a:endParaRPr>
          </a:p>
          <a:p>
            <a:pPr marL="343535" lvl="1" indent="-341630" defTabSz="685800" eaLnBrk="0" fontAlgn="base" hangingPunct="0">
              <a:spcAft>
                <a:spcPts val="2250"/>
              </a:spcAft>
            </a:pPr>
            <a:r>
              <a:rPr lang="en-US" altLang="en-US" sz="4800" dirty="0"/>
              <a:t>Discuss how uncertainty and shifting conditions impact you and your teams, and recognize patterns that influence transitions.</a:t>
            </a:r>
            <a:endParaRPr lang="en-US" altLang="en-US" sz="4800" dirty="0">
              <a:ea typeface="Calibri"/>
              <a:cs typeface="Calibri"/>
            </a:endParaRPr>
          </a:p>
          <a:p>
            <a:pPr marL="343535" lvl="1" indent="-341630" defTabSz="685800" eaLnBrk="0" fontAlgn="base" hangingPunct="0">
              <a:spcAft>
                <a:spcPts val="2250"/>
              </a:spcAft>
            </a:pPr>
            <a:r>
              <a:rPr lang="en-US" altLang="en-US" sz="4800" dirty="0"/>
              <a:t>Identify key actions that drive results and ensure success in uncertain or shifting contexts.</a:t>
            </a:r>
            <a:endParaRPr lang="en-US" altLang="en-US" sz="4800" dirty="0">
              <a:ea typeface="Calibri"/>
              <a:cs typeface="Calibri"/>
            </a:endParaRPr>
          </a:p>
        </p:txBody>
      </p:sp>
      <p:pic>
        <p:nvPicPr>
          <p:cNvPr id="6" name="Picture Placeholder 5">
            <a:extLst>
              <a:ext uri="{FF2B5EF4-FFF2-40B4-BE49-F238E27FC236}">
                <a16:creationId xmlns:a16="http://schemas.microsoft.com/office/drawing/2014/main" id="{94CB9B9E-6DF1-3457-1D4D-69056AFF498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10245013" y="3468812"/>
            <a:ext cx="8042987" cy="8531498"/>
          </a:xfrm>
        </p:spPr>
      </p:pic>
      <p:sp>
        <p:nvSpPr>
          <p:cNvPr id="8" name="Slide Number Placeholder 7">
            <a:extLst>
              <a:ext uri="{FF2B5EF4-FFF2-40B4-BE49-F238E27FC236}">
                <a16:creationId xmlns:a16="http://schemas.microsoft.com/office/drawing/2014/main" id="{74AEAC2D-F1BC-546C-0191-B2273177100D}"/>
              </a:ext>
            </a:extLst>
          </p:cNvPr>
          <p:cNvSpPr>
            <a:spLocks noGrp="1"/>
          </p:cNvSpPr>
          <p:nvPr>
            <p:ph type="sldNum" sz="quarter" idx="10"/>
          </p:nvPr>
        </p:nvSpPr>
        <p:spPr>
          <a:xfrm>
            <a:off x="8840140" y="11416217"/>
            <a:ext cx="607721" cy="286504"/>
          </a:xfrm>
        </p:spPr>
        <p:txBody>
          <a:bodyPr/>
          <a:lstStyle/>
          <a:p>
            <a:fld id="{7088BEF1-D3AD-E34F-A3B9-A73E884A7AB2}" type="slidenum">
              <a:rPr lang="en-CA" noProof="0" smtClean="0"/>
              <a:pPr/>
              <a:t>2</a:t>
            </a:fld>
            <a:endParaRPr lang="en-CA" noProof="0"/>
          </a:p>
        </p:txBody>
      </p:sp>
    </p:spTree>
    <p:extLst>
      <p:ext uri="{BB962C8B-B14F-4D97-AF65-F5344CB8AC3E}">
        <p14:creationId xmlns:p14="http://schemas.microsoft.com/office/powerpoint/2010/main" val="1679709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BECF-8B7E-A334-838F-F4634A546D94}"/>
              </a:ext>
            </a:extLst>
          </p:cNvPr>
          <p:cNvSpPr>
            <a:spLocks noGrp="1"/>
          </p:cNvSpPr>
          <p:nvPr>
            <p:ph type="title" idx="4294967295"/>
            <p:custDataLst>
              <p:tags r:id="rId1"/>
            </p:custDataLst>
          </p:nvPr>
        </p:nvSpPr>
        <p:spPr>
          <a:xfrm>
            <a:off x="70889" y="394289"/>
            <a:ext cx="18288000" cy="1754982"/>
          </a:xfrm>
          <a:solidFill>
            <a:schemeClr val="tx2"/>
          </a:solidFill>
        </p:spPr>
        <p:txBody>
          <a:bodyPr vert="horz" lIns="647916" tIns="0" rIns="0" bIns="0" rtlCol="0" anchor="ctr" anchorCtr="0">
            <a:noAutofit/>
          </a:bodyPr>
          <a:lstStyle/>
          <a:p>
            <a:pPr algn="ctr"/>
            <a:r>
              <a:rPr lang="en-CA" sz="8500">
                <a:solidFill>
                  <a:schemeClr val="bg1"/>
                </a:solidFill>
                <a:latin typeface="Calibri" panose="020F0502020204030204" pitchFamily="34" charset="0"/>
                <a:ea typeface="Calibri" panose="020F0502020204030204" pitchFamily="34" charset="0"/>
                <a:cs typeface="Calibri" panose="020F0502020204030204" pitchFamily="34" charset="0"/>
              </a:rPr>
              <a:t>Additional Resources</a:t>
            </a:r>
          </a:p>
        </p:txBody>
      </p:sp>
      <p:pic>
        <p:nvPicPr>
          <p:cNvPr id="33" name="Graphic 32">
            <a:extLst>
              <a:ext uri="{FF2B5EF4-FFF2-40B4-BE49-F238E27FC236}">
                <a16:creationId xmlns:a16="http://schemas.microsoft.com/office/drawing/2014/main" id="{A044779C-341A-F873-3AEC-C09911B8211B}"/>
              </a:ext>
              <a:ext uri="{C183D7F6-B498-43B3-948B-1728B52AA6E4}">
                <adec:decorative xmlns:adec="http://schemas.microsoft.com/office/drawing/2017/decorative" val="1"/>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438498" y="4010523"/>
            <a:ext cx="886698" cy="886698"/>
          </a:xfrm>
          <a:prstGeom prst="rect">
            <a:avLst/>
          </a:prstGeom>
        </p:spPr>
      </p:pic>
      <p:sp>
        <p:nvSpPr>
          <p:cNvPr id="62" name="Content Placeholder 61">
            <a:extLst>
              <a:ext uri="{FF2B5EF4-FFF2-40B4-BE49-F238E27FC236}">
                <a16:creationId xmlns:a16="http://schemas.microsoft.com/office/drawing/2014/main" id="{64652BAD-1B6A-47F2-FF6F-C2A5C2B6632F}"/>
              </a:ext>
            </a:extLst>
          </p:cNvPr>
          <p:cNvSpPr>
            <a:spLocks noGrp="1"/>
          </p:cNvSpPr>
          <p:nvPr>
            <p:ph idx="1"/>
          </p:nvPr>
        </p:nvSpPr>
        <p:spPr>
          <a:xfrm>
            <a:off x="1605395" y="3969768"/>
            <a:ext cx="7218192" cy="484288"/>
          </a:xfrm>
        </p:spPr>
        <p:txBody>
          <a:bodyPr/>
          <a:lstStyle/>
          <a:p>
            <a:r>
              <a:rPr lang="en-CA" sz="2775" b="1">
                <a:solidFill>
                  <a:srgbClr val="3F2A56"/>
                </a:solidFill>
                <a:latin typeface="Calibri" panose="020F0502020204030204" pitchFamily="34" charset="0"/>
                <a:ea typeface="Calibri" panose="020F0502020204030204" pitchFamily="34" charset="0"/>
                <a:cs typeface="Calibri" panose="020F0502020204030204" pitchFamily="34" charset="0"/>
              </a:rPr>
              <a:t>Online self-paced courses</a:t>
            </a:r>
            <a:r>
              <a:rPr lang="en-CA" sz="2775"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63" name="Content Placeholder 62">
            <a:extLst>
              <a:ext uri="{FF2B5EF4-FFF2-40B4-BE49-F238E27FC236}">
                <a16:creationId xmlns:a16="http://schemas.microsoft.com/office/drawing/2014/main" id="{CD9671E0-9286-4539-5011-E1F4631F3C8F}"/>
              </a:ext>
            </a:extLst>
          </p:cNvPr>
          <p:cNvSpPr>
            <a:spLocks noGrp="1"/>
          </p:cNvSpPr>
          <p:nvPr>
            <p:ph idx="13"/>
          </p:nvPr>
        </p:nvSpPr>
        <p:spPr>
          <a:xfrm>
            <a:off x="1592586" y="4525457"/>
            <a:ext cx="5930975" cy="442950"/>
          </a:xfrm>
        </p:spPr>
        <p:txBody>
          <a:bodyPr/>
          <a:lstStyle/>
          <a:p>
            <a:r>
              <a:rPr lang="en-CA" sz="2250">
                <a:solidFill>
                  <a:srgbClr val="0563C1"/>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Evidence-Informed Decision-Making: Facts, Values, and the Scientific Method (TRN502)</a:t>
            </a:r>
            <a:endParaRPr lang="en-CA" sz="2250">
              <a:solidFill>
                <a:srgbClr val="0563C1"/>
              </a:solidFill>
              <a:latin typeface="Calibri"/>
              <a:ea typeface="Calibri" panose="020F0502020204030204" pitchFamily="34" charset="0"/>
              <a:cs typeface="Calibri"/>
            </a:endParaRPr>
          </a:p>
        </p:txBody>
      </p:sp>
      <p:sp>
        <p:nvSpPr>
          <p:cNvPr id="64" name="Content Placeholder 63">
            <a:extLst>
              <a:ext uri="{FF2B5EF4-FFF2-40B4-BE49-F238E27FC236}">
                <a16:creationId xmlns:a16="http://schemas.microsoft.com/office/drawing/2014/main" id="{F31FA3C7-BA59-8475-918A-72BABD241241}"/>
              </a:ext>
            </a:extLst>
          </p:cNvPr>
          <p:cNvSpPr>
            <a:spLocks noGrp="1"/>
          </p:cNvSpPr>
          <p:nvPr>
            <p:ph idx="14"/>
          </p:nvPr>
        </p:nvSpPr>
        <p:spPr>
          <a:xfrm>
            <a:off x="1589809" y="5510488"/>
            <a:ext cx="8184546" cy="407030"/>
          </a:xfrm>
        </p:spPr>
        <p:txBody>
          <a:bodyPr/>
          <a:lstStyle/>
          <a:p>
            <a:r>
              <a:rPr lang="en-CA" sz="2250">
                <a:solidFill>
                  <a:srgbClr val="0563C1"/>
                </a:solidFill>
                <a:latin typeface="Calibri"/>
                <a:ea typeface="Calibri" panose="020F0502020204030204" pitchFamily="34" charset="0"/>
                <a:cs typeface="Calibri"/>
                <a:hlinkClick r:id="rId11">
                  <a:extLst>
                    <a:ext uri="{A12FA001-AC4F-418D-AE19-62706E023703}">
                      <ahyp:hlinkClr xmlns:ahyp="http://schemas.microsoft.com/office/drawing/2018/hyperlinkcolor" val="tx"/>
                    </a:ext>
                  </a:extLst>
                </a:hlinkClick>
              </a:rPr>
              <a:t>Making Change Stick (TRN448)</a:t>
            </a:r>
            <a:r>
              <a:rPr lang="en-CA" sz="2250">
                <a:solidFill>
                  <a:schemeClr val="bg1"/>
                </a:solidFill>
                <a:latin typeface="Calibri"/>
                <a:ea typeface="Calibri" panose="020F0502020204030204" pitchFamily="34" charset="0"/>
                <a:cs typeface="Calibri"/>
              </a:rPr>
              <a:t>.</a:t>
            </a:r>
            <a:endParaRPr lang="en-CA" sz="2250">
              <a:solidFill>
                <a:schemeClr val="bg1"/>
              </a:solidFill>
              <a:latin typeface="Calibri"/>
              <a:ea typeface="Calibri" panose="020F0502020204030204" pitchFamily="34" charset="0"/>
              <a:cs typeface="Calibri" panose="020F0502020204030204" pitchFamily="34" charset="0"/>
            </a:endParaRPr>
          </a:p>
        </p:txBody>
      </p:sp>
      <p:pic>
        <p:nvPicPr>
          <p:cNvPr id="42" name="Graphic 41">
            <a:extLst>
              <a:ext uri="{FF2B5EF4-FFF2-40B4-BE49-F238E27FC236}">
                <a16:creationId xmlns:a16="http://schemas.microsoft.com/office/drawing/2014/main" id="{F0734C48-B409-906E-0AD2-7AA2F9CF3712}"/>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435709" y="6717718"/>
            <a:ext cx="892281" cy="892281"/>
          </a:xfrm>
          <a:prstGeom prst="rect">
            <a:avLst/>
          </a:prstGeom>
        </p:spPr>
      </p:pic>
      <p:sp>
        <p:nvSpPr>
          <p:cNvPr id="65" name="Content Placeholder 64">
            <a:extLst>
              <a:ext uri="{FF2B5EF4-FFF2-40B4-BE49-F238E27FC236}">
                <a16:creationId xmlns:a16="http://schemas.microsoft.com/office/drawing/2014/main" id="{6EAAA7D7-59AC-01CF-FA92-70BB79337F67}"/>
              </a:ext>
            </a:extLst>
          </p:cNvPr>
          <p:cNvSpPr>
            <a:spLocks noGrp="1"/>
          </p:cNvSpPr>
          <p:nvPr>
            <p:ph idx="15"/>
          </p:nvPr>
        </p:nvSpPr>
        <p:spPr>
          <a:xfrm>
            <a:off x="1608173" y="6526362"/>
            <a:ext cx="8228529" cy="432783"/>
          </a:xfrm>
        </p:spPr>
        <p:txBody>
          <a:bodyPr/>
          <a:lstStyle/>
          <a:p>
            <a:r>
              <a:rPr lang="en-CA" sz="2775" b="1">
                <a:solidFill>
                  <a:srgbClr val="3F2A56"/>
                </a:solidFill>
                <a:latin typeface="Calibri" panose="020F0502020204030204" pitchFamily="34" charset="0"/>
                <a:ea typeface="Calibri" panose="020F0502020204030204" pitchFamily="34" charset="0"/>
                <a:cs typeface="Calibri" panose="020F0502020204030204" pitchFamily="34" charset="0"/>
              </a:rPr>
              <a:t>Virtual classroom courses</a:t>
            </a:r>
            <a:r>
              <a:rPr lang="en-CA" sz="2775"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66" name="Content Placeholder 65">
            <a:extLst>
              <a:ext uri="{FF2B5EF4-FFF2-40B4-BE49-F238E27FC236}">
                <a16:creationId xmlns:a16="http://schemas.microsoft.com/office/drawing/2014/main" id="{AB7B94BE-CAE0-DBFD-AA26-B6B144821232}"/>
              </a:ext>
            </a:extLst>
          </p:cNvPr>
          <p:cNvSpPr>
            <a:spLocks noGrp="1"/>
          </p:cNvSpPr>
          <p:nvPr>
            <p:ph idx="16"/>
          </p:nvPr>
        </p:nvSpPr>
        <p:spPr>
          <a:xfrm>
            <a:off x="1592586" y="7072651"/>
            <a:ext cx="6278528" cy="537140"/>
          </a:xfrm>
        </p:spPr>
        <p:txBody>
          <a:bodyPr/>
          <a:lstStyle/>
          <a:p>
            <a:pPr marL="0" defTabSz="1371566">
              <a:lnSpc>
                <a:spcPct val="100000"/>
              </a:lnSpc>
              <a:buClr>
                <a:srgbClr val="3F2A56"/>
              </a:buClr>
              <a:defRPr/>
            </a:pPr>
            <a:r>
              <a:rPr lang="en-CA" sz="2250" u="sng">
                <a:solidFill>
                  <a:srgbClr val="0563C1"/>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Leading Change in an Unpredictable World (TRN412</a:t>
            </a:r>
            <a:r>
              <a:rPr lang="en-CA" sz="2250" u="sng">
                <a:solidFill>
                  <a:srgbClr val="0563C1"/>
                </a:solidFill>
                <a:latin typeface="Calibri" panose="020F0502020204030204" pitchFamily="34" charset="0"/>
                <a:ea typeface="Calibri" panose="020F0502020204030204" pitchFamily="34" charset="0"/>
                <a:cs typeface="Calibri" panose="020F0502020204030204" pitchFamily="34" charset="0"/>
              </a:rPr>
              <a:t>)</a:t>
            </a:r>
          </a:p>
        </p:txBody>
      </p:sp>
      <p:sp>
        <p:nvSpPr>
          <p:cNvPr id="67" name="Content Placeholder 66">
            <a:extLst>
              <a:ext uri="{FF2B5EF4-FFF2-40B4-BE49-F238E27FC236}">
                <a16:creationId xmlns:a16="http://schemas.microsoft.com/office/drawing/2014/main" id="{7E77FBD1-32B5-F0A9-DB03-808E222A39B6}"/>
              </a:ext>
            </a:extLst>
          </p:cNvPr>
          <p:cNvSpPr>
            <a:spLocks noGrp="1"/>
          </p:cNvSpPr>
          <p:nvPr>
            <p:ph idx="17"/>
          </p:nvPr>
        </p:nvSpPr>
        <p:spPr>
          <a:xfrm>
            <a:off x="1561414" y="7618843"/>
            <a:ext cx="7276055" cy="610422"/>
          </a:xfrm>
        </p:spPr>
        <p:txBody>
          <a:bodyPr/>
          <a:lstStyle/>
          <a:p>
            <a:pPr marL="0" defTabSz="1371566">
              <a:spcBef>
                <a:spcPts val="600"/>
              </a:spcBef>
              <a:buClr>
                <a:srgbClr val="3F2A56"/>
              </a:buClr>
              <a:defRPr/>
            </a:pPr>
            <a:r>
              <a:rPr lang="en-CA" sz="2250" u="sng">
                <a:solidFill>
                  <a:srgbClr val="0563C1"/>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Human-Centred Leadership in a Hybrid Workplace (TRN416)</a:t>
            </a:r>
            <a:endParaRPr lang="en-CA" sz="2250" u="sng">
              <a:solidFill>
                <a:srgbClr val="0563C1"/>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Content Placeholder 67">
            <a:extLst>
              <a:ext uri="{FF2B5EF4-FFF2-40B4-BE49-F238E27FC236}">
                <a16:creationId xmlns:a16="http://schemas.microsoft.com/office/drawing/2014/main" id="{BB080B73-66DB-985A-A601-F67578BD0449}"/>
              </a:ext>
            </a:extLst>
          </p:cNvPr>
          <p:cNvSpPr>
            <a:spLocks noGrp="1"/>
          </p:cNvSpPr>
          <p:nvPr>
            <p:ph idx="18"/>
          </p:nvPr>
        </p:nvSpPr>
        <p:spPr>
          <a:xfrm>
            <a:off x="1559903" y="8126392"/>
            <a:ext cx="7555644" cy="522324"/>
          </a:xfrm>
        </p:spPr>
        <p:txBody>
          <a:bodyPr/>
          <a:lstStyle/>
          <a:p>
            <a:r>
              <a:rPr lang="en-CA" sz="2250">
                <a:solidFill>
                  <a:srgbClr val="0070C0"/>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Thrive Classroom Series (TRN130, TRN131, TRN132)</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11" name="Picture 4">
            <a:extLst>
              <a:ext uri="{FF2B5EF4-FFF2-40B4-BE49-F238E27FC236}">
                <a16:creationId xmlns:a16="http://schemas.microsoft.com/office/drawing/2014/main" id="{F8D7A358-5072-DC34-5D2C-97FA9B73670D}"/>
              </a:ext>
              <a:ext uri="{C183D7F6-B498-43B3-948B-1728B52AA6E4}">
                <adec:decorative xmlns:adec="http://schemas.microsoft.com/office/drawing/2017/decorative" val="1"/>
              </a:ext>
            </a:extLst>
          </p:cNvPr>
          <p:cNvPicPr>
            <a:picLocks noChangeAspect="1" noChangeArrowheads="1"/>
          </p:cNvPicPr>
          <p:nvPr>
            <p:custDataLst>
              <p:tags r:id="rId4"/>
            </p:custDataLst>
          </p:nvPr>
        </p:nvPicPr>
        <p:blipFill>
          <a:blip r:embed="rId17" cstate="email">
            <a:extLst>
              <a:ext uri="{28A0092B-C50C-407E-A947-70E740481C1C}">
                <a14:useLocalDpi xmlns:a14="http://schemas.microsoft.com/office/drawing/2010/main"/>
              </a:ext>
            </a:extLst>
          </a:blip>
          <a:srcRect/>
          <a:stretch>
            <a:fillRect/>
          </a:stretch>
        </p:blipFill>
        <p:spPr bwMode="auto">
          <a:xfrm>
            <a:off x="507302" y="9225305"/>
            <a:ext cx="641595" cy="828350"/>
          </a:xfrm>
          <a:prstGeom prst="rect">
            <a:avLst/>
          </a:prstGeom>
          <a:noFill/>
          <a:extLst>
            <a:ext uri="{909E8E84-426E-40DD-AFC4-6F175D3DCCD1}">
              <a14:hiddenFill xmlns:a14="http://schemas.microsoft.com/office/drawing/2010/main">
                <a:solidFill>
                  <a:srgbClr val="FFFFFF"/>
                </a:solidFill>
              </a14:hiddenFill>
            </a:ext>
          </a:extLst>
        </p:spPr>
      </p:pic>
      <p:sp>
        <p:nvSpPr>
          <p:cNvPr id="69" name="Content Placeholder 68">
            <a:extLst>
              <a:ext uri="{FF2B5EF4-FFF2-40B4-BE49-F238E27FC236}">
                <a16:creationId xmlns:a16="http://schemas.microsoft.com/office/drawing/2014/main" id="{BD51A9F0-DDC5-DC3B-1D98-2C868C402AB8}"/>
              </a:ext>
            </a:extLst>
          </p:cNvPr>
          <p:cNvSpPr>
            <a:spLocks noGrp="1"/>
          </p:cNvSpPr>
          <p:nvPr>
            <p:ph idx="19"/>
          </p:nvPr>
        </p:nvSpPr>
        <p:spPr>
          <a:xfrm>
            <a:off x="1605395" y="9219053"/>
            <a:ext cx="8107331" cy="531049"/>
          </a:xfrm>
        </p:spPr>
        <p:txBody>
          <a:bodyPr/>
          <a:lstStyle/>
          <a:p>
            <a:pPr>
              <a:defRPr/>
            </a:pPr>
            <a:r>
              <a:rPr lang="en-CA" sz="2775" b="1">
                <a:solidFill>
                  <a:srgbClr val="3F2A56"/>
                </a:solidFill>
                <a:latin typeface="Calibri" panose="020F0502020204030204" pitchFamily="34" charset="0"/>
                <a:ea typeface="Calibri" panose="020F0502020204030204" pitchFamily="34" charset="0"/>
                <a:cs typeface="Calibri" panose="020F0502020204030204" pitchFamily="34" charset="0"/>
              </a:rPr>
              <a:t>Job aids</a:t>
            </a:r>
            <a:r>
              <a:rPr lang="en-CA" sz="2775"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70" name="Content Placeholder 69">
            <a:extLst>
              <a:ext uri="{FF2B5EF4-FFF2-40B4-BE49-F238E27FC236}">
                <a16:creationId xmlns:a16="http://schemas.microsoft.com/office/drawing/2014/main" id="{14A6397E-C879-8A2E-308E-85026DB29249}"/>
              </a:ext>
            </a:extLst>
          </p:cNvPr>
          <p:cNvSpPr>
            <a:spLocks noGrp="1"/>
          </p:cNvSpPr>
          <p:nvPr>
            <p:ph idx="20"/>
          </p:nvPr>
        </p:nvSpPr>
        <p:spPr>
          <a:xfrm>
            <a:off x="1577716" y="9774739"/>
            <a:ext cx="5623185" cy="396192"/>
          </a:xfrm>
        </p:spPr>
        <p:txBody>
          <a:bodyPr/>
          <a:lstStyle/>
          <a:p>
            <a:pPr marL="3175" defTabSz="914348">
              <a:lnSpc>
                <a:spcPct val="100000"/>
              </a:lnSpc>
              <a:buClr>
                <a:srgbClr val="3F2A56"/>
              </a:buClr>
              <a:defRPr/>
            </a:pP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Using the VUCA Approach (TRN4-J04)</a:t>
            </a:r>
            <a:endParaRPr lang="en-CA" sz="2250">
              <a:solidFill>
                <a:srgbClr val="0563C1"/>
              </a:solidFill>
              <a:latin typeface="Calibri" panose="020F0502020204030204" pitchFamily="34" charset="0"/>
              <a:ea typeface="Calibri" panose="020F0502020204030204" pitchFamily="34" charset="0"/>
              <a:cs typeface="Calibri" panose="020F0502020204030204" pitchFamily="34" charset="0"/>
            </a:endParaRPr>
          </a:p>
        </p:txBody>
      </p:sp>
      <p:sp>
        <p:nvSpPr>
          <p:cNvPr id="71" name="Content Placeholder 70">
            <a:extLst>
              <a:ext uri="{FF2B5EF4-FFF2-40B4-BE49-F238E27FC236}">
                <a16:creationId xmlns:a16="http://schemas.microsoft.com/office/drawing/2014/main" id="{ED552B5A-1AA8-C086-AAB1-6C678DE364FE}"/>
              </a:ext>
            </a:extLst>
          </p:cNvPr>
          <p:cNvSpPr>
            <a:spLocks noGrp="1"/>
          </p:cNvSpPr>
          <p:nvPr>
            <p:ph idx="21"/>
          </p:nvPr>
        </p:nvSpPr>
        <p:spPr>
          <a:xfrm>
            <a:off x="1577716" y="10338955"/>
            <a:ext cx="7353271" cy="500549"/>
          </a:xfrm>
        </p:spPr>
        <p:txBody>
          <a:bodyPr/>
          <a:lstStyle/>
          <a:p>
            <a:pPr marL="1587" defTabSz="914348">
              <a:lnSpc>
                <a:spcPct val="100000"/>
              </a:lnSpc>
              <a:buClr>
                <a:srgbClr val="3F2A56"/>
              </a:buClr>
              <a:defRPr/>
            </a:pP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Using the </a:t>
            </a:r>
            <a:r>
              <a:rPr lang="en-CA" sz="2250" err="1">
                <a:solidFill>
                  <a:srgbClr val="0563C1"/>
                </a:solidFill>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Cynefin</a:t>
            </a: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 Framework to Excel as a Leader (TRN4-J03)</a:t>
            </a:r>
            <a:endParaRPr lang="en-CA" sz="2250">
              <a:solidFill>
                <a:srgbClr val="0563C1"/>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Content Placeholder 71">
            <a:extLst>
              <a:ext uri="{FF2B5EF4-FFF2-40B4-BE49-F238E27FC236}">
                <a16:creationId xmlns:a16="http://schemas.microsoft.com/office/drawing/2014/main" id="{AD9FB031-8076-9125-EC2C-AAAB6BDFFEF7}"/>
              </a:ext>
            </a:extLst>
          </p:cNvPr>
          <p:cNvSpPr>
            <a:spLocks noGrp="1"/>
          </p:cNvSpPr>
          <p:nvPr>
            <p:ph idx="22"/>
          </p:nvPr>
        </p:nvSpPr>
        <p:spPr>
          <a:xfrm>
            <a:off x="1559903" y="10904193"/>
            <a:ext cx="11873317" cy="383801"/>
          </a:xfrm>
        </p:spPr>
        <p:txBody>
          <a:bodyPr/>
          <a:lstStyle/>
          <a:p>
            <a:pPr>
              <a:buClr>
                <a:srgbClr val="3F2A56"/>
              </a:buClr>
              <a:defRPr/>
            </a:pPr>
            <a:r>
              <a:rPr lang="en-CA" sz="2250">
                <a:solidFill>
                  <a:srgbClr val="0563C1"/>
                </a:solidFill>
                <a:latin typeface="Calibri" panose="020F0502020204030204" pitchFamily="34" charset="0"/>
                <a:ea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Workbook for Preparing to Lead Change Effectively (TRN4-J50)</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pic>
        <p:nvPicPr>
          <p:cNvPr id="82" name="Graphic 81">
            <a:extLst>
              <a:ext uri="{FF2B5EF4-FFF2-40B4-BE49-F238E27FC236}">
                <a16:creationId xmlns:a16="http://schemas.microsoft.com/office/drawing/2014/main" id="{68007181-B9A9-6129-B614-B4AEF4DA6B5D}"/>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144000" y="3920216"/>
            <a:ext cx="876300" cy="876300"/>
          </a:xfrm>
          <a:prstGeom prst="rect">
            <a:avLst/>
          </a:prstGeom>
        </p:spPr>
      </p:pic>
      <p:sp>
        <p:nvSpPr>
          <p:cNvPr id="73" name="Content Placeholder 72">
            <a:extLst>
              <a:ext uri="{FF2B5EF4-FFF2-40B4-BE49-F238E27FC236}">
                <a16:creationId xmlns:a16="http://schemas.microsoft.com/office/drawing/2014/main" id="{ECFAF1D0-AF8A-A67D-B3B5-B4FFBC50A370}"/>
              </a:ext>
            </a:extLst>
          </p:cNvPr>
          <p:cNvSpPr>
            <a:spLocks noGrp="1"/>
          </p:cNvSpPr>
          <p:nvPr>
            <p:ph idx="23"/>
          </p:nvPr>
        </p:nvSpPr>
        <p:spPr>
          <a:xfrm>
            <a:off x="10409959" y="4026321"/>
            <a:ext cx="8263195" cy="955739"/>
          </a:xfrm>
        </p:spPr>
        <p:txBody>
          <a:bodyPr/>
          <a:lstStyle/>
          <a:p>
            <a:r>
              <a:rPr lang="en-CA" sz="2775" b="1">
                <a:solidFill>
                  <a:srgbClr val="3F2A56"/>
                </a:solidFill>
                <a:latin typeface="Calibri" panose="020F0502020204030204" pitchFamily="34" charset="0"/>
                <a:ea typeface="Calibri" panose="020F0502020204030204" pitchFamily="34" charset="0"/>
                <a:cs typeface="Calibri" panose="020F0502020204030204" pitchFamily="34" charset="0"/>
              </a:rPr>
              <a:t>Toolkits</a:t>
            </a:r>
            <a:r>
              <a:rPr lang="en-CA" sz="2775"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74" name="Content Placeholder 73">
            <a:extLst>
              <a:ext uri="{FF2B5EF4-FFF2-40B4-BE49-F238E27FC236}">
                <a16:creationId xmlns:a16="http://schemas.microsoft.com/office/drawing/2014/main" id="{72B7AC63-6FE7-2BCD-6D83-146F9DEFBCA3}"/>
              </a:ext>
            </a:extLst>
          </p:cNvPr>
          <p:cNvSpPr>
            <a:spLocks noGrp="1"/>
          </p:cNvSpPr>
          <p:nvPr>
            <p:ph idx="24"/>
          </p:nvPr>
        </p:nvSpPr>
        <p:spPr>
          <a:xfrm>
            <a:off x="10429037" y="4485530"/>
            <a:ext cx="8228529" cy="374073"/>
          </a:xfrm>
        </p:spPr>
        <p:txBody>
          <a:bodyPr/>
          <a:lstStyle/>
          <a:p>
            <a:pPr>
              <a:lnSpc>
                <a:spcPct val="114000"/>
              </a:lnSpc>
              <a:spcBef>
                <a:spcPts val="1350"/>
              </a:spcBef>
              <a:spcAft>
                <a:spcPts val="450"/>
              </a:spcAft>
              <a:defRPr/>
            </a:pPr>
            <a:r>
              <a:rPr lang="en-CA" sz="2250">
                <a:solidFill>
                  <a:srgbClr val="0070C0"/>
                </a:solidFill>
                <a:latin typeface="Calibri" panose="020F0502020204030204" pitchFamily="34" charset="0"/>
                <a:ea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Thrive Team Toolkit (TRN4-J38)</a:t>
            </a:r>
            <a:endParaRPr lang="en-CA" sz="225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Content Placeholder 74">
            <a:extLst>
              <a:ext uri="{FF2B5EF4-FFF2-40B4-BE49-F238E27FC236}">
                <a16:creationId xmlns:a16="http://schemas.microsoft.com/office/drawing/2014/main" id="{0A341F85-0FF0-345D-CE87-6966158A25E6}"/>
              </a:ext>
            </a:extLst>
          </p:cNvPr>
          <p:cNvSpPr>
            <a:spLocks noGrp="1"/>
          </p:cNvSpPr>
          <p:nvPr>
            <p:ph idx="25"/>
          </p:nvPr>
        </p:nvSpPr>
        <p:spPr>
          <a:xfrm>
            <a:off x="10414419" y="5064580"/>
            <a:ext cx="12339940" cy="553496"/>
          </a:xfrm>
        </p:spPr>
        <p:txBody>
          <a:bodyPr/>
          <a:lstStyle/>
          <a:p>
            <a:r>
              <a:rPr lang="en-CA" sz="2250">
                <a:solidFill>
                  <a:srgbClr val="0070C0"/>
                </a:solidFill>
                <a:latin typeface="Calibri" panose="020F0502020204030204" pitchFamily="34" charset="0"/>
                <a:ea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Toolkit for Virtual and Hybrid Teams (TRN2-J05)</a:t>
            </a:r>
            <a:r>
              <a:rPr lang="en-CA" sz="225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pic>
        <p:nvPicPr>
          <p:cNvPr id="18" name="Graphic 17">
            <a:extLst>
              <a:ext uri="{FF2B5EF4-FFF2-40B4-BE49-F238E27FC236}">
                <a16:creationId xmlns:a16="http://schemas.microsoft.com/office/drawing/2014/main" id="{5BEFF9FC-A6F3-6B7A-0386-8ADF75BD2B93}"/>
              </a:ext>
              <a:ext uri="{C183D7F6-B498-43B3-948B-1728B52AA6E4}">
                <adec:decorative xmlns:adec="http://schemas.microsoft.com/office/drawing/2017/decorative" val="1"/>
              </a:ext>
            </a:extLst>
          </p:cNvPr>
          <p:cNvPicPr>
            <a:picLocks noChangeAspect="1"/>
          </p:cNvPicPr>
          <p:nvPr>
            <p:custDataLst>
              <p:tags r:id="rId5"/>
            </p:custDataLst>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214889" y="6631700"/>
            <a:ext cx="886698" cy="886698"/>
          </a:xfrm>
          <a:prstGeom prst="rect">
            <a:avLst/>
          </a:prstGeom>
        </p:spPr>
      </p:pic>
      <p:sp>
        <p:nvSpPr>
          <p:cNvPr id="76" name="Content Placeholder 75">
            <a:extLst>
              <a:ext uri="{FF2B5EF4-FFF2-40B4-BE49-F238E27FC236}">
                <a16:creationId xmlns:a16="http://schemas.microsoft.com/office/drawing/2014/main" id="{319C408A-760B-EC58-05D9-F2F6625122C8}"/>
              </a:ext>
            </a:extLst>
          </p:cNvPr>
          <p:cNvSpPr>
            <a:spLocks noGrp="1"/>
          </p:cNvSpPr>
          <p:nvPr>
            <p:ph idx="26"/>
          </p:nvPr>
        </p:nvSpPr>
        <p:spPr>
          <a:xfrm>
            <a:off x="10403311" y="6535828"/>
            <a:ext cx="8228529" cy="456977"/>
          </a:xfrm>
        </p:spPr>
        <p:txBody>
          <a:bodyPr/>
          <a:lstStyle/>
          <a:p>
            <a:r>
              <a:rPr lang="en-CA" sz="2775" b="1">
                <a:solidFill>
                  <a:srgbClr val="3F2A56"/>
                </a:solidFill>
                <a:latin typeface="Calibri" panose="020F0502020204030204" pitchFamily="34" charset="0"/>
                <a:ea typeface="Calibri" panose="020F0502020204030204" pitchFamily="34" charset="0"/>
                <a:cs typeface="Calibri" panose="020F0502020204030204" pitchFamily="34" charset="0"/>
              </a:rPr>
              <a:t>Books</a:t>
            </a:r>
            <a:r>
              <a:rPr lang="en-CA" sz="2775"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77" name="Content Placeholder 76">
            <a:extLst>
              <a:ext uri="{FF2B5EF4-FFF2-40B4-BE49-F238E27FC236}">
                <a16:creationId xmlns:a16="http://schemas.microsoft.com/office/drawing/2014/main" id="{9B865A16-8447-FCCC-F022-4283C170FFCC}"/>
              </a:ext>
            </a:extLst>
          </p:cNvPr>
          <p:cNvSpPr>
            <a:spLocks noGrp="1"/>
          </p:cNvSpPr>
          <p:nvPr>
            <p:ph idx="27"/>
          </p:nvPr>
        </p:nvSpPr>
        <p:spPr>
          <a:xfrm>
            <a:off x="10435200" y="7064973"/>
            <a:ext cx="8228529" cy="501542"/>
          </a:xfrm>
        </p:spPr>
        <p:txBody>
          <a:bodyPr/>
          <a:lstStyle/>
          <a:p>
            <a:pPr marL="3175" defTabSz="914348">
              <a:lnSpc>
                <a:spcPct val="100000"/>
              </a:lnSpc>
              <a:buClr>
                <a:srgbClr val="3F2A56"/>
              </a:buClr>
              <a:defRPr/>
            </a:pPr>
            <a:r>
              <a:rPr lang="en-CA" sz="2250">
                <a:solidFill>
                  <a:prstClr val="black"/>
                </a:solidFill>
                <a:latin typeface="Calibri"/>
                <a:ea typeface="Calibri" panose="020F0502020204030204" pitchFamily="34" charset="0"/>
                <a:cs typeface="Calibri"/>
              </a:rPr>
              <a:t>John Kotter</a:t>
            </a:r>
            <a:r>
              <a:rPr lang="en-CA" sz="2250">
                <a:solidFill>
                  <a:prstClr val="black"/>
                </a:solidFill>
                <a:ea typeface="Calibri" panose="020F0502020204030204" pitchFamily="34" charset="0"/>
                <a:cs typeface="Calibri"/>
              </a:rPr>
              <a:t>, </a:t>
            </a:r>
            <a:r>
              <a:rPr lang="en-CA" sz="2250" i="1">
                <a:solidFill>
                  <a:prstClr val="black"/>
                </a:solidFill>
                <a:ea typeface="Calibri" panose="020F0502020204030204" pitchFamily="34" charset="0"/>
                <a:cs typeface="Calibri"/>
              </a:rPr>
              <a:t>Leading Change</a:t>
            </a:r>
            <a:r>
              <a:rPr lang="en-CA" sz="2250">
                <a:solidFill>
                  <a:prstClr val="black"/>
                </a:solidFill>
                <a:ea typeface="Calibri" panose="020F0502020204030204" pitchFamily="34" charset="0"/>
                <a:cs typeface="Calibri"/>
              </a:rPr>
              <a:t> </a:t>
            </a:r>
            <a:endParaRPr lang="en-CA" sz="2250">
              <a:solidFill>
                <a:prstClr val="black"/>
              </a:solidFill>
              <a:latin typeface="Calibri"/>
              <a:ea typeface="Calibri" panose="020F0502020204030204" pitchFamily="34" charset="0"/>
              <a:cs typeface="Calibri"/>
            </a:endParaRPr>
          </a:p>
        </p:txBody>
      </p:sp>
      <p:sp>
        <p:nvSpPr>
          <p:cNvPr id="78" name="Content Placeholder 77">
            <a:extLst>
              <a:ext uri="{FF2B5EF4-FFF2-40B4-BE49-F238E27FC236}">
                <a16:creationId xmlns:a16="http://schemas.microsoft.com/office/drawing/2014/main" id="{85A2B7E5-D104-04FD-F77D-DDC41188EB2E}"/>
              </a:ext>
            </a:extLst>
          </p:cNvPr>
          <p:cNvSpPr>
            <a:spLocks noGrp="1"/>
          </p:cNvSpPr>
          <p:nvPr>
            <p:ph idx="28"/>
          </p:nvPr>
        </p:nvSpPr>
        <p:spPr>
          <a:xfrm>
            <a:off x="10437689" y="7652880"/>
            <a:ext cx="13016067" cy="555802"/>
          </a:xfrm>
        </p:spPr>
        <p:txBody>
          <a:bodyPr/>
          <a:lstStyle/>
          <a:p>
            <a:r>
              <a:rPr lang="en-CA" sz="2250">
                <a:latin typeface="Calibri"/>
                <a:ea typeface="Calibri" panose="020F0502020204030204" pitchFamily="34" charset="0"/>
                <a:cs typeface="Calibri"/>
              </a:rPr>
              <a:t>Robert Kegan and Lisa Laskow Lahey</a:t>
            </a:r>
            <a:r>
              <a:rPr lang="en-CA" sz="2250">
                <a:ea typeface="Calibri" panose="020F0502020204030204" pitchFamily="34" charset="0"/>
                <a:cs typeface="Calibri"/>
              </a:rPr>
              <a:t>, </a:t>
            </a:r>
            <a:r>
              <a:rPr lang="en-CA" sz="2250" i="1">
                <a:ea typeface="Calibri" panose="020F0502020204030204" pitchFamily="34" charset="0"/>
                <a:cs typeface="Calibri"/>
              </a:rPr>
              <a:t>Immunity to Change</a:t>
            </a:r>
            <a:endParaRPr lang="en-CA" sz="2250" i="1">
              <a:latin typeface="Calibri"/>
              <a:ea typeface="Calibri" panose="020F0502020204030204" pitchFamily="34" charset="0"/>
              <a:cs typeface="Calibri"/>
            </a:endParaRPr>
          </a:p>
        </p:txBody>
      </p:sp>
      <p:sp>
        <p:nvSpPr>
          <p:cNvPr id="3" name="Slide Number Placeholder 2">
            <a:extLst>
              <a:ext uri="{FF2B5EF4-FFF2-40B4-BE49-F238E27FC236}">
                <a16:creationId xmlns:a16="http://schemas.microsoft.com/office/drawing/2014/main" id="{5617EA00-E9F5-3163-E193-99AB908C22AD}"/>
              </a:ext>
            </a:extLst>
          </p:cNvPr>
          <p:cNvSpPr>
            <a:spLocks noGrp="1"/>
          </p:cNvSpPr>
          <p:nvPr>
            <p:ph type="sldNum" sz="quarter" idx="12"/>
          </p:nvPr>
        </p:nvSpPr>
        <p:spPr/>
        <p:txBody>
          <a:bodyPr/>
          <a:lstStyle/>
          <a:p>
            <a:fld id="{7088BEF1-D3AD-E34F-A3B9-A73E884A7AB2}" type="slidenum">
              <a:rPr lang="en-CA" noProof="0" smtClean="0"/>
              <a:t>20</a:t>
            </a:fld>
            <a:endParaRPr lang="en-CA" noProof="0"/>
          </a:p>
        </p:txBody>
      </p:sp>
      <p:pic>
        <p:nvPicPr>
          <p:cNvPr id="5" name="Picture 4">
            <a:extLst>
              <a:ext uri="{FF2B5EF4-FFF2-40B4-BE49-F238E27FC236}">
                <a16:creationId xmlns:a16="http://schemas.microsoft.com/office/drawing/2014/main" id="{DE564898-C3AA-7E30-7CE4-8DC6F01A21B5}"/>
              </a:ext>
            </a:extLst>
          </p:cNvPr>
          <p:cNvPicPr>
            <a:picLocks noChangeAspect="1"/>
          </p:cNvPicPr>
          <p:nvPr/>
        </p:nvPicPr>
        <p:blipFill>
          <a:blip r:embed="rId27"/>
          <a:stretch>
            <a:fillRect/>
          </a:stretch>
        </p:blipFill>
        <p:spPr>
          <a:xfrm>
            <a:off x="14893267" y="8569839"/>
            <a:ext cx="3260126" cy="3260126"/>
          </a:xfrm>
          <a:prstGeom prst="rect">
            <a:avLst/>
          </a:prstGeom>
        </p:spPr>
      </p:pic>
      <p:sp>
        <p:nvSpPr>
          <p:cNvPr id="7" name="AutoShape 4" descr="Web design with solid fill">
            <a:extLst>
              <a:ext uri="{FF2B5EF4-FFF2-40B4-BE49-F238E27FC236}">
                <a16:creationId xmlns:a16="http://schemas.microsoft.com/office/drawing/2014/main" id="{6515ACA5-7FE5-3215-7D04-5CFC1969C70A}"/>
              </a:ext>
            </a:extLst>
          </p:cNvPr>
          <p:cNvSpPr>
            <a:spLocks noChangeAspect="1" noChangeArrowheads="1"/>
          </p:cNvSpPr>
          <p:nvPr/>
        </p:nvSpPr>
        <p:spPr bwMode="auto">
          <a:xfrm>
            <a:off x="6500812" y="6858000"/>
            <a:ext cx="2871788" cy="28717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3600"/>
          </a:p>
        </p:txBody>
      </p:sp>
      <p:sp>
        <p:nvSpPr>
          <p:cNvPr id="9" name="TextBox 8">
            <a:extLst>
              <a:ext uri="{FF2B5EF4-FFF2-40B4-BE49-F238E27FC236}">
                <a16:creationId xmlns:a16="http://schemas.microsoft.com/office/drawing/2014/main" id="{5E2C798F-6EDA-1062-18B8-8C11828AC5D0}"/>
              </a:ext>
            </a:extLst>
          </p:cNvPr>
          <p:cNvSpPr txBox="1"/>
          <p:nvPr/>
        </p:nvSpPr>
        <p:spPr>
          <a:xfrm>
            <a:off x="10446173" y="9369211"/>
            <a:ext cx="5172075" cy="346249"/>
          </a:xfrm>
          <a:prstGeom prst="rect">
            <a:avLst/>
          </a:prstGeom>
          <a:noFill/>
        </p:spPr>
        <p:txBody>
          <a:bodyPr wrap="square" lIns="0" tIns="0" rIns="0" bIns="0" rtlCol="0">
            <a:spAutoFit/>
          </a:bodyPr>
          <a:lstStyle/>
          <a:p>
            <a:r>
              <a:rPr lang="en-CA" sz="2250">
                <a:solidFill>
                  <a:srgbClr val="0563C1"/>
                </a:solidFill>
                <a:latin typeface="Calibri"/>
                <a:ea typeface="Calibri" panose="020F0502020204030204" pitchFamily="34" charset="0"/>
                <a:cs typeface="Calibri"/>
                <a:hlinkClick r:id="rId28">
                  <a:extLst>
                    <a:ext uri="{A12FA001-AC4F-418D-AE19-62706E023703}">
                      <ahyp:hlinkClr xmlns:ahyp="http://schemas.microsoft.com/office/drawing/2018/hyperlinkcolor" val="tx"/>
                    </a:ext>
                  </a:extLst>
                </a:hlinkClick>
              </a:rPr>
              <a:t>New Directors Program</a:t>
            </a:r>
            <a:endParaRPr lang="en-CA" sz="2250">
              <a:solidFill>
                <a:srgbClr val="0563C1"/>
              </a:solidFill>
              <a:latin typeface="Calibri"/>
              <a:ea typeface="Calibri" panose="020F0502020204030204" pitchFamily="34" charset="0"/>
              <a:cs typeface="Calibri"/>
            </a:endParaRPr>
          </a:p>
        </p:txBody>
      </p:sp>
      <p:sp>
        <p:nvSpPr>
          <p:cNvPr id="12" name="TextBox 11">
            <a:extLst>
              <a:ext uri="{FF2B5EF4-FFF2-40B4-BE49-F238E27FC236}">
                <a16:creationId xmlns:a16="http://schemas.microsoft.com/office/drawing/2014/main" id="{2D5CA01A-8618-23A7-CBC5-9480417D7810}"/>
              </a:ext>
            </a:extLst>
          </p:cNvPr>
          <p:cNvSpPr txBox="1"/>
          <p:nvPr/>
        </p:nvSpPr>
        <p:spPr>
          <a:xfrm>
            <a:off x="10391034" y="8744698"/>
            <a:ext cx="4829175" cy="519373"/>
          </a:xfrm>
          <a:prstGeom prst="rect">
            <a:avLst/>
          </a:prstGeom>
          <a:noFill/>
        </p:spPr>
        <p:txBody>
          <a:bodyPr wrap="square">
            <a:spAutoFit/>
          </a:bodyPr>
          <a:lstStyle/>
          <a:p>
            <a:r>
              <a:rPr lang="en-CA" sz="2775" b="1">
                <a:solidFill>
                  <a:srgbClr val="3F2A56"/>
                </a:solidFill>
                <a:latin typeface="Calibri" panose="020F0502020204030204" pitchFamily="34" charset="0"/>
                <a:ea typeface="Calibri" panose="020F0502020204030204" pitchFamily="34" charset="0"/>
                <a:cs typeface="Calibri" panose="020F0502020204030204" pitchFamily="34" charset="0"/>
              </a:rPr>
              <a:t>CSPS Programs</a:t>
            </a:r>
            <a:endParaRPr lang="en-CA" sz="3600"/>
          </a:p>
        </p:txBody>
      </p:sp>
      <p:pic>
        <p:nvPicPr>
          <p:cNvPr id="14" name="Graphic 13" descr="Graduation cap with solid fill">
            <a:extLst>
              <a:ext uri="{FF2B5EF4-FFF2-40B4-BE49-F238E27FC236}">
                <a16:creationId xmlns:a16="http://schemas.microsoft.com/office/drawing/2014/main" id="{F9911474-1AFC-0875-6513-4CB90608306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9228950" y="8582182"/>
            <a:ext cx="1057298" cy="1057298"/>
          </a:xfrm>
          <a:prstGeom prst="rect">
            <a:avLst/>
          </a:prstGeom>
        </p:spPr>
      </p:pic>
      <p:sp>
        <p:nvSpPr>
          <p:cNvPr id="16" name="TextBox 15">
            <a:extLst>
              <a:ext uri="{FF2B5EF4-FFF2-40B4-BE49-F238E27FC236}">
                <a16:creationId xmlns:a16="http://schemas.microsoft.com/office/drawing/2014/main" id="{FCC936F7-CE93-0A19-EFB1-87503C09A944}"/>
              </a:ext>
            </a:extLst>
          </p:cNvPr>
          <p:cNvSpPr txBox="1"/>
          <p:nvPr/>
        </p:nvSpPr>
        <p:spPr>
          <a:xfrm>
            <a:off x="10391034" y="9831076"/>
            <a:ext cx="9216190" cy="438582"/>
          </a:xfrm>
          <a:prstGeom prst="rect">
            <a:avLst/>
          </a:prstGeom>
          <a:noFill/>
        </p:spPr>
        <p:txBody>
          <a:bodyPr wrap="square">
            <a:spAutoFit/>
          </a:bodyPr>
          <a:lstStyle/>
          <a:p>
            <a:r>
              <a:rPr lang="en-CA" sz="2250">
                <a:solidFill>
                  <a:srgbClr val="0563C1"/>
                </a:solidFill>
                <a:latin typeface="Calibri"/>
                <a:ea typeface="Calibri" panose="020F0502020204030204" pitchFamily="34" charset="0"/>
                <a:cs typeface="Calibri"/>
                <a:hlinkClick r:id="rId31">
                  <a:extLst>
                    <a:ext uri="{A12FA001-AC4F-418D-AE19-62706E023703}">
                      <ahyp:hlinkClr xmlns:ahyp="http://schemas.microsoft.com/office/drawing/2018/hyperlinkcolor" val="tx"/>
                    </a:ext>
                  </a:extLst>
                </a:hlinkClick>
              </a:rPr>
              <a:t>Aspiring Directors Program</a:t>
            </a:r>
            <a:endParaRPr lang="en-CA" sz="2250">
              <a:solidFill>
                <a:srgbClr val="0563C1"/>
              </a:solidFill>
              <a:latin typeface="Calibri"/>
              <a:ea typeface="Calibri" panose="020F0502020204030204" pitchFamily="34" charset="0"/>
              <a:cs typeface="Calibri"/>
            </a:endParaRPr>
          </a:p>
        </p:txBody>
      </p:sp>
      <p:sp>
        <p:nvSpPr>
          <p:cNvPr id="19" name="TextBox 18">
            <a:extLst>
              <a:ext uri="{FF2B5EF4-FFF2-40B4-BE49-F238E27FC236}">
                <a16:creationId xmlns:a16="http://schemas.microsoft.com/office/drawing/2014/main" id="{2CD2A302-7B41-A505-E37B-A86B2CEEEB7A}"/>
              </a:ext>
            </a:extLst>
          </p:cNvPr>
          <p:cNvSpPr txBox="1"/>
          <p:nvPr/>
        </p:nvSpPr>
        <p:spPr>
          <a:xfrm>
            <a:off x="10391034" y="10330349"/>
            <a:ext cx="11730038" cy="438582"/>
          </a:xfrm>
          <a:prstGeom prst="rect">
            <a:avLst/>
          </a:prstGeom>
          <a:noFill/>
        </p:spPr>
        <p:txBody>
          <a:bodyPr wrap="square">
            <a:spAutoFit/>
          </a:bodyPr>
          <a:lstStyle/>
          <a:p>
            <a:r>
              <a:rPr lang="en-CA" sz="2250">
                <a:solidFill>
                  <a:srgbClr val="0563C1"/>
                </a:solidFill>
                <a:latin typeface="Calibri"/>
                <a:ea typeface="Calibri" panose="020F0502020204030204" pitchFamily="34" charset="0"/>
                <a:cs typeface="Calibri"/>
                <a:hlinkClick r:id="rId32">
                  <a:extLst>
                    <a:ext uri="{A12FA001-AC4F-418D-AE19-62706E023703}">
                      <ahyp:hlinkClr xmlns:ahyp="http://schemas.microsoft.com/office/drawing/2018/hyperlinkcolor" val="tx"/>
                    </a:ext>
                  </a:extLst>
                </a:hlinkClick>
              </a:rPr>
              <a:t>Orientation for Directors General</a:t>
            </a:r>
            <a:endParaRPr lang="en-CA" sz="2250">
              <a:solidFill>
                <a:srgbClr val="0563C1"/>
              </a:solidFill>
              <a:latin typeface="Calibri"/>
              <a:ea typeface="Calibri" panose="020F0502020204030204" pitchFamily="34" charset="0"/>
              <a:cs typeface="Calibri"/>
            </a:endParaRPr>
          </a:p>
        </p:txBody>
      </p:sp>
    </p:spTree>
    <p:extLst>
      <p:ext uri="{BB962C8B-B14F-4D97-AF65-F5344CB8AC3E}">
        <p14:creationId xmlns:p14="http://schemas.microsoft.com/office/powerpoint/2010/main" val="220600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4D3A4-432C-AC32-C491-0A6F5F37BA6E}"/>
              </a:ext>
            </a:extLst>
          </p:cNvPr>
          <p:cNvSpPr>
            <a:spLocks noGrp="1"/>
          </p:cNvSpPr>
          <p:nvPr>
            <p:ph type="title"/>
          </p:nvPr>
        </p:nvSpPr>
        <p:spPr>
          <a:xfrm>
            <a:off x="135489" y="545873"/>
            <a:ext cx="18152511" cy="1631529"/>
          </a:xfrm>
        </p:spPr>
        <p:txBody>
          <a:bodyPr/>
          <a:lstStyle/>
          <a:p>
            <a:r>
              <a:rPr lang="fr-CA" sz="8000" err="1"/>
              <a:t>We</a:t>
            </a:r>
            <a:r>
              <a:rPr lang="fr-CA" sz="8000"/>
              <a:t> live in </a:t>
            </a:r>
            <a:r>
              <a:rPr lang="fr-CA" sz="8000" err="1"/>
              <a:t>increasingly</a:t>
            </a:r>
            <a:r>
              <a:rPr lang="fr-CA" sz="8000"/>
              <a:t> </a:t>
            </a:r>
            <a:r>
              <a:rPr lang="fr-CA" sz="8000" err="1"/>
              <a:t>challenging</a:t>
            </a:r>
            <a:r>
              <a:rPr lang="fr-CA" sz="8000"/>
              <a:t> times…</a:t>
            </a:r>
          </a:p>
        </p:txBody>
      </p:sp>
      <p:sp>
        <p:nvSpPr>
          <p:cNvPr id="16" name="Text Placeholder 15">
            <a:extLst>
              <a:ext uri="{FF2B5EF4-FFF2-40B4-BE49-F238E27FC236}">
                <a16:creationId xmlns:a16="http://schemas.microsoft.com/office/drawing/2014/main" id="{E57E72CA-D5A4-0A9D-79F3-4284BCB10208}"/>
              </a:ext>
            </a:extLst>
          </p:cNvPr>
          <p:cNvSpPr>
            <a:spLocks noGrp="1"/>
          </p:cNvSpPr>
          <p:nvPr>
            <p:ph type="body" sz="quarter" idx="21"/>
          </p:nvPr>
        </p:nvSpPr>
        <p:spPr>
          <a:xfrm>
            <a:off x="1946059" y="6069005"/>
            <a:ext cx="1993106" cy="1825229"/>
          </a:xfrm>
        </p:spPr>
        <p:txBody>
          <a:bodyPr/>
          <a:lstStyle/>
          <a:p>
            <a:r>
              <a:rPr lang="fr-CA"/>
              <a:t>V</a:t>
            </a:r>
          </a:p>
        </p:txBody>
      </p:sp>
      <p:sp>
        <p:nvSpPr>
          <p:cNvPr id="18" name="Text Placeholder 17">
            <a:extLst>
              <a:ext uri="{FF2B5EF4-FFF2-40B4-BE49-F238E27FC236}">
                <a16:creationId xmlns:a16="http://schemas.microsoft.com/office/drawing/2014/main" id="{AE996FEB-DC16-B813-5F95-ACEF5F53B555}"/>
              </a:ext>
            </a:extLst>
          </p:cNvPr>
          <p:cNvSpPr>
            <a:spLocks noGrp="1"/>
          </p:cNvSpPr>
          <p:nvPr>
            <p:ph type="body" sz="quarter" idx="22"/>
          </p:nvPr>
        </p:nvSpPr>
        <p:spPr>
          <a:xfrm>
            <a:off x="1490663" y="9047810"/>
            <a:ext cx="2905125" cy="2490788"/>
          </a:xfrm>
        </p:spPr>
        <p:txBody>
          <a:bodyPr/>
          <a:lstStyle/>
          <a:p>
            <a:r>
              <a:rPr lang="en-CA"/>
              <a:t>Volatility</a:t>
            </a:r>
            <a:r>
              <a:rPr lang="en-CA">
                <a:solidFill>
                  <a:schemeClr val="bg1"/>
                </a:solidFill>
              </a:rPr>
              <a:t>.</a:t>
            </a:r>
            <a:endParaRPr lang="fr-CA">
              <a:solidFill>
                <a:schemeClr val="bg1"/>
              </a:solidFill>
            </a:endParaRPr>
          </a:p>
        </p:txBody>
      </p:sp>
      <p:sp>
        <p:nvSpPr>
          <p:cNvPr id="25" name="Text Placeholder 24">
            <a:extLst>
              <a:ext uri="{FF2B5EF4-FFF2-40B4-BE49-F238E27FC236}">
                <a16:creationId xmlns:a16="http://schemas.microsoft.com/office/drawing/2014/main" id="{20A97884-0C86-95EF-EF96-8B43F17798E3}"/>
              </a:ext>
            </a:extLst>
          </p:cNvPr>
          <p:cNvSpPr>
            <a:spLocks noGrp="1"/>
          </p:cNvSpPr>
          <p:nvPr>
            <p:ph type="body" sz="quarter" idx="23"/>
          </p:nvPr>
        </p:nvSpPr>
        <p:spPr>
          <a:xfrm>
            <a:off x="5976638" y="6069005"/>
            <a:ext cx="1993106" cy="1825229"/>
          </a:xfrm>
        </p:spPr>
        <p:txBody>
          <a:bodyPr/>
          <a:lstStyle/>
          <a:p>
            <a:r>
              <a:rPr lang="en-CA"/>
              <a:t>U</a:t>
            </a:r>
            <a:endParaRPr lang="fr-CA"/>
          </a:p>
        </p:txBody>
      </p:sp>
      <p:sp>
        <p:nvSpPr>
          <p:cNvPr id="26" name="Text Placeholder 25">
            <a:extLst>
              <a:ext uri="{FF2B5EF4-FFF2-40B4-BE49-F238E27FC236}">
                <a16:creationId xmlns:a16="http://schemas.microsoft.com/office/drawing/2014/main" id="{0D48CB8A-413C-6FF3-1799-DFB9430C0BD6}"/>
              </a:ext>
            </a:extLst>
          </p:cNvPr>
          <p:cNvSpPr>
            <a:spLocks noGrp="1"/>
          </p:cNvSpPr>
          <p:nvPr>
            <p:ph type="body" sz="quarter" idx="24"/>
          </p:nvPr>
        </p:nvSpPr>
        <p:spPr>
          <a:xfrm>
            <a:off x="4832183" y="9047810"/>
            <a:ext cx="4403558" cy="2490788"/>
          </a:xfrm>
        </p:spPr>
        <p:txBody>
          <a:bodyPr/>
          <a:lstStyle/>
          <a:p>
            <a:r>
              <a:rPr lang="en-CA"/>
              <a:t>Uncertainty</a:t>
            </a:r>
            <a:r>
              <a:rPr lang="en-CA">
                <a:solidFill>
                  <a:schemeClr val="bg1"/>
                </a:solidFill>
              </a:rPr>
              <a:t>.</a:t>
            </a:r>
            <a:endParaRPr lang="fr-CA">
              <a:solidFill>
                <a:schemeClr val="bg1"/>
              </a:solidFill>
            </a:endParaRPr>
          </a:p>
        </p:txBody>
      </p:sp>
      <p:sp>
        <p:nvSpPr>
          <p:cNvPr id="32" name="Text Placeholder 31">
            <a:extLst>
              <a:ext uri="{FF2B5EF4-FFF2-40B4-BE49-F238E27FC236}">
                <a16:creationId xmlns:a16="http://schemas.microsoft.com/office/drawing/2014/main" id="{45E29396-5947-B1ED-A5E4-455098648D7F}"/>
              </a:ext>
            </a:extLst>
          </p:cNvPr>
          <p:cNvSpPr>
            <a:spLocks noGrp="1"/>
          </p:cNvSpPr>
          <p:nvPr>
            <p:ph type="body" sz="quarter" idx="25"/>
          </p:nvPr>
        </p:nvSpPr>
        <p:spPr>
          <a:xfrm>
            <a:off x="10061359" y="6069005"/>
            <a:ext cx="1993106" cy="1825229"/>
          </a:xfrm>
        </p:spPr>
        <p:txBody>
          <a:bodyPr/>
          <a:lstStyle/>
          <a:p>
            <a:r>
              <a:rPr lang="en-CA"/>
              <a:t>C</a:t>
            </a:r>
            <a:endParaRPr lang="fr-CA"/>
          </a:p>
        </p:txBody>
      </p:sp>
      <p:sp>
        <p:nvSpPr>
          <p:cNvPr id="33" name="Text Placeholder 32">
            <a:extLst>
              <a:ext uri="{FF2B5EF4-FFF2-40B4-BE49-F238E27FC236}">
                <a16:creationId xmlns:a16="http://schemas.microsoft.com/office/drawing/2014/main" id="{4E54297A-1F0B-74E5-8CD4-0EDE0B52B14E}"/>
              </a:ext>
            </a:extLst>
          </p:cNvPr>
          <p:cNvSpPr>
            <a:spLocks noGrp="1"/>
          </p:cNvSpPr>
          <p:nvPr>
            <p:ph type="body" sz="quarter" idx="26"/>
          </p:nvPr>
        </p:nvSpPr>
        <p:spPr>
          <a:xfrm>
            <a:off x="8990598" y="9047810"/>
            <a:ext cx="4403558" cy="2490788"/>
          </a:xfrm>
        </p:spPr>
        <p:txBody>
          <a:bodyPr/>
          <a:lstStyle/>
          <a:p>
            <a:r>
              <a:rPr lang="en-CA"/>
              <a:t>Complexity</a:t>
            </a:r>
            <a:r>
              <a:rPr lang="en-CA">
                <a:solidFill>
                  <a:schemeClr val="bg1"/>
                </a:solidFill>
              </a:rPr>
              <a:t>.</a:t>
            </a:r>
            <a:endParaRPr lang="fr-CA">
              <a:solidFill>
                <a:schemeClr val="bg1"/>
              </a:solidFill>
            </a:endParaRPr>
          </a:p>
        </p:txBody>
      </p:sp>
      <p:sp>
        <p:nvSpPr>
          <p:cNvPr id="34" name="Text Placeholder 33">
            <a:extLst>
              <a:ext uri="{FF2B5EF4-FFF2-40B4-BE49-F238E27FC236}">
                <a16:creationId xmlns:a16="http://schemas.microsoft.com/office/drawing/2014/main" id="{2DCFEFD7-2903-A573-F6C3-2D969BFE02AC}"/>
              </a:ext>
            </a:extLst>
          </p:cNvPr>
          <p:cNvSpPr>
            <a:spLocks noGrp="1"/>
          </p:cNvSpPr>
          <p:nvPr>
            <p:ph type="body" sz="quarter" idx="27"/>
          </p:nvPr>
        </p:nvSpPr>
        <p:spPr>
          <a:xfrm>
            <a:off x="14103970" y="6069005"/>
            <a:ext cx="1993106" cy="1825229"/>
          </a:xfrm>
        </p:spPr>
        <p:txBody>
          <a:bodyPr/>
          <a:lstStyle/>
          <a:p>
            <a:r>
              <a:rPr lang="en-CA"/>
              <a:t>A</a:t>
            </a:r>
            <a:endParaRPr lang="fr-CA"/>
          </a:p>
        </p:txBody>
      </p:sp>
      <p:sp>
        <p:nvSpPr>
          <p:cNvPr id="35" name="Text Placeholder 34">
            <a:extLst>
              <a:ext uri="{FF2B5EF4-FFF2-40B4-BE49-F238E27FC236}">
                <a16:creationId xmlns:a16="http://schemas.microsoft.com/office/drawing/2014/main" id="{C51D22DD-E7F1-D30E-74CD-336FF74221A0}"/>
              </a:ext>
            </a:extLst>
          </p:cNvPr>
          <p:cNvSpPr>
            <a:spLocks noGrp="1"/>
          </p:cNvSpPr>
          <p:nvPr>
            <p:ph type="body" sz="quarter" idx="28"/>
          </p:nvPr>
        </p:nvSpPr>
        <p:spPr>
          <a:xfrm>
            <a:off x="13244513" y="9047810"/>
            <a:ext cx="4002757" cy="2490788"/>
          </a:xfrm>
        </p:spPr>
        <p:txBody>
          <a:bodyPr/>
          <a:lstStyle/>
          <a:p>
            <a:r>
              <a:rPr lang="en-CA"/>
              <a:t>Ambiguity</a:t>
            </a:r>
            <a:r>
              <a:rPr lang="en-CA">
                <a:solidFill>
                  <a:schemeClr val="bg1"/>
                </a:solidFill>
              </a:rPr>
              <a:t>.</a:t>
            </a:r>
            <a:endParaRPr lang="fr-CA">
              <a:solidFill>
                <a:schemeClr val="bg1"/>
              </a:solidFill>
            </a:endParaRPr>
          </a:p>
        </p:txBody>
      </p:sp>
      <p:sp>
        <p:nvSpPr>
          <p:cNvPr id="54" name="Slide Number Placeholder 53">
            <a:extLst>
              <a:ext uri="{FF2B5EF4-FFF2-40B4-BE49-F238E27FC236}">
                <a16:creationId xmlns:a16="http://schemas.microsoft.com/office/drawing/2014/main" id="{413451D7-ADA3-5FC6-2BCB-522ADC66184D}"/>
              </a:ext>
            </a:extLst>
          </p:cNvPr>
          <p:cNvSpPr>
            <a:spLocks noGrp="1"/>
          </p:cNvSpPr>
          <p:nvPr>
            <p:ph type="sldNum" sz="quarter" idx="14"/>
          </p:nvPr>
        </p:nvSpPr>
        <p:spPr>
          <a:xfrm>
            <a:off x="8840140" y="11416217"/>
            <a:ext cx="607721" cy="286504"/>
          </a:xfrm>
        </p:spPr>
        <p:txBody>
          <a:bodyPr/>
          <a:lstStyle/>
          <a:p>
            <a:fld id="{7088BEF1-D3AD-E34F-A3B9-A73E884A7AB2}" type="slidenum">
              <a:rPr lang="en-CA" noProof="0" smtClean="0"/>
              <a:pPr/>
              <a:t>3</a:t>
            </a:fld>
            <a:endParaRPr lang="en-CA" noProof="0"/>
          </a:p>
        </p:txBody>
      </p:sp>
    </p:spTree>
    <p:extLst>
      <p:ext uri="{BB962C8B-B14F-4D97-AF65-F5344CB8AC3E}">
        <p14:creationId xmlns:p14="http://schemas.microsoft.com/office/powerpoint/2010/main" val="189934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E81E9D-77F8-C38D-A578-AF2F145C83C7}"/>
              </a:ext>
            </a:extLst>
          </p:cNvPr>
          <p:cNvSpPr>
            <a:spLocks noGrp="1"/>
          </p:cNvSpPr>
          <p:nvPr>
            <p:ph type="title" idx="4294967295"/>
            <p:custDataLst>
              <p:tags r:id="rId1"/>
            </p:custDataLst>
          </p:nvPr>
        </p:nvSpPr>
        <p:spPr>
          <a:xfrm>
            <a:off x="0" y="341393"/>
            <a:ext cx="18288000" cy="1788065"/>
          </a:xfrm>
          <a:solidFill>
            <a:srgbClr val="3F2A56"/>
          </a:solidFill>
        </p:spPr>
        <p:txBody>
          <a:bodyPr vert="horz" lIns="0" tIns="0" rIns="0" bIns="0" rtlCol="0" anchor="ctr" anchorCtr="0">
            <a:noAutofit/>
          </a:bodyPr>
          <a:lstStyle/>
          <a:p>
            <a:pPr marL="914423" lvl="1" algn="ctr" defTabSz="1371566" rtl="0">
              <a:defRPr/>
            </a:pPr>
            <a:r>
              <a:rPr lang="en-CA" sz="8000" kern="1200">
                <a:solidFill>
                  <a:prstClr val="white"/>
                </a:solidFill>
                <a:latin typeface="Calibri" panose="020F0502020204030204"/>
                <a:ea typeface="+mn-ea"/>
                <a:cs typeface="+mn-cs"/>
              </a:rPr>
              <a:t>…with many dynamic issues at play.</a:t>
            </a:r>
            <a:endParaRPr lang="en-CA" sz="8000"/>
          </a:p>
        </p:txBody>
      </p:sp>
      <p:sp>
        <p:nvSpPr>
          <p:cNvPr id="5" name="Content Placeholder 4">
            <a:extLst>
              <a:ext uri="{FF2B5EF4-FFF2-40B4-BE49-F238E27FC236}">
                <a16:creationId xmlns:a16="http://schemas.microsoft.com/office/drawing/2014/main" id="{9B0571BA-BE14-524C-B24B-22C26F134757}"/>
              </a:ext>
            </a:extLst>
          </p:cNvPr>
          <p:cNvSpPr>
            <a:spLocks noGrp="1"/>
          </p:cNvSpPr>
          <p:nvPr>
            <p:ph idx="1"/>
            <p:custDataLst>
              <p:tags r:id="rId2"/>
            </p:custDataLst>
          </p:nvPr>
        </p:nvSpPr>
        <p:spPr>
          <a:xfrm>
            <a:off x="1042988" y="6146643"/>
            <a:ext cx="3240881" cy="1354295"/>
          </a:xfrm>
        </p:spPr>
        <p:txBody>
          <a:bodyPr/>
          <a:lstStyle/>
          <a:p>
            <a:pPr marL="0" algn="ctr" defTabSz="1371566">
              <a:lnSpc>
                <a:spcPct val="100000"/>
              </a:lnSpc>
              <a:defRPr/>
            </a:pPr>
            <a:r>
              <a:rPr lang="en-CA" sz="2700">
                <a:solidFill>
                  <a:schemeClr val="tx2"/>
                </a:solidFill>
                <a:ea typeface="Calibri" panose="020F0502020204030204" pitchFamily="34" charset="0"/>
                <a:cs typeface="Calibri" panose="020F0502020204030204" pitchFamily="34" charset="0"/>
              </a:rPr>
              <a:t>AI and Rapid Technological Development</a:t>
            </a:r>
            <a:r>
              <a:rPr lang="en-CA" sz="2700">
                <a:solidFill>
                  <a:schemeClr val="bg1"/>
                </a:solidFill>
                <a:ea typeface="Calibri" panose="020F0502020204030204" pitchFamily="34" charset="0"/>
                <a:cs typeface="Calibri" panose="020F0502020204030204" pitchFamily="34" charset="0"/>
              </a:rPr>
              <a:t>.</a:t>
            </a:r>
          </a:p>
        </p:txBody>
      </p:sp>
      <p:sp>
        <p:nvSpPr>
          <p:cNvPr id="6" name="Content Placeholder 5">
            <a:extLst>
              <a:ext uri="{FF2B5EF4-FFF2-40B4-BE49-F238E27FC236}">
                <a16:creationId xmlns:a16="http://schemas.microsoft.com/office/drawing/2014/main" id="{D6E8E50C-BA6B-F133-D538-FB6CB4E2756B}"/>
              </a:ext>
            </a:extLst>
          </p:cNvPr>
          <p:cNvSpPr>
            <a:spLocks noGrp="1"/>
          </p:cNvSpPr>
          <p:nvPr>
            <p:ph idx="13"/>
            <p:custDataLst>
              <p:tags r:id="rId3"/>
            </p:custDataLst>
          </p:nvPr>
        </p:nvSpPr>
        <p:spPr>
          <a:xfrm>
            <a:off x="4283869" y="6146643"/>
            <a:ext cx="3239691" cy="955739"/>
          </a:xfrm>
        </p:spPr>
        <p:txBody>
          <a:bodyPr/>
          <a:lstStyle/>
          <a:p>
            <a:pPr marL="0" algn="ctr" defTabSz="1371566">
              <a:lnSpc>
                <a:spcPct val="100000"/>
              </a:lnSpc>
              <a:defRPr/>
            </a:pPr>
            <a:r>
              <a:rPr lang="en-CA" sz="2700">
                <a:solidFill>
                  <a:schemeClr val="tx2"/>
                </a:solidFill>
                <a:ea typeface="Calibri" panose="020F0502020204030204" pitchFamily="34" charset="0"/>
                <a:cs typeface="Calibri" panose="020F0502020204030204" pitchFamily="34" charset="0"/>
              </a:rPr>
              <a:t>Unfiltered, Real-Time Communications</a:t>
            </a:r>
            <a:r>
              <a:rPr lang="en-CA" sz="2700">
                <a:solidFill>
                  <a:schemeClr val="bg1"/>
                </a:solidFill>
                <a:ea typeface="Calibri" panose="020F0502020204030204" pitchFamily="34" charset="0"/>
                <a:cs typeface="Calibri" panose="020F0502020204030204" pitchFamily="34" charset="0"/>
              </a:rPr>
              <a:t>.</a:t>
            </a:r>
          </a:p>
        </p:txBody>
      </p:sp>
      <p:sp>
        <p:nvSpPr>
          <p:cNvPr id="7" name="Content Placeholder 6">
            <a:extLst>
              <a:ext uri="{FF2B5EF4-FFF2-40B4-BE49-F238E27FC236}">
                <a16:creationId xmlns:a16="http://schemas.microsoft.com/office/drawing/2014/main" id="{2C4AECF9-E90A-CE2B-AB7F-CFBEDBBEB2A3}"/>
              </a:ext>
            </a:extLst>
          </p:cNvPr>
          <p:cNvSpPr>
            <a:spLocks noGrp="1"/>
          </p:cNvSpPr>
          <p:nvPr>
            <p:ph idx="14"/>
            <p:custDataLst>
              <p:tags r:id="rId4"/>
            </p:custDataLst>
          </p:nvPr>
        </p:nvSpPr>
        <p:spPr>
          <a:xfrm>
            <a:off x="7523560" y="6146643"/>
            <a:ext cx="3239921" cy="1251802"/>
          </a:xfrm>
        </p:spPr>
        <p:txBody>
          <a:bodyPr/>
          <a:lstStyle/>
          <a:p>
            <a:pPr algn="ctr"/>
            <a:r>
              <a:rPr lang="en-CA" sz="2700">
                <a:solidFill>
                  <a:schemeClr val="tx2"/>
                </a:solidFill>
                <a:ea typeface="Calibri" panose="020F0502020204030204" pitchFamily="34" charset="0"/>
                <a:cs typeface="Calibri" panose="020F0502020204030204" pitchFamily="34" charset="0"/>
              </a:rPr>
              <a:t>Changing Nature</a:t>
            </a:r>
            <a:br>
              <a:rPr lang="en-CA" sz="2700">
                <a:solidFill>
                  <a:schemeClr val="tx2"/>
                </a:solidFill>
                <a:ea typeface="Calibri" panose="020F0502020204030204" pitchFamily="34" charset="0"/>
                <a:cs typeface="Calibri" panose="020F0502020204030204" pitchFamily="34" charset="0"/>
              </a:rPr>
            </a:br>
            <a:r>
              <a:rPr lang="en-CA" sz="2700">
                <a:solidFill>
                  <a:schemeClr val="tx2"/>
                </a:solidFill>
                <a:ea typeface="Calibri" panose="020F0502020204030204" pitchFamily="34" charset="0"/>
                <a:cs typeface="Calibri" panose="020F0502020204030204" pitchFamily="34" charset="0"/>
              </a:rPr>
              <a:t>of Work and Demographics</a:t>
            </a:r>
            <a:r>
              <a:rPr lang="en-CA" sz="2700">
                <a:solidFill>
                  <a:schemeClr val="bg1"/>
                </a:solidFill>
                <a:ea typeface="Calibri" panose="020F0502020204030204" pitchFamily="34" charset="0"/>
                <a:cs typeface="Calibri" panose="020F0502020204030204" pitchFamily="34" charset="0"/>
              </a:rPr>
              <a:t>.</a:t>
            </a:r>
          </a:p>
        </p:txBody>
      </p:sp>
      <p:sp>
        <p:nvSpPr>
          <p:cNvPr id="9" name="Content Placeholder 8">
            <a:extLst>
              <a:ext uri="{FF2B5EF4-FFF2-40B4-BE49-F238E27FC236}">
                <a16:creationId xmlns:a16="http://schemas.microsoft.com/office/drawing/2014/main" id="{B7669C44-67EE-FD36-DD1D-C7D4FB43FEA2}"/>
              </a:ext>
            </a:extLst>
          </p:cNvPr>
          <p:cNvSpPr>
            <a:spLocks noGrp="1"/>
          </p:cNvSpPr>
          <p:nvPr>
            <p:ph idx="15"/>
            <p:custDataLst>
              <p:tags r:id="rId5"/>
            </p:custDataLst>
          </p:nvPr>
        </p:nvSpPr>
        <p:spPr>
          <a:xfrm>
            <a:off x="10764442" y="6146643"/>
            <a:ext cx="3239690" cy="955739"/>
          </a:xfrm>
        </p:spPr>
        <p:txBody>
          <a:bodyPr/>
          <a:lstStyle/>
          <a:p>
            <a:pPr algn="ctr"/>
            <a:r>
              <a:rPr lang="en-CA" sz="2700">
                <a:solidFill>
                  <a:schemeClr val="tx2"/>
                </a:solidFill>
                <a:ea typeface="Calibri" panose="020F0502020204030204" pitchFamily="34" charset="0"/>
                <a:cs typeface="Calibri" panose="020F0502020204030204" pitchFamily="34" charset="0"/>
              </a:rPr>
              <a:t>Distributed </a:t>
            </a:r>
            <a:br>
              <a:rPr lang="en-CA" sz="2700">
                <a:solidFill>
                  <a:schemeClr val="tx2"/>
                </a:solidFill>
                <a:ea typeface="Calibri" panose="020F0502020204030204" pitchFamily="34" charset="0"/>
                <a:cs typeface="Calibri" panose="020F0502020204030204" pitchFamily="34" charset="0"/>
              </a:rPr>
            </a:br>
            <a:r>
              <a:rPr lang="en-CA" sz="2700">
                <a:solidFill>
                  <a:schemeClr val="tx2"/>
                </a:solidFill>
                <a:ea typeface="Calibri" panose="020F0502020204030204" pitchFamily="34" charset="0"/>
                <a:cs typeface="Calibri" panose="020F0502020204030204" pitchFamily="34" charset="0"/>
              </a:rPr>
              <a:t>Authority</a:t>
            </a:r>
            <a:r>
              <a:rPr lang="en-CA" sz="2700">
                <a:solidFill>
                  <a:schemeClr val="bg1"/>
                </a:solidFill>
                <a:ea typeface="Calibri" panose="020F0502020204030204" pitchFamily="34" charset="0"/>
                <a:cs typeface="Calibri" panose="020F0502020204030204" pitchFamily="34" charset="0"/>
              </a:rPr>
              <a:t>.</a:t>
            </a:r>
          </a:p>
        </p:txBody>
      </p:sp>
      <p:sp>
        <p:nvSpPr>
          <p:cNvPr id="10" name="Content Placeholder 9">
            <a:extLst>
              <a:ext uri="{FF2B5EF4-FFF2-40B4-BE49-F238E27FC236}">
                <a16:creationId xmlns:a16="http://schemas.microsoft.com/office/drawing/2014/main" id="{FDA1902A-2200-B81D-D35A-11DEE660C545}"/>
              </a:ext>
            </a:extLst>
          </p:cNvPr>
          <p:cNvSpPr>
            <a:spLocks noGrp="1"/>
          </p:cNvSpPr>
          <p:nvPr>
            <p:ph idx="16"/>
            <p:custDataLst>
              <p:tags r:id="rId6"/>
            </p:custDataLst>
          </p:nvPr>
        </p:nvSpPr>
        <p:spPr>
          <a:xfrm>
            <a:off x="14004132" y="6146643"/>
            <a:ext cx="3240881" cy="955739"/>
          </a:xfrm>
        </p:spPr>
        <p:txBody>
          <a:bodyPr/>
          <a:lstStyle/>
          <a:p>
            <a:pPr marL="0" algn="ctr" defTabSz="1371566">
              <a:defRPr/>
            </a:pPr>
            <a:r>
              <a:rPr lang="en-CA" sz="2700">
                <a:solidFill>
                  <a:schemeClr val="tx2"/>
                </a:solidFill>
                <a:ea typeface="Calibri" panose="020F0502020204030204" pitchFamily="34" charset="0"/>
                <a:cs typeface="Calibri" panose="020F0502020204030204" pitchFamily="34" charset="0"/>
              </a:rPr>
              <a:t>Inequality and </a:t>
            </a:r>
            <a:br>
              <a:rPr lang="en-CA" sz="2700">
                <a:solidFill>
                  <a:schemeClr val="tx2"/>
                </a:solidFill>
                <a:ea typeface="Calibri" panose="020F0502020204030204" pitchFamily="34" charset="0"/>
                <a:cs typeface="Calibri" panose="020F0502020204030204" pitchFamily="34" charset="0"/>
              </a:rPr>
            </a:br>
            <a:r>
              <a:rPr lang="en-CA" sz="2700">
                <a:solidFill>
                  <a:schemeClr val="tx2"/>
                </a:solidFill>
                <a:ea typeface="Calibri" panose="020F0502020204030204" pitchFamily="34" charset="0"/>
                <a:cs typeface="Calibri" panose="020F0502020204030204" pitchFamily="34" charset="0"/>
              </a:rPr>
              <a:t>Social Unrest</a:t>
            </a:r>
            <a:r>
              <a:rPr lang="en-CA" sz="2700">
                <a:solidFill>
                  <a:schemeClr val="bg1"/>
                </a:solidFill>
                <a:ea typeface="Calibri" panose="020F0502020204030204" pitchFamily="34" charset="0"/>
                <a:cs typeface="Calibri" panose="020F0502020204030204" pitchFamily="34" charset="0"/>
              </a:rPr>
              <a:t>.</a:t>
            </a:r>
          </a:p>
        </p:txBody>
      </p:sp>
      <p:sp>
        <p:nvSpPr>
          <p:cNvPr id="12" name="Content Placeholder 11">
            <a:extLst>
              <a:ext uri="{FF2B5EF4-FFF2-40B4-BE49-F238E27FC236}">
                <a16:creationId xmlns:a16="http://schemas.microsoft.com/office/drawing/2014/main" id="{26D8DDA0-9AE8-A2A8-1D87-53B44256D962}"/>
              </a:ext>
            </a:extLst>
          </p:cNvPr>
          <p:cNvSpPr>
            <a:spLocks noGrp="1"/>
          </p:cNvSpPr>
          <p:nvPr>
            <p:ph idx="17"/>
            <p:custDataLst>
              <p:tags r:id="rId7"/>
            </p:custDataLst>
          </p:nvPr>
        </p:nvSpPr>
        <p:spPr>
          <a:xfrm>
            <a:off x="1042988" y="10341499"/>
            <a:ext cx="3240881" cy="955739"/>
          </a:xfrm>
        </p:spPr>
        <p:txBody>
          <a:bodyPr/>
          <a:lstStyle/>
          <a:p>
            <a:pPr marL="0" algn="ctr" defTabSz="1371566">
              <a:defRPr/>
            </a:pPr>
            <a:r>
              <a:rPr lang="en-CA" sz="2700">
                <a:solidFill>
                  <a:schemeClr val="tx2"/>
                </a:solidFill>
                <a:ea typeface="Calibri" panose="020F0502020204030204" pitchFamily="34" charset="0"/>
                <a:cs typeface="Calibri" panose="020F0502020204030204" pitchFamily="34" charset="0"/>
              </a:rPr>
              <a:t>Big</a:t>
            </a:r>
            <a:r>
              <a:rPr lang="en-CA" sz="2700" b="1">
                <a:solidFill>
                  <a:schemeClr val="tx2"/>
                </a:solidFill>
                <a:ea typeface="Calibri" panose="020F0502020204030204" pitchFamily="34" charset="0"/>
                <a:cs typeface="Calibri" panose="020F0502020204030204" pitchFamily="34" charset="0"/>
              </a:rPr>
              <a:t> </a:t>
            </a:r>
            <a:r>
              <a:rPr lang="en-CA" sz="2700">
                <a:solidFill>
                  <a:schemeClr val="tx2"/>
                </a:solidFill>
                <a:ea typeface="Calibri" panose="020F0502020204030204" pitchFamily="34" charset="0"/>
                <a:cs typeface="Calibri" panose="020F0502020204030204" pitchFamily="34" charset="0"/>
              </a:rPr>
              <a:t>Data</a:t>
            </a:r>
            <a:r>
              <a:rPr lang="en-CA" sz="2700">
                <a:solidFill>
                  <a:schemeClr val="bg1"/>
                </a:solidFill>
                <a:ea typeface="Calibri" panose="020F0502020204030204" pitchFamily="34" charset="0"/>
                <a:cs typeface="Calibri" panose="020F0502020204030204" pitchFamily="34" charset="0"/>
              </a:rPr>
              <a:t>.</a:t>
            </a:r>
          </a:p>
        </p:txBody>
      </p:sp>
      <p:sp>
        <p:nvSpPr>
          <p:cNvPr id="15" name="Content Placeholder 14">
            <a:extLst>
              <a:ext uri="{FF2B5EF4-FFF2-40B4-BE49-F238E27FC236}">
                <a16:creationId xmlns:a16="http://schemas.microsoft.com/office/drawing/2014/main" id="{E53447B9-3B36-573F-77A8-33DD8554F243}"/>
              </a:ext>
            </a:extLst>
          </p:cNvPr>
          <p:cNvSpPr>
            <a:spLocks noGrp="1"/>
          </p:cNvSpPr>
          <p:nvPr>
            <p:ph idx="18"/>
            <p:custDataLst>
              <p:tags r:id="rId8"/>
            </p:custDataLst>
          </p:nvPr>
        </p:nvSpPr>
        <p:spPr>
          <a:xfrm>
            <a:off x="4283869" y="10341499"/>
            <a:ext cx="3239691" cy="955739"/>
          </a:xfrm>
        </p:spPr>
        <p:txBody>
          <a:bodyPr/>
          <a:lstStyle/>
          <a:p>
            <a:pPr marL="0" algn="ctr" defTabSz="1371566">
              <a:defRPr/>
            </a:pPr>
            <a:r>
              <a:rPr lang="en-CA" sz="2700">
                <a:solidFill>
                  <a:schemeClr val="tx2"/>
                </a:solidFill>
                <a:ea typeface="Calibri" panose="020F0502020204030204" pitchFamily="34" charset="0"/>
                <a:cs typeface="Calibri" panose="020F0502020204030204" pitchFamily="34" charset="0"/>
              </a:rPr>
              <a:t>Economic Instability</a:t>
            </a:r>
            <a:br>
              <a:rPr lang="en-CA" sz="2700">
                <a:solidFill>
                  <a:schemeClr val="tx2"/>
                </a:solidFill>
                <a:ea typeface="Calibri" panose="020F0502020204030204" pitchFamily="34" charset="0"/>
                <a:cs typeface="Calibri" panose="020F0502020204030204" pitchFamily="34" charset="0"/>
              </a:rPr>
            </a:br>
            <a:r>
              <a:rPr lang="en-CA" sz="2700">
                <a:solidFill>
                  <a:schemeClr val="tx2"/>
                </a:solidFill>
                <a:ea typeface="Calibri" panose="020F0502020204030204" pitchFamily="34" charset="0"/>
                <a:cs typeface="Calibri" panose="020F0502020204030204" pitchFamily="34" charset="0"/>
              </a:rPr>
              <a:t>and Rising Debt</a:t>
            </a:r>
            <a:r>
              <a:rPr lang="en-CA" sz="2700">
                <a:solidFill>
                  <a:schemeClr val="bg1"/>
                </a:solidFill>
                <a:ea typeface="Calibri" panose="020F0502020204030204" pitchFamily="34" charset="0"/>
                <a:cs typeface="Calibri" panose="020F0502020204030204" pitchFamily="34" charset="0"/>
              </a:rPr>
              <a:t>.</a:t>
            </a:r>
          </a:p>
        </p:txBody>
      </p:sp>
      <p:pic>
        <p:nvPicPr>
          <p:cNvPr id="114" name="Graphic 113">
            <a:extLst>
              <a:ext uri="{FF2B5EF4-FFF2-40B4-BE49-F238E27FC236}">
                <a16:creationId xmlns:a16="http://schemas.microsoft.com/office/drawing/2014/main" id="{26B1A391-72AC-E429-B283-F329C22CDB29}"/>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353242" y="8384142"/>
            <a:ext cx="1638300" cy="1638300"/>
          </a:xfrm>
          <a:prstGeom prst="rect">
            <a:avLst/>
          </a:prstGeom>
        </p:spPr>
      </p:pic>
      <p:sp>
        <p:nvSpPr>
          <p:cNvPr id="16" name="Content Placeholder 15">
            <a:extLst>
              <a:ext uri="{FF2B5EF4-FFF2-40B4-BE49-F238E27FC236}">
                <a16:creationId xmlns:a16="http://schemas.microsoft.com/office/drawing/2014/main" id="{37B70774-A821-A0DB-F041-B97A4DDFCD4B}"/>
              </a:ext>
            </a:extLst>
          </p:cNvPr>
          <p:cNvSpPr>
            <a:spLocks noGrp="1"/>
          </p:cNvSpPr>
          <p:nvPr>
            <p:ph idx="19"/>
            <p:custDataLst>
              <p:tags r:id="rId10"/>
            </p:custDataLst>
          </p:nvPr>
        </p:nvSpPr>
        <p:spPr>
          <a:xfrm>
            <a:off x="7523560" y="10341499"/>
            <a:ext cx="3240881" cy="955739"/>
          </a:xfrm>
        </p:spPr>
        <p:txBody>
          <a:bodyPr vert="horz" lIns="0" tIns="0" rIns="0" bIns="0" rtlCol="0" anchor="t">
            <a:noAutofit/>
          </a:bodyPr>
          <a:lstStyle/>
          <a:p>
            <a:pPr marL="3175" algn="ctr"/>
            <a:r>
              <a:rPr lang="en-CA" sz="2700">
                <a:solidFill>
                  <a:schemeClr val="tx2"/>
                </a:solidFill>
                <a:ea typeface="Calibri" panose="020F0502020204030204" pitchFamily="34" charset="0"/>
                <a:cs typeface="Calibri"/>
              </a:rPr>
              <a:t>Global Health </a:t>
            </a:r>
            <a:br>
              <a:rPr lang="en-CA" sz="2700">
                <a:solidFill>
                  <a:schemeClr val="tx2"/>
                </a:solidFill>
                <a:ea typeface="Calibri" panose="020F0502020204030204" pitchFamily="34" charset="0"/>
                <a:cs typeface="Calibri"/>
              </a:rPr>
            </a:br>
            <a:r>
              <a:rPr lang="en-CA" sz="2700">
                <a:solidFill>
                  <a:schemeClr val="tx2"/>
                </a:solidFill>
                <a:ea typeface="Calibri" panose="020F0502020204030204" pitchFamily="34" charset="0"/>
                <a:cs typeface="Calibri"/>
              </a:rPr>
              <a:t>Crises</a:t>
            </a:r>
            <a:r>
              <a:rPr lang="en-CA" sz="2700">
                <a:solidFill>
                  <a:schemeClr val="bg1"/>
                </a:solidFill>
                <a:ea typeface="Calibri" panose="020F0502020204030204" pitchFamily="34" charset="0"/>
                <a:cs typeface="Calibri"/>
              </a:rPr>
              <a:t>.</a:t>
            </a:r>
          </a:p>
        </p:txBody>
      </p:sp>
      <p:sp>
        <p:nvSpPr>
          <p:cNvPr id="17" name="Content Placeholder 16">
            <a:extLst>
              <a:ext uri="{FF2B5EF4-FFF2-40B4-BE49-F238E27FC236}">
                <a16:creationId xmlns:a16="http://schemas.microsoft.com/office/drawing/2014/main" id="{534209DF-0391-FE39-A88F-451980C8CAAE}"/>
              </a:ext>
            </a:extLst>
          </p:cNvPr>
          <p:cNvSpPr>
            <a:spLocks noGrp="1"/>
          </p:cNvSpPr>
          <p:nvPr>
            <p:ph idx="20"/>
            <p:custDataLst>
              <p:tags r:id="rId11"/>
            </p:custDataLst>
          </p:nvPr>
        </p:nvSpPr>
        <p:spPr>
          <a:xfrm>
            <a:off x="10764442" y="10341499"/>
            <a:ext cx="3239690" cy="955739"/>
          </a:xfrm>
        </p:spPr>
        <p:txBody>
          <a:bodyPr/>
          <a:lstStyle/>
          <a:p>
            <a:pPr algn="ctr"/>
            <a:r>
              <a:rPr lang="en-CA" sz="2700">
                <a:solidFill>
                  <a:schemeClr val="tx2"/>
                </a:solidFill>
                <a:ea typeface="Calibri" panose="020F0502020204030204" pitchFamily="34" charset="0"/>
                <a:cs typeface="Calibri" panose="020F0502020204030204" pitchFamily="34" charset="0"/>
              </a:rPr>
              <a:t>Geopolitical Destabilization</a:t>
            </a:r>
            <a:r>
              <a:rPr lang="en-CA" sz="2700">
                <a:solidFill>
                  <a:schemeClr val="bg1"/>
                </a:solidFill>
                <a:ea typeface="Calibri" panose="020F0502020204030204" pitchFamily="34" charset="0"/>
                <a:cs typeface="Calibri" panose="020F0502020204030204" pitchFamily="34" charset="0"/>
              </a:rPr>
              <a:t>.</a:t>
            </a:r>
          </a:p>
        </p:txBody>
      </p:sp>
      <p:pic>
        <p:nvPicPr>
          <p:cNvPr id="118" name="Graphic 117">
            <a:extLst>
              <a:ext uri="{FF2B5EF4-FFF2-40B4-BE49-F238E27FC236}">
                <a16:creationId xmlns:a16="http://schemas.microsoft.com/office/drawing/2014/main" id="{DB594852-1F46-42AA-E087-D9D3D67F8ADD}"/>
              </a:ext>
              <a:ext uri="{C183D7F6-B498-43B3-948B-1728B52AA6E4}">
                <adec:decorative xmlns:adec="http://schemas.microsoft.com/office/drawing/2017/decorative" val="1"/>
              </a:ext>
            </a:extLst>
          </p:cNvPr>
          <p:cNvPicPr>
            <a:picLocks noChangeAspect="1"/>
          </p:cNvPicPr>
          <p:nvPr>
            <p:custDataLst>
              <p:tags r:id="rId12"/>
            </p:custDataLst>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4763430" y="8306580"/>
            <a:ext cx="1784504" cy="1793426"/>
          </a:xfrm>
          <a:prstGeom prst="rect">
            <a:avLst/>
          </a:prstGeom>
        </p:spPr>
      </p:pic>
      <p:sp>
        <p:nvSpPr>
          <p:cNvPr id="18" name="Content Placeholder 17">
            <a:extLst>
              <a:ext uri="{FF2B5EF4-FFF2-40B4-BE49-F238E27FC236}">
                <a16:creationId xmlns:a16="http://schemas.microsoft.com/office/drawing/2014/main" id="{4E158AF7-4859-D5E1-5D39-EC38450B81A5}"/>
              </a:ext>
            </a:extLst>
          </p:cNvPr>
          <p:cNvSpPr>
            <a:spLocks noGrp="1"/>
          </p:cNvSpPr>
          <p:nvPr>
            <p:ph idx="21"/>
            <p:custDataLst>
              <p:tags r:id="rId13"/>
            </p:custDataLst>
          </p:nvPr>
        </p:nvSpPr>
        <p:spPr>
          <a:xfrm>
            <a:off x="14004132" y="10341499"/>
            <a:ext cx="3240881" cy="955739"/>
          </a:xfrm>
        </p:spPr>
        <p:txBody>
          <a:bodyPr/>
          <a:lstStyle/>
          <a:p>
            <a:pPr marL="0" algn="ctr" defTabSz="1371566">
              <a:defRPr/>
            </a:pPr>
            <a:r>
              <a:rPr lang="en-CA" sz="2700">
                <a:solidFill>
                  <a:schemeClr val="tx2"/>
                </a:solidFill>
                <a:ea typeface="Calibri" panose="020F0502020204030204" pitchFamily="34" charset="0"/>
                <a:cs typeface="Calibri" panose="020F0502020204030204" pitchFamily="34" charset="0"/>
              </a:rPr>
              <a:t>Environment and Climate Change</a:t>
            </a:r>
            <a:r>
              <a:rPr lang="en-CA" sz="2700">
                <a:solidFill>
                  <a:schemeClr val="bg1"/>
                </a:solidFill>
                <a:ea typeface="Calibri" panose="020F0502020204030204" pitchFamily="34" charset="0"/>
                <a:cs typeface="Calibri" panose="020F0502020204030204" pitchFamily="34" charset="0"/>
              </a:rPr>
              <a:t>.</a:t>
            </a:r>
          </a:p>
        </p:txBody>
      </p:sp>
      <p:grpSp>
        <p:nvGrpSpPr>
          <p:cNvPr id="100" name="Group 99">
            <a:extLst>
              <a:ext uri="{FF2B5EF4-FFF2-40B4-BE49-F238E27FC236}">
                <a16:creationId xmlns:a16="http://schemas.microsoft.com/office/drawing/2014/main" id="{68DCF78E-E477-157A-A2F7-6424352B85AD}"/>
              </a:ext>
              <a:ext uri="{C183D7F6-B498-43B3-948B-1728B52AA6E4}">
                <adec:decorative xmlns:adec="http://schemas.microsoft.com/office/drawing/2017/decorative" val="1"/>
              </a:ext>
            </a:extLst>
          </p:cNvPr>
          <p:cNvGrpSpPr/>
          <p:nvPr/>
        </p:nvGrpSpPr>
        <p:grpSpPr>
          <a:xfrm>
            <a:off x="1562872" y="3919537"/>
            <a:ext cx="2212382" cy="2212382"/>
            <a:chOff x="2083830" y="2940050"/>
            <a:chExt cx="2949842" cy="2949842"/>
          </a:xfrm>
        </p:grpSpPr>
        <p:pic>
          <p:nvPicPr>
            <p:cNvPr id="2" name="Graphic 1">
              <a:extLst>
                <a:ext uri="{FF2B5EF4-FFF2-40B4-BE49-F238E27FC236}">
                  <a16:creationId xmlns:a16="http://schemas.microsoft.com/office/drawing/2014/main" id="{90D8379D-FC5A-E011-BB6A-4E430251A8C3}"/>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83830" y="2940050"/>
              <a:ext cx="2949842" cy="2949842"/>
            </a:xfrm>
            <a:prstGeom prst="rect">
              <a:avLst/>
            </a:prstGeom>
          </p:spPr>
        </p:pic>
        <p:grpSp>
          <p:nvGrpSpPr>
            <p:cNvPr id="4" name="Group 3">
              <a:extLst>
                <a:ext uri="{FF2B5EF4-FFF2-40B4-BE49-F238E27FC236}">
                  <a16:creationId xmlns:a16="http://schemas.microsoft.com/office/drawing/2014/main" id="{3AC44A74-C5A1-2F44-6350-991C6C9828D2}"/>
                </a:ext>
                <a:ext uri="{C183D7F6-B498-43B3-948B-1728B52AA6E4}">
                  <adec:decorative xmlns:adec="http://schemas.microsoft.com/office/drawing/2017/decorative" val="1"/>
                </a:ext>
              </a:extLst>
            </p:cNvPr>
            <p:cNvGrpSpPr/>
            <p:nvPr/>
          </p:nvGrpSpPr>
          <p:grpSpPr>
            <a:xfrm>
              <a:off x="3083262" y="3815098"/>
              <a:ext cx="907713" cy="907713"/>
              <a:chOff x="3083262" y="3815098"/>
              <a:chExt cx="907713" cy="907713"/>
            </a:xfrm>
          </p:grpSpPr>
          <p:pic>
            <p:nvPicPr>
              <p:cNvPr id="13" name="Graphic 12">
                <a:extLst>
                  <a:ext uri="{FF2B5EF4-FFF2-40B4-BE49-F238E27FC236}">
                    <a16:creationId xmlns:a16="http://schemas.microsoft.com/office/drawing/2014/main" id="{1389A748-65F8-2024-AC1A-F3329D2A16A0}"/>
                  </a:ext>
                  <a:ext uri="{C183D7F6-B498-43B3-948B-1728B52AA6E4}">
                    <adec:decorative xmlns:adec="http://schemas.microsoft.com/office/drawing/2017/decorative" val="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83262" y="3815098"/>
                <a:ext cx="907713" cy="907713"/>
              </a:xfrm>
              <a:prstGeom prst="rect">
                <a:avLst/>
              </a:prstGeom>
            </p:spPr>
          </p:pic>
          <p:sp>
            <p:nvSpPr>
              <p:cNvPr id="14" name="Rectangle 13">
                <a:extLst>
                  <a:ext uri="{FF2B5EF4-FFF2-40B4-BE49-F238E27FC236}">
                    <a16:creationId xmlns:a16="http://schemas.microsoft.com/office/drawing/2014/main" id="{391BD950-DFC0-C759-3E71-1ADCD9F8AB5E}"/>
                  </a:ext>
                  <a:ext uri="{C183D7F6-B498-43B3-948B-1728B52AA6E4}">
                    <adec:decorative xmlns:adec="http://schemas.microsoft.com/office/drawing/2017/decorative" val="1"/>
                  </a:ext>
                </a:extLst>
              </p:cNvPr>
              <p:cNvSpPr/>
              <p:nvPr/>
            </p:nvSpPr>
            <p:spPr>
              <a:xfrm>
                <a:off x="3603401" y="4126938"/>
                <a:ext cx="196128" cy="3146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sp>
            <p:nvSpPr>
              <p:cNvPr id="19" name="Rectangle 18">
                <a:extLst>
                  <a:ext uri="{FF2B5EF4-FFF2-40B4-BE49-F238E27FC236}">
                    <a16:creationId xmlns:a16="http://schemas.microsoft.com/office/drawing/2014/main" id="{5270F781-2AD3-88F5-3307-8F6000722CFA}"/>
                  </a:ext>
                  <a:ext uri="{C183D7F6-B498-43B3-948B-1728B52AA6E4}">
                    <adec:decorative xmlns:adec="http://schemas.microsoft.com/office/drawing/2017/decorative" val="1"/>
                  </a:ext>
                </a:extLst>
              </p:cNvPr>
              <p:cNvSpPr/>
              <p:nvPr/>
            </p:nvSpPr>
            <p:spPr>
              <a:xfrm>
                <a:off x="3264263" y="4106508"/>
                <a:ext cx="196128" cy="355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3600"/>
              </a:p>
            </p:txBody>
          </p:sp>
        </p:grpSp>
      </p:grpSp>
      <p:grpSp>
        <p:nvGrpSpPr>
          <p:cNvPr id="21" name="Group 20">
            <a:extLst>
              <a:ext uri="{FF2B5EF4-FFF2-40B4-BE49-F238E27FC236}">
                <a16:creationId xmlns:a16="http://schemas.microsoft.com/office/drawing/2014/main" id="{1C04F8BC-A33C-45CC-CE5A-DF5590A8D8AF}"/>
              </a:ext>
              <a:ext uri="{C183D7F6-B498-43B3-948B-1728B52AA6E4}">
                <adec:decorative xmlns:adec="http://schemas.microsoft.com/office/drawing/2017/decorative" val="1"/>
              </a:ext>
            </a:extLst>
          </p:cNvPr>
          <p:cNvGrpSpPr>
            <a:grpSpLocks noChangeAspect="1"/>
          </p:cNvGrpSpPr>
          <p:nvPr/>
        </p:nvGrpSpPr>
        <p:grpSpPr>
          <a:xfrm>
            <a:off x="5519740" y="4303204"/>
            <a:ext cx="816767" cy="1445050"/>
            <a:chOff x="-3474331" y="1187529"/>
            <a:chExt cx="1250812" cy="2212976"/>
          </a:xfrm>
          <a:solidFill>
            <a:schemeClr val="accent1"/>
          </a:solidFill>
        </p:grpSpPr>
        <p:sp>
          <p:nvSpPr>
            <p:cNvPr id="22" name="Freeform: Shape 21">
              <a:extLst>
                <a:ext uri="{FF2B5EF4-FFF2-40B4-BE49-F238E27FC236}">
                  <a16:creationId xmlns:a16="http://schemas.microsoft.com/office/drawing/2014/main" id="{E3C20C8A-B371-E28B-8249-9D081E643DC1}"/>
                </a:ext>
              </a:extLst>
            </p:cNvPr>
            <p:cNvSpPr>
              <a:spLocks/>
            </p:cNvSpPr>
            <p:nvPr/>
          </p:nvSpPr>
          <p:spPr>
            <a:xfrm>
              <a:off x="-3474331" y="1187529"/>
              <a:ext cx="1250812" cy="2212976"/>
            </a:xfrm>
            <a:custGeom>
              <a:avLst/>
              <a:gdLst>
                <a:gd name="connsiteX0" fmla="*/ 1154597 w 1250812"/>
                <a:gd name="connsiteY0" fmla="*/ 0 h 2212976"/>
                <a:gd name="connsiteX1" fmla="*/ 96216 w 1250812"/>
                <a:gd name="connsiteY1" fmla="*/ 0 h 2212976"/>
                <a:gd name="connsiteX2" fmla="*/ 0 w 1250812"/>
                <a:gd name="connsiteY2" fmla="*/ 96216 h 2212976"/>
                <a:gd name="connsiteX3" fmla="*/ 0 w 1250812"/>
                <a:gd name="connsiteY3" fmla="*/ 2116760 h 2212976"/>
                <a:gd name="connsiteX4" fmla="*/ 96216 w 1250812"/>
                <a:gd name="connsiteY4" fmla="*/ 2212977 h 2212976"/>
                <a:gd name="connsiteX5" fmla="*/ 1154597 w 1250812"/>
                <a:gd name="connsiteY5" fmla="*/ 2212977 h 2212976"/>
                <a:gd name="connsiteX6" fmla="*/ 1250813 w 1250812"/>
                <a:gd name="connsiteY6" fmla="*/ 2116760 h 2212976"/>
                <a:gd name="connsiteX7" fmla="*/ 1250813 w 1250812"/>
                <a:gd name="connsiteY7" fmla="*/ 96216 h 2212976"/>
                <a:gd name="connsiteX8" fmla="*/ 1154597 w 1250812"/>
                <a:gd name="connsiteY8" fmla="*/ 0 h 2212976"/>
                <a:gd name="connsiteX9" fmla="*/ 541217 w 1250812"/>
                <a:gd name="connsiteY9" fmla="*/ 96216 h 2212976"/>
                <a:gd name="connsiteX10" fmla="*/ 709596 w 1250812"/>
                <a:gd name="connsiteY10" fmla="*/ 96216 h 2212976"/>
                <a:gd name="connsiteX11" fmla="*/ 745677 w 1250812"/>
                <a:gd name="connsiteY11" fmla="*/ 132298 h 2212976"/>
                <a:gd name="connsiteX12" fmla="*/ 709596 w 1250812"/>
                <a:gd name="connsiteY12" fmla="*/ 168379 h 2212976"/>
                <a:gd name="connsiteX13" fmla="*/ 541217 w 1250812"/>
                <a:gd name="connsiteY13" fmla="*/ 168379 h 2212976"/>
                <a:gd name="connsiteX14" fmla="*/ 505136 w 1250812"/>
                <a:gd name="connsiteY14" fmla="*/ 132298 h 2212976"/>
                <a:gd name="connsiteX15" fmla="*/ 541217 w 1250812"/>
                <a:gd name="connsiteY15" fmla="*/ 96216 h 2212976"/>
                <a:gd name="connsiteX16" fmla="*/ 1154597 w 1250812"/>
                <a:gd name="connsiteY16" fmla="*/ 1948382 h 2212976"/>
                <a:gd name="connsiteX17" fmla="*/ 96216 w 1250812"/>
                <a:gd name="connsiteY17" fmla="*/ 1948382 h 2212976"/>
                <a:gd name="connsiteX18" fmla="*/ 96216 w 1250812"/>
                <a:gd name="connsiteY18" fmla="*/ 264595 h 2212976"/>
                <a:gd name="connsiteX19" fmla="*/ 1154597 w 1250812"/>
                <a:gd name="connsiteY19" fmla="*/ 264595 h 22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0812" h="2212976">
                  <a:moveTo>
                    <a:pt x="1154597" y="0"/>
                  </a:moveTo>
                  <a:lnTo>
                    <a:pt x="96216" y="0"/>
                  </a:lnTo>
                  <a:cubicBezTo>
                    <a:pt x="43143" y="159"/>
                    <a:pt x="159" y="43143"/>
                    <a:pt x="0" y="96216"/>
                  </a:cubicBezTo>
                  <a:lnTo>
                    <a:pt x="0" y="2116760"/>
                  </a:lnTo>
                  <a:cubicBezTo>
                    <a:pt x="159" y="2169833"/>
                    <a:pt x="43143" y="2212818"/>
                    <a:pt x="96216" y="2212977"/>
                  </a:cubicBezTo>
                  <a:lnTo>
                    <a:pt x="1154597" y="2212977"/>
                  </a:lnTo>
                  <a:cubicBezTo>
                    <a:pt x="1207669" y="2212818"/>
                    <a:pt x="1250654" y="2169833"/>
                    <a:pt x="1250813" y="2116760"/>
                  </a:cubicBezTo>
                  <a:lnTo>
                    <a:pt x="1250813" y="96216"/>
                  </a:lnTo>
                  <a:cubicBezTo>
                    <a:pt x="1250654" y="43143"/>
                    <a:pt x="1207669" y="159"/>
                    <a:pt x="1154597" y="0"/>
                  </a:cubicBezTo>
                  <a:close/>
                  <a:moveTo>
                    <a:pt x="541217" y="96216"/>
                  </a:moveTo>
                  <a:lnTo>
                    <a:pt x="709596" y="96216"/>
                  </a:lnTo>
                  <a:cubicBezTo>
                    <a:pt x="729522" y="96216"/>
                    <a:pt x="745677" y="112370"/>
                    <a:pt x="745677" y="132298"/>
                  </a:cubicBezTo>
                  <a:cubicBezTo>
                    <a:pt x="745677" y="152225"/>
                    <a:pt x="729522" y="168379"/>
                    <a:pt x="709596" y="168379"/>
                  </a:cubicBezTo>
                  <a:lnTo>
                    <a:pt x="541217" y="168379"/>
                  </a:lnTo>
                  <a:cubicBezTo>
                    <a:pt x="521291" y="168379"/>
                    <a:pt x="505136" y="152225"/>
                    <a:pt x="505136" y="132298"/>
                  </a:cubicBezTo>
                  <a:cubicBezTo>
                    <a:pt x="505136" y="112370"/>
                    <a:pt x="521291" y="96216"/>
                    <a:pt x="541217" y="96216"/>
                  </a:cubicBezTo>
                  <a:close/>
                  <a:moveTo>
                    <a:pt x="1154597" y="1948382"/>
                  </a:moveTo>
                  <a:lnTo>
                    <a:pt x="96216" y="1948382"/>
                  </a:lnTo>
                  <a:lnTo>
                    <a:pt x="96216" y="264595"/>
                  </a:lnTo>
                  <a:lnTo>
                    <a:pt x="1154597" y="264595"/>
                  </a:lnTo>
                  <a:close/>
                </a:path>
              </a:pathLst>
            </a:custGeom>
            <a:grpFill/>
            <a:ln w="24011" cap="flat">
              <a:noFill/>
              <a:prstDash val="solid"/>
              <a:miter/>
            </a:ln>
          </p:spPr>
          <p:txBody>
            <a:bodyPr rtlCol="0" anchor="ctr"/>
            <a:lstStyle/>
            <a:p>
              <a:pPr defTabSz="685835"/>
              <a:endParaRPr lang="en-CA" sz="3600">
                <a:solidFill>
                  <a:prstClr val="black"/>
                </a:solidFill>
                <a:latin typeface="Arial"/>
              </a:endParaRPr>
            </a:p>
          </p:txBody>
        </p:sp>
        <p:sp>
          <p:nvSpPr>
            <p:cNvPr id="23" name="Freeform: Shape 22">
              <a:extLst>
                <a:ext uri="{FF2B5EF4-FFF2-40B4-BE49-F238E27FC236}">
                  <a16:creationId xmlns:a16="http://schemas.microsoft.com/office/drawing/2014/main" id="{9F29BC2D-994A-16E6-6D28-DAA208065F5F}"/>
                </a:ext>
              </a:extLst>
            </p:cNvPr>
            <p:cNvSpPr>
              <a:spLocks/>
            </p:cNvSpPr>
            <p:nvPr/>
          </p:nvSpPr>
          <p:spPr>
            <a:xfrm>
              <a:off x="-3215646" y="1927296"/>
              <a:ext cx="733441" cy="733441"/>
            </a:xfrm>
            <a:custGeom>
              <a:avLst/>
              <a:gdLst>
                <a:gd name="connsiteX0" fmla="*/ 384866 w 384865"/>
                <a:gd name="connsiteY0" fmla="*/ 192433 h 384865"/>
                <a:gd name="connsiteX1" fmla="*/ 192433 w 384865"/>
                <a:gd name="connsiteY1" fmla="*/ 0 h 384865"/>
                <a:gd name="connsiteX2" fmla="*/ 0 w 384865"/>
                <a:gd name="connsiteY2" fmla="*/ 192433 h 384865"/>
                <a:gd name="connsiteX3" fmla="*/ 192433 w 384865"/>
                <a:gd name="connsiteY3" fmla="*/ 384866 h 384865"/>
                <a:gd name="connsiteX4" fmla="*/ 384866 w 384865"/>
                <a:gd name="connsiteY4" fmla="*/ 192433 h 384865"/>
                <a:gd name="connsiteX5" fmla="*/ 192024 w 384865"/>
                <a:gd name="connsiteY5" fmla="*/ 74279 h 384865"/>
                <a:gd name="connsiteX6" fmla="*/ 245953 w 384865"/>
                <a:gd name="connsiteY6" fmla="*/ 128208 h 384865"/>
                <a:gd name="connsiteX7" fmla="*/ 192024 w 384865"/>
                <a:gd name="connsiteY7" fmla="*/ 182138 h 384865"/>
                <a:gd name="connsiteX8" fmla="*/ 138095 w 384865"/>
                <a:gd name="connsiteY8" fmla="*/ 128208 h 384865"/>
                <a:gd name="connsiteX9" fmla="*/ 192024 w 384865"/>
                <a:gd name="connsiteY9" fmla="*/ 74279 h 384865"/>
                <a:gd name="connsiteX10" fmla="*/ 299858 w 384865"/>
                <a:gd name="connsiteY10" fmla="*/ 290766 h 384865"/>
                <a:gd name="connsiteX11" fmla="*/ 84189 w 384865"/>
                <a:gd name="connsiteY11" fmla="*/ 290766 h 384865"/>
                <a:gd name="connsiteX12" fmla="*/ 84189 w 384865"/>
                <a:gd name="connsiteY12" fmla="*/ 249537 h 384865"/>
                <a:gd name="connsiteX13" fmla="*/ 94966 w 384865"/>
                <a:gd name="connsiteY13" fmla="*/ 227888 h 384865"/>
                <a:gd name="connsiteX14" fmla="*/ 147548 w 384865"/>
                <a:gd name="connsiteY14" fmla="*/ 202271 h 384865"/>
                <a:gd name="connsiteX15" fmla="*/ 192048 w 384865"/>
                <a:gd name="connsiteY15" fmla="*/ 195512 h 384865"/>
                <a:gd name="connsiteX16" fmla="*/ 236524 w 384865"/>
                <a:gd name="connsiteY16" fmla="*/ 202271 h 384865"/>
                <a:gd name="connsiteX17" fmla="*/ 289106 w 384865"/>
                <a:gd name="connsiteY17" fmla="*/ 227888 h 384865"/>
                <a:gd name="connsiteX18" fmla="*/ 299882 w 384865"/>
                <a:gd name="connsiteY18" fmla="*/ 249537 h 3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865" h="384865">
                  <a:moveTo>
                    <a:pt x="384866" y="192433"/>
                  </a:moveTo>
                  <a:cubicBezTo>
                    <a:pt x="384866" y="86155"/>
                    <a:pt x="298711" y="0"/>
                    <a:pt x="192433" y="0"/>
                  </a:cubicBezTo>
                  <a:cubicBezTo>
                    <a:pt x="86155" y="0"/>
                    <a:pt x="0" y="86155"/>
                    <a:pt x="0" y="192433"/>
                  </a:cubicBezTo>
                  <a:cubicBezTo>
                    <a:pt x="0" y="298711"/>
                    <a:pt x="86155" y="384866"/>
                    <a:pt x="192433" y="384866"/>
                  </a:cubicBezTo>
                  <a:cubicBezTo>
                    <a:pt x="298711" y="384866"/>
                    <a:pt x="384866" y="298711"/>
                    <a:pt x="384866" y="192433"/>
                  </a:cubicBezTo>
                  <a:close/>
                  <a:moveTo>
                    <a:pt x="192024" y="74279"/>
                  </a:moveTo>
                  <a:cubicBezTo>
                    <a:pt x="221808" y="74279"/>
                    <a:pt x="245953" y="98425"/>
                    <a:pt x="245953" y="128208"/>
                  </a:cubicBezTo>
                  <a:cubicBezTo>
                    <a:pt x="245953" y="157992"/>
                    <a:pt x="221808" y="182138"/>
                    <a:pt x="192024" y="182138"/>
                  </a:cubicBezTo>
                  <a:cubicBezTo>
                    <a:pt x="162240" y="182138"/>
                    <a:pt x="138095" y="157992"/>
                    <a:pt x="138095" y="128208"/>
                  </a:cubicBezTo>
                  <a:cubicBezTo>
                    <a:pt x="138174" y="98456"/>
                    <a:pt x="162271" y="74358"/>
                    <a:pt x="192024" y="74279"/>
                  </a:cubicBezTo>
                  <a:close/>
                  <a:moveTo>
                    <a:pt x="299858" y="290766"/>
                  </a:moveTo>
                  <a:lnTo>
                    <a:pt x="84189" y="290766"/>
                  </a:lnTo>
                  <a:lnTo>
                    <a:pt x="84189" y="249537"/>
                  </a:lnTo>
                  <a:cubicBezTo>
                    <a:pt x="84336" y="241065"/>
                    <a:pt x="88295" y="233113"/>
                    <a:pt x="94966" y="227888"/>
                  </a:cubicBezTo>
                  <a:cubicBezTo>
                    <a:pt x="110913" y="216429"/>
                    <a:pt x="128694" y="207767"/>
                    <a:pt x="147548" y="202271"/>
                  </a:cubicBezTo>
                  <a:cubicBezTo>
                    <a:pt x="162014" y="198052"/>
                    <a:pt x="176980" y="195779"/>
                    <a:pt x="192048" y="195512"/>
                  </a:cubicBezTo>
                  <a:cubicBezTo>
                    <a:pt x="207125" y="195574"/>
                    <a:pt x="222111" y="197852"/>
                    <a:pt x="236524" y="202271"/>
                  </a:cubicBezTo>
                  <a:cubicBezTo>
                    <a:pt x="255594" y="207195"/>
                    <a:pt x="273476" y="215907"/>
                    <a:pt x="289106" y="227888"/>
                  </a:cubicBezTo>
                  <a:cubicBezTo>
                    <a:pt x="295776" y="233113"/>
                    <a:pt x="299736" y="241065"/>
                    <a:pt x="299882" y="249537"/>
                  </a:cubicBezTo>
                  <a:close/>
                </a:path>
              </a:pathLst>
            </a:custGeom>
            <a:grpFill/>
            <a:ln w="24011" cap="flat">
              <a:noFill/>
              <a:prstDash val="solid"/>
              <a:miter/>
            </a:ln>
          </p:spPr>
          <p:txBody>
            <a:bodyPr rtlCol="0" anchor="ctr"/>
            <a:lstStyle/>
            <a:p>
              <a:pPr defTabSz="685835"/>
              <a:endParaRPr lang="en-CA" sz="3600">
                <a:solidFill>
                  <a:prstClr val="black"/>
                </a:solidFill>
                <a:latin typeface="Arial"/>
              </a:endParaRPr>
            </a:p>
          </p:txBody>
        </p:sp>
      </p:grpSp>
      <p:pic>
        <p:nvPicPr>
          <p:cNvPr id="24" name="Graphic 23">
            <a:extLst>
              <a:ext uri="{FF2B5EF4-FFF2-40B4-BE49-F238E27FC236}">
                <a16:creationId xmlns:a16="http://schemas.microsoft.com/office/drawing/2014/main" id="{F1EAF88D-6DF1-4FE4-CD6A-A6739AC329EE}"/>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02202" y="4075987"/>
            <a:ext cx="1899483" cy="1899483"/>
          </a:xfrm>
          <a:prstGeom prst="rect">
            <a:avLst/>
          </a:prstGeom>
        </p:spPr>
      </p:pic>
      <p:grpSp>
        <p:nvGrpSpPr>
          <p:cNvPr id="25" name="Group 24">
            <a:extLst>
              <a:ext uri="{FF2B5EF4-FFF2-40B4-BE49-F238E27FC236}">
                <a16:creationId xmlns:a16="http://schemas.microsoft.com/office/drawing/2014/main" id="{CED13C5A-DC4C-FEC6-2AAA-F69306893356}"/>
              </a:ext>
              <a:ext uri="{C183D7F6-B498-43B3-948B-1728B52AA6E4}">
                <adec:decorative xmlns:adec="http://schemas.microsoft.com/office/drawing/2017/decorative" val="1"/>
              </a:ext>
            </a:extLst>
          </p:cNvPr>
          <p:cNvGrpSpPr>
            <a:grpSpLocks noChangeAspect="1"/>
          </p:cNvGrpSpPr>
          <p:nvPr/>
        </p:nvGrpSpPr>
        <p:grpSpPr>
          <a:xfrm>
            <a:off x="11702218" y="4328396"/>
            <a:ext cx="1377989" cy="1394666"/>
            <a:chOff x="11760774" y="2156617"/>
            <a:chExt cx="1674905" cy="1695174"/>
          </a:xfrm>
          <a:solidFill>
            <a:schemeClr val="accent1"/>
          </a:solidFill>
        </p:grpSpPr>
        <p:grpSp>
          <p:nvGrpSpPr>
            <p:cNvPr id="26" name="Group 25">
              <a:extLst>
                <a:ext uri="{FF2B5EF4-FFF2-40B4-BE49-F238E27FC236}">
                  <a16:creationId xmlns:a16="http://schemas.microsoft.com/office/drawing/2014/main" id="{C48503A8-26E7-38C5-0D9F-4606D0BB0E31}"/>
                </a:ext>
              </a:extLst>
            </p:cNvPr>
            <p:cNvGrpSpPr>
              <a:grpSpLocks/>
            </p:cNvGrpSpPr>
            <p:nvPr/>
          </p:nvGrpSpPr>
          <p:grpSpPr>
            <a:xfrm>
              <a:off x="11760774" y="2156617"/>
              <a:ext cx="1674905" cy="1695174"/>
              <a:chOff x="-2802206" y="6172593"/>
              <a:chExt cx="1674905" cy="1695174"/>
            </a:xfrm>
            <a:grpFill/>
          </p:grpSpPr>
          <p:sp>
            <p:nvSpPr>
              <p:cNvPr id="31" name="Freeform: Shape 30">
                <a:extLst>
                  <a:ext uri="{FF2B5EF4-FFF2-40B4-BE49-F238E27FC236}">
                    <a16:creationId xmlns:a16="http://schemas.microsoft.com/office/drawing/2014/main" id="{FD49986D-3F93-42BB-91C1-C52DC72E4490}"/>
                  </a:ext>
                </a:extLst>
              </p:cNvPr>
              <p:cNvSpPr>
                <a:spLocks/>
              </p:cNvSpPr>
              <p:nvPr/>
            </p:nvSpPr>
            <p:spPr>
              <a:xfrm>
                <a:off x="-2753835" y="6365295"/>
                <a:ext cx="493427" cy="797115"/>
              </a:xfrm>
              <a:custGeom>
                <a:avLst/>
                <a:gdLst>
                  <a:gd name="connsiteX0" fmla="*/ 106892 w 493427"/>
                  <a:gd name="connsiteY0" fmla="*/ 772288 h 797115"/>
                  <a:gd name="connsiteX1" fmla="*/ 104540 w 493427"/>
                  <a:gd name="connsiteY1" fmla="*/ 718711 h 797115"/>
                  <a:gd name="connsiteX2" fmla="*/ 493428 w 493427"/>
                  <a:gd name="connsiteY2" fmla="*/ 104540 h 797115"/>
                  <a:gd name="connsiteX3" fmla="*/ 471213 w 493427"/>
                  <a:gd name="connsiteY3" fmla="*/ 0 h 797115"/>
                  <a:gd name="connsiteX4" fmla="*/ 0 w 493427"/>
                  <a:gd name="connsiteY4" fmla="*/ 718711 h 797115"/>
                  <a:gd name="connsiteX5" fmla="*/ 3920 w 493427"/>
                  <a:gd name="connsiteY5" fmla="*/ 797116 h 797115"/>
                  <a:gd name="connsiteX6" fmla="*/ 106892 w 493427"/>
                  <a:gd name="connsiteY6" fmla="*/ 772288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27" h="797115">
                    <a:moveTo>
                      <a:pt x="106892" y="772288"/>
                    </a:moveTo>
                    <a:cubicBezTo>
                      <a:pt x="104540" y="754516"/>
                      <a:pt x="104540" y="736744"/>
                      <a:pt x="104540" y="718711"/>
                    </a:cubicBezTo>
                    <a:cubicBezTo>
                      <a:pt x="104561" y="456029"/>
                      <a:pt x="255984" y="216886"/>
                      <a:pt x="493428" y="104540"/>
                    </a:cubicBezTo>
                    <a:cubicBezTo>
                      <a:pt x="480000" y="71249"/>
                      <a:pt x="472483" y="35873"/>
                      <a:pt x="471213" y="0"/>
                    </a:cubicBezTo>
                    <a:cubicBezTo>
                      <a:pt x="185137" y="124481"/>
                      <a:pt x="89" y="406728"/>
                      <a:pt x="0" y="718711"/>
                    </a:cubicBezTo>
                    <a:cubicBezTo>
                      <a:pt x="0" y="745369"/>
                      <a:pt x="1307" y="771504"/>
                      <a:pt x="3920" y="797116"/>
                    </a:cubicBezTo>
                    <a:cubicBezTo>
                      <a:pt x="36560" y="782977"/>
                      <a:pt x="71395" y="774580"/>
                      <a:pt x="106892" y="772288"/>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96" name="Freeform: Shape 95">
                <a:extLst>
                  <a:ext uri="{FF2B5EF4-FFF2-40B4-BE49-F238E27FC236}">
                    <a16:creationId xmlns:a16="http://schemas.microsoft.com/office/drawing/2014/main" id="{300F6DFA-F792-7340-684B-9349C7E46A89}"/>
                  </a:ext>
                </a:extLst>
              </p:cNvPr>
              <p:cNvSpPr>
                <a:spLocks/>
              </p:cNvSpPr>
              <p:nvPr/>
            </p:nvSpPr>
            <p:spPr>
              <a:xfrm>
                <a:off x="-1678382" y="6365295"/>
                <a:ext cx="492643" cy="797115"/>
              </a:xfrm>
              <a:custGeom>
                <a:avLst/>
                <a:gdLst>
                  <a:gd name="connsiteX0" fmla="*/ 388104 w 492643"/>
                  <a:gd name="connsiteY0" fmla="*/ 718711 h 797115"/>
                  <a:gd name="connsiteX1" fmla="*/ 385752 w 492643"/>
                  <a:gd name="connsiteY1" fmla="*/ 770981 h 797115"/>
                  <a:gd name="connsiteX2" fmla="*/ 488723 w 492643"/>
                  <a:gd name="connsiteY2" fmla="*/ 797116 h 797115"/>
                  <a:gd name="connsiteX3" fmla="*/ 492644 w 492643"/>
                  <a:gd name="connsiteY3" fmla="*/ 718711 h 797115"/>
                  <a:gd name="connsiteX4" fmla="*/ 22215 w 492643"/>
                  <a:gd name="connsiteY4" fmla="*/ 0 h 797115"/>
                  <a:gd name="connsiteX5" fmla="*/ 0 w 492643"/>
                  <a:gd name="connsiteY5" fmla="*/ 104540 h 797115"/>
                  <a:gd name="connsiteX6" fmla="*/ 388104 w 492643"/>
                  <a:gd name="connsiteY6" fmla="*/ 718711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43" h="797115">
                    <a:moveTo>
                      <a:pt x="388104" y="718711"/>
                    </a:moveTo>
                    <a:cubicBezTo>
                      <a:pt x="388104" y="736744"/>
                      <a:pt x="388104" y="754516"/>
                      <a:pt x="385752" y="770981"/>
                    </a:cubicBezTo>
                    <a:cubicBezTo>
                      <a:pt x="421327" y="773686"/>
                      <a:pt x="456165" y="782527"/>
                      <a:pt x="488723" y="797116"/>
                    </a:cubicBezTo>
                    <a:cubicBezTo>
                      <a:pt x="491337" y="770981"/>
                      <a:pt x="492644" y="744846"/>
                      <a:pt x="492644" y="718711"/>
                    </a:cubicBezTo>
                    <a:cubicBezTo>
                      <a:pt x="492691" y="406913"/>
                      <a:pt x="307982" y="124719"/>
                      <a:pt x="22215" y="0"/>
                    </a:cubicBezTo>
                    <a:cubicBezTo>
                      <a:pt x="20945" y="35873"/>
                      <a:pt x="13428" y="71249"/>
                      <a:pt x="0" y="104540"/>
                    </a:cubicBezTo>
                    <a:cubicBezTo>
                      <a:pt x="237138" y="217113"/>
                      <a:pt x="388227" y="456209"/>
                      <a:pt x="388104" y="718711"/>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97" name="Freeform: Shape 96">
                <a:extLst>
                  <a:ext uri="{FF2B5EF4-FFF2-40B4-BE49-F238E27FC236}">
                    <a16:creationId xmlns:a16="http://schemas.microsoft.com/office/drawing/2014/main" id="{2EE5927E-67E0-9D50-48C6-C1CE753913BA}"/>
                  </a:ext>
                </a:extLst>
              </p:cNvPr>
              <p:cNvSpPr>
                <a:spLocks/>
              </p:cNvSpPr>
              <p:nvPr/>
            </p:nvSpPr>
            <p:spPr>
              <a:xfrm>
                <a:off x="-2444659" y="7632840"/>
                <a:ext cx="949743" cy="234927"/>
              </a:xfrm>
              <a:custGeom>
                <a:avLst/>
                <a:gdLst>
                  <a:gd name="connsiteX0" fmla="*/ 874214 w 949743"/>
                  <a:gd name="connsiteY0" fmla="*/ 0 h 234927"/>
                  <a:gd name="connsiteX1" fmla="*/ 75530 w 949743"/>
                  <a:gd name="connsiteY1" fmla="*/ 0 h 234927"/>
                  <a:gd name="connsiteX2" fmla="*/ 0 w 949743"/>
                  <a:gd name="connsiteY2" fmla="*/ 74223 h 234927"/>
                  <a:gd name="connsiteX3" fmla="*/ 949744 w 949743"/>
                  <a:gd name="connsiteY3" fmla="*/ 74223 h 234927"/>
                  <a:gd name="connsiteX4" fmla="*/ 874214 w 949743"/>
                  <a:gd name="connsiteY4" fmla="*/ 0 h 23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743" h="234927">
                    <a:moveTo>
                      <a:pt x="874214" y="0"/>
                    </a:moveTo>
                    <a:cubicBezTo>
                      <a:pt x="636378" y="173881"/>
                      <a:pt x="313366" y="173881"/>
                      <a:pt x="75530" y="0"/>
                    </a:cubicBezTo>
                    <a:cubicBezTo>
                      <a:pt x="54742" y="28843"/>
                      <a:pt x="29201" y="53943"/>
                      <a:pt x="0" y="74223"/>
                    </a:cubicBezTo>
                    <a:cubicBezTo>
                      <a:pt x="280323" y="288496"/>
                      <a:pt x="669421" y="288496"/>
                      <a:pt x="949744" y="74223"/>
                    </a:cubicBezTo>
                    <a:cubicBezTo>
                      <a:pt x="920543" y="53943"/>
                      <a:pt x="895002" y="28843"/>
                      <a:pt x="874214" y="0"/>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grpSp>
            <p:nvGrpSpPr>
              <p:cNvPr id="98" name="Group 97">
                <a:extLst>
                  <a:ext uri="{FF2B5EF4-FFF2-40B4-BE49-F238E27FC236}">
                    <a16:creationId xmlns:a16="http://schemas.microsoft.com/office/drawing/2014/main" id="{969AA1F9-7984-DB66-0226-B0CE421B1C39}"/>
                  </a:ext>
                </a:extLst>
              </p:cNvPr>
              <p:cNvGrpSpPr>
                <a:grpSpLocks/>
              </p:cNvGrpSpPr>
              <p:nvPr/>
            </p:nvGrpSpPr>
            <p:grpSpPr>
              <a:xfrm>
                <a:off x="-2802206" y="7204923"/>
                <a:ext cx="357526" cy="385329"/>
                <a:chOff x="-3911141" y="6814115"/>
                <a:chExt cx="171450" cy="184784"/>
              </a:xfrm>
              <a:grpFill/>
            </p:grpSpPr>
            <p:sp>
              <p:nvSpPr>
                <p:cNvPr id="111" name="Freeform: Shape 110">
                  <a:extLst>
                    <a:ext uri="{FF2B5EF4-FFF2-40B4-BE49-F238E27FC236}">
                      <a16:creationId xmlns:a16="http://schemas.microsoft.com/office/drawing/2014/main" id="{C29EAEF9-172D-868F-7E26-61C47A783F39}"/>
                    </a:ext>
                  </a:extLst>
                </p:cNvPr>
                <p:cNvSpPr>
                  <a:spLocks/>
                </p:cNvSpPr>
                <p:nvPr/>
              </p:nvSpPr>
              <p:spPr>
                <a:xfrm>
                  <a:off x="-3869326" y="6814115"/>
                  <a:ext cx="86487" cy="86487"/>
                </a:xfrm>
                <a:custGeom>
                  <a:avLst/>
                  <a:gdLst>
                    <a:gd name="connsiteX0" fmla="*/ 86487 w 86487"/>
                    <a:gd name="connsiteY0" fmla="*/ 43243 h 86487"/>
                    <a:gd name="connsiteX1" fmla="*/ 43244 w 86487"/>
                    <a:gd name="connsiteY1" fmla="*/ 86487 h 86487"/>
                    <a:gd name="connsiteX2" fmla="*/ 0 w 86487"/>
                    <a:gd name="connsiteY2" fmla="*/ 43243 h 86487"/>
                    <a:gd name="connsiteX3" fmla="*/ 43244 w 86487"/>
                    <a:gd name="connsiteY3" fmla="*/ 0 h 86487"/>
                    <a:gd name="connsiteX4" fmla="*/ 86487 w 86487"/>
                    <a:gd name="connsiteY4" fmla="*/ 43243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87" h="86487">
                      <a:moveTo>
                        <a:pt x="86487" y="43243"/>
                      </a:moveTo>
                      <a:cubicBezTo>
                        <a:pt x="86487" y="67126"/>
                        <a:pt x="67126" y="86487"/>
                        <a:pt x="43244" y="86487"/>
                      </a:cubicBezTo>
                      <a:cubicBezTo>
                        <a:pt x="19361" y="86487"/>
                        <a:pt x="0" y="67126"/>
                        <a:pt x="0" y="43243"/>
                      </a:cubicBezTo>
                      <a:cubicBezTo>
                        <a:pt x="0" y="19361"/>
                        <a:pt x="19361" y="0"/>
                        <a:pt x="43244" y="0"/>
                      </a:cubicBezTo>
                      <a:cubicBezTo>
                        <a:pt x="67126" y="0"/>
                        <a:pt x="86487" y="19361"/>
                        <a:pt x="86487" y="43243"/>
                      </a:cubicBez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sp>
              <p:nvSpPr>
                <p:cNvPr id="113" name="Freeform: Shape 112">
                  <a:extLst>
                    <a:ext uri="{FF2B5EF4-FFF2-40B4-BE49-F238E27FC236}">
                      <a16:creationId xmlns:a16="http://schemas.microsoft.com/office/drawing/2014/main" id="{1DD6215C-78DE-A5A9-A04C-EF7B1A6C0689}"/>
                    </a:ext>
                  </a:extLst>
                </p:cNvPr>
                <p:cNvSpPr>
                  <a:spLocks/>
                </p:cNvSpPr>
                <p:nvPr/>
              </p:nvSpPr>
              <p:spPr>
                <a:xfrm>
                  <a:off x="-3911141" y="6912508"/>
                  <a:ext cx="171450" cy="86391"/>
                </a:xfrm>
                <a:custGeom>
                  <a:avLst/>
                  <a:gdLst>
                    <a:gd name="connsiteX0" fmla="*/ 171450 w 171450"/>
                    <a:gd name="connsiteY0" fmla="*/ 86392 h 86391"/>
                    <a:gd name="connsiteX1" fmla="*/ 171450 w 171450"/>
                    <a:gd name="connsiteY1" fmla="*/ 43148 h 86391"/>
                    <a:gd name="connsiteX2" fmla="*/ 162877 w 171450"/>
                    <a:gd name="connsiteY2" fmla="*/ 25908 h 86391"/>
                    <a:gd name="connsiteX3" fmla="*/ 121063 w 171450"/>
                    <a:gd name="connsiteY3" fmla="*/ 5334 h 86391"/>
                    <a:gd name="connsiteX4" fmla="*/ 85725 w 171450"/>
                    <a:gd name="connsiteY4" fmla="*/ 0 h 86391"/>
                    <a:gd name="connsiteX5" fmla="*/ 50387 w 171450"/>
                    <a:gd name="connsiteY5" fmla="*/ 5334 h 86391"/>
                    <a:gd name="connsiteX6" fmla="*/ 8573 w 171450"/>
                    <a:gd name="connsiteY6" fmla="*/ 25908 h 86391"/>
                    <a:gd name="connsiteX7" fmla="*/ 0 w 171450"/>
                    <a:gd name="connsiteY7" fmla="*/ 43148 h 86391"/>
                    <a:gd name="connsiteX8" fmla="*/ 0 w 171450"/>
                    <a:gd name="connsiteY8"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86391">
                      <a:moveTo>
                        <a:pt x="171450" y="86392"/>
                      </a:moveTo>
                      <a:lnTo>
                        <a:pt x="171450" y="43148"/>
                      </a:lnTo>
                      <a:cubicBezTo>
                        <a:pt x="171309" y="36410"/>
                        <a:pt x="168166" y="30087"/>
                        <a:pt x="162877" y="25908"/>
                      </a:cubicBezTo>
                      <a:cubicBezTo>
                        <a:pt x="150451" y="16330"/>
                        <a:pt x="136233" y="9335"/>
                        <a:pt x="121063" y="5334"/>
                      </a:cubicBezTo>
                      <a:cubicBezTo>
                        <a:pt x="109612" y="1819"/>
                        <a:pt x="97703" y="21"/>
                        <a:pt x="85725" y="0"/>
                      </a:cubicBezTo>
                      <a:cubicBezTo>
                        <a:pt x="73760" y="185"/>
                        <a:pt x="61873" y="1978"/>
                        <a:pt x="50387" y="5334"/>
                      </a:cubicBezTo>
                      <a:cubicBezTo>
                        <a:pt x="35385" y="9775"/>
                        <a:pt x="21246" y="16733"/>
                        <a:pt x="8573" y="25908"/>
                      </a:cubicBezTo>
                      <a:cubicBezTo>
                        <a:pt x="3284" y="30087"/>
                        <a:pt x="141" y="36410"/>
                        <a:pt x="0" y="43148"/>
                      </a:cubicBezTo>
                      <a:lnTo>
                        <a:pt x="0" y="86392"/>
                      </a:ln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grpSp>
          <p:grpSp>
            <p:nvGrpSpPr>
              <p:cNvPr id="99" name="Group 98">
                <a:extLst>
                  <a:ext uri="{FF2B5EF4-FFF2-40B4-BE49-F238E27FC236}">
                    <a16:creationId xmlns:a16="http://schemas.microsoft.com/office/drawing/2014/main" id="{482C885E-6454-6AC8-E7D2-22A05F4488B2}"/>
                  </a:ext>
                </a:extLst>
              </p:cNvPr>
              <p:cNvGrpSpPr>
                <a:grpSpLocks/>
              </p:cNvGrpSpPr>
              <p:nvPr/>
            </p:nvGrpSpPr>
            <p:grpSpPr>
              <a:xfrm>
                <a:off x="-2148573" y="6172593"/>
                <a:ext cx="357526" cy="385329"/>
                <a:chOff x="-3911141" y="6814115"/>
                <a:chExt cx="171450" cy="184784"/>
              </a:xfrm>
              <a:grpFill/>
            </p:grpSpPr>
            <p:sp>
              <p:nvSpPr>
                <p:cNvPr id="107" name="Freeform: Shape 106">
                  <a:extLst>
                    <a:ext uri="{FF2B5EF4-FFF2-40B4-BE49-F238E27FC236}">
                      <a16:creationId xmlns:a16="http://schemas.microsoft.com/office/drawing/2014/main" id="{D63E87E6-AD16-87AF-B8EC-4C45A9DA2A7B}"/>
                    </a:ext>
                  </a:extLst>
                </p:cNvPr>
                <p:cNvSpPr>
                  <a:spLocks/>
                </p:cNvSpPr>
                <p:nvPr/>
              </p:nvSpPr>
              <p:spPr>
                <a:xfrm>
                  <a:off x="-3869326" y="6814115"/>
                  <a:ext cx="86487" cy="86487"/>
                </a:xfrm>
                <a:custGeom>
                  <a:avLst/>
                  <a:gdLst>
                    <a:gd name="connsiteX0" fmla="*/ 86487 w 86487"/>
                    <a:gd name="connsiteY0" fmla="*/ 43243 h 86487"/>
                    <a:gd name="connsiteX1" fmla="*/ 43244 w 86487"/>
                    <a:gd name="connsiteY1" fmla="*/ 86487 h 86487"/>
                    <a:gd name="connsiteX2" fmla="*/ 0 w 86487"/>
                    <a:gd name="connsiteY2" fmla="*/ 43243 h 86487"/>
                    <a:gd name="connsiteX3" fmla="*/ 43244 w 86487"/>
                    <a:gd name="connsiteY3" fmla="*/ 0 h 86487"/>
                    <a:gd name="connsiteX4" fmla="*/ 86487 w 86487"/>
                    <a:gd name="connsiteY4" fmla="*/ 43243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87" h="86487">
                      <a:moveTo>
                        <a:pt x="86487" y="43243"/>
                      </a:moveTo>
                      <a:cubicBezTo>
                        <a:pt x="86487" y="67126"/>
                        <a:pt x="67126" y="86487"/>
                        <a:pt x="43244" y="86487"/>
                      </a:cubicBezTo>
                      <a:cubicBezTo>
                        <a:pt x="19361" y="86487"/>
                        <a:pt x="0" y="67126"/>
                        <a:pt x="0" y="43243"/>
                      </a:cubicBezTo>
                      <a:cubicBezTo>
                        <a:pt x="0" y="19361"/>
                        <a:pt x="19361" y="0"/>
                        <a:pt x="43244" y="0"/>
                      </a:cubicBezTo>
                      <a:cubicBezTo>
                        <a:pt x="67126" y="0"/>
                        <a:pt x="86487" y="19361"/>
                        <a:pt x="86487" y="43243"/>
                      </a:cubicBez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sp>
              <p:nvSpPr>
                <p:cNvPr id="109" name="Freeform: Shape 108">
                  <a:extLst>
                    <a:ext uri="{FF2B5EF4-FFF2-40B4-BE49-F238E27FC236}">
                      <a16:creationId xmlns:a16="http://schemas.microsoft.com/office/drawing/2014/main" id="{B23C1165-3A02-AB7C-D44A-5EACA555314F}"/>
                    </a:ext>
                  </a:extLst>
                </p:cNvPr>
                <p:cNvSpPr>
                  <a:spLocks/>
                </p:cNvSpPr>
                <p:nvPr/>
              </p:nvSpPr>
              <p:spPr>
                <a:xfrm>
                  <a:off x="-3911141" y="6912508"/>
                  <a:ext cx="171450" cy="86391"/>
                </a:xfrm>
                <a:custGeom>
                  <a:avLst/>
                  <a:gdLst>
                    <a:gd name="connsiteX0" fmla="*/ 171450 w 171450"/>
                    <a:gd name="connsiteY0" fmla="*/ 86392 h 86391"/>
                    <a:gd name="connsiteX1" fmla="*/ 171450 w 171450"/>
                    <a:gd name="connsiteY1" fmla="*/ 43148 h 86391"/>
                    <a:gd name="connsiteX2" fmla="*/ 162877 w 171450"/>
                    <a:gd name="connsiteY2" fmla="*/ 25908 h 86391"/>
                    <a:gd name="connsiteX3" fmla="*/ 121063 w 171450"/>
                    <a:gd name="connsiteY3" fmla="*/ 5334 h 86391"/>
                    <a:gd name="connsiteX4" fmla="*/ 85725 w 171450"/>
                    <a:gd name="connsiteY4" fmla="*/ 0 h 86391"/>
                    <a:gd name="connsiteX5" fmla="*/ 50387 w 171450"/>
                    <a:gd name="connsiteY5" fmla="*/ 5334 h 86391"/>
                    <a:gd name="connsiteX6" fmla="*/ 8573 w 171450"/>
                    <a:gd name="connsiteY6" fmla="*/ 25908 h 86391"/>
                    <a:gd name="connsiteX7" fmla="*/ 0 w 171450"/>
                    <a:gd name="connsiteY7" fmla="*/ 43148 h 86391"/>
                    <a:gd name="connsiteX8" fmla="*/ 0 w 171450"/>
                    <a:gd name="connsiteY8"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86391">
                      <a:moveTo>
                        <a:pt x="171450" y="86392"/>
                      </a:moveTo>
                      <a:lnTo>
                        <a:pt x="171450" y="43148"/>
                      </a:lnTo>
                      <a:cubicBezTo>
                        <a:pt x="171309" y="36410"/>
                        <a:pt x="168166" y="30087"/>
                        <a:pt x="162877" y="25908"/>
                      </a:cubicBezTo>
                      <a:cubicBezTo>
                        <a:pt x="150451" y="16330"/>
                        <a:pt x="136233" y="9335"/>
                        <a:pt x="121063" y="5334"/>
                      </a:cubicBezTo>
                      <a:cubicBezTo>
                        <a:pt x="109612" y="1819"/>
                        <a:pt x="97703" y="21"/>
                        <a:pt x="85725" y="0"/>
                      </a:cubicBezTo>
                      <a:cubicBezTo>
                        <a:pt x="73760" y="185"/>
                        <a:pt x="61873" y="1978"/>
                        <a:pt x="50387" y="5334"/>
                      </a:cubicBezTo>
                      <a:cubicBezTo>
                        <a:pt x="35385" y="9775"/>
                        <a:pt x="21246" y="16733"/>
                        <a:pt x="8573" y="25908"/>
                      </a:cubicBezTo>
                      <a:cubicBezTo>
                        <a:pt x="3284" y="30087"/>
                        <a:pt x="141" y="36410"/>
                        <a:pt x="0" y="43148"/>
                      </a:cubicBezTo>
                      <a:lnTo>
                        <a:pt x="0" y="86392"/>
                      </a:ln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grpSp>
          <p:grpSp>
            <p:nvGrpSpPr>
              <p:cNvPr id="101" name="Group 100">
                <a:extLst>
                  <a:ext uri="{FF2B5EF4-FFF2-40B4-BE49-F238E27FC236}">
                    <a16:creationId xmlns:a16="http://schemas.microsoft.com/office/drawing/2014/main" id="{CDF96AC3-7A79-A8B1-F546-A960038DB68A}"/>
                  </a:ext>
                </a:extLst>
              </p:cNvPr>
              <p:cNvGrpSpPr>
                <a:grpSpLocks/>
              </p:cNvGrpSpPr>
              <p:nvPr/>
            </p:nvGrpSpPr>
            <p:grpSpPr>
              <a:xfrm>
                <a:off x="-1484827" y="7204923"/>
                <a:ext cx="357526" cy="385329"/>
                <a:chOff x="-3911141" y="6814115"/>
                <a:chExt cx="171450" cy="184784"/>
              </a:xfrm>
              <a:grpFill/>
            </p:grpSpPr>
            <p:sp>
              <p:nvSpPr>
                <p:cNvPr id="103" name="Freeform: Shape 102">
                  <a:extLst>
                    <a:ext uri="{FF2B5EF4-FFF2-40B4-BE49-F238E27FC236}">
                      <a16:creationId xmlns:a16="http://schemas.microsoft.com/office/drawing/2014/main" id="{E42BB03A-2AD3-1B10-AB6E-DBEE83FD2E46}"/>
                    </a:ext>
                  </a:extLst>
                </p:cNvPr>
                <p:cNvSpPr>
                  <a:spLocks/>
                </p:cNvSpPr>
                <p:nvPr/>
              </p:nvSpPr>
              <p:spPr>
                <a:xfrm>
                  <a:off x="-3869326" y="6814115"/>
                  <a:ext cx="86487" cy="86487"/>
                </a:xfrm>
                <a:custGeom>
                  <a:avLst/>
                  <a:gdLst>
                    <a:gd name="connsiteX0" fmla="*/ 86487 w 86487"/>
                    <a:gd name="connsiteY0" fmla="*/ 43243 h 86487"/>
                    <a:gd name="connsiteX1" fmla="*/ 43244 w 86487"/>
                    <a:gd name="connsiteY1" fmla="*/ 86487 h 86487"/>
                    <a:gd name="connsiteX2" fmla="*/ 0 w 86487"/>
                    <a:gd name="connsiteY2" fmla="*/ 43243 h 86487"/>
                    <a:gd name="connsiteX3" fmla="*/ 43244 w 86487"/>
                    <a:gd name="connsiteY3" fmla="*/ 0 h 86487"/>
                    <a:gd name="connsiteX4" fmla="*/ 86487 w 86487"/>
                    <a:gd name="connsiteY4" fmla="*/ 43243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87" h="86487">
                      <a:moveTo>
                        <a:pt x="86487" y="43243"/>
                      </a:moveTo>
                      <a:cubicBezTo>
                        <a:pt x="86487" y="67126"/>
                        <a:pt x="67126" y="86487"/>
                        <a:pt x="43244" y="86487"/>
                      </a:cubicBezTo>
                      <a:cubicBezTo>
                        <a:pt x="19361" y="86487"/>
                        <a:pt x="0" y="67126"/>
                        <a:pt x="0" y="43243"/>
                      </a:cubicBezTo>
                      <a:cubicBezTo>
                        <a:pt x="0" y="19361"/>
                        <a:pt x="19361" y="0"/>
                        <a:pt x="43244" y="0"/>
                      </a:cubicBezTo>
                      <a:cubicBezTo>
                        <a:pt x="67126" y="0"/>
                        <a:pt x="86487" y="19361"/>
                        <a:pt x="86487" y="43243"/>
                      </a:cubicBez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sp>
              <p:nvSpPr>
                <p:cNvPr id="105" name="Freeform: Shape 104">
                  <a:extLst>
                    <a:ext uri="{FF2B5EF4-FFF2-40B4-BE49-F238E27FC236}">
                      <a16:creationId xmlns:a16="http://schemas.microsoft.com/office/drawing/2014/main" id="{31BAF680-3030-7863-C81F-EBAD3FF3E655}"/>
                    </a:ext>
                  </a:extLst>
                </p:cNvPr>
                <p:cNvSpPr>
                  <a:spLocks/>
                </p:cNvSpPr>
                <p:nvPr/>
              </p:nvSpPr>
              <p:spPr>
                <a:xfrm>
                  <a:off x="-3911141" y="6912508"/>
                  <a:ext cx="171450" cy="86391"/>
                </a:xfrm>
                <a:custGeom>
                  <a:avLst/>
                  <a:gdLst>
                    <a:gd name="connsiteX0" fmla="*/ 171450 w 171450"/>
                    <a:gd name="connsiteY0" fmla="*/ 86392 h 86391"/>
                    <a:gd name="connsiteX1" fmla="*/ 171450 w 171450"/>
                    <a:gd name="connsiteY1" fmla="*/ 43148 h 86391"/>
                    <a:gd name="connsiteX2" fmla="*/ 162877 w 171450"/>
                    <a:gd name="connsiteY2" fmla="*/ 25908 h 86391"/>
                    <a:gd name="connsiteX3" fmla="*/ 121063 w 171450"/>
                    <a:gd name="connsiteY3" fmla="*/ 5334 h 86391"/>
                    <a:gd name="connsiteX4" fmla="*/ 85725 w 171450"/>
                    <a:gd name="connsiteY4" fmla="*/ 0 h 86391"/>
                    <a:gd name="connsiteX5" fmla="*/ 50387 w 171450"/>
                    <a:gd name="connsiteY5" fmla="*/ 5334 h 86391"/>
                    <a:gd name="connsiteX6" fmla="*/ 8573 w 171450"/>
                    <a:gd name="connsiteY6" fmla="*/ 25908 h 86391"/>
                    <a:gd name="connsiteX7" fmla="*/ 0 w 171450"/>
                    <a:gd name="connsiteY7" fmla="*/ 43148 h 86391"/>
                    <a:gd name="connsiteX8" fmla="*/ 0 w 171450"/>
                    <a:gd name="connsiteY8"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86391">
                      <a:moveTo>
                        <a:pt x="171450" y="86392"/>
                      </a:moveTo>
                      <a:lnTo>
                        <a:pt x="171450" y="43148"/>
                      </a:lnTo>
                      <a:cubicBezTo>
                        <a:pt x="171309" y="36410"/>
                        <a:pt x="168166" y="30087"/>
                        <a:pt x="162877" y="25908"/>
                      </a:cubicBezTo>
                      <a:cubicBezTo>
                        <a:pt x="150451" y="16330"/>
                        <a:pt x="136233" y="9335"/>
                        <a:pt x="121063" y="5334"/>
                      </a:cubicBezTo>
                      <a:cubicBezTo>
                        <a:pt x="109612" y="1819"/>
                        <a:pt x="97703" y="21"/>
                        <a:pt x="85725" y="0"/>
                      </a:cubicBezTo>
                      <a:cubicBezTo>
                        <a:pt x="73760" y="185"/>
                        <a:pt x="61873" y="1978"/>
                        <a:pt x="50387" y="5334"/>
                      </a:cubicBezTo>
                      <a:cubicBezTo>
                        <a:pt x="35385" y="9775"/>
                        <a:pt x="21246" y="16733"/>
                        <a:pt x="8573" y="25908"/>
                      </a:cubicBezTo>
                      <a:cubicBezTo>
                        <a:pt x="3284" y="30087"/>
                        <a:pt x="141" y="36410"/>
                        <a:pt x="0" y="43148"/>
                      </a:cubicBezTo>
                      <a:lnTo>
                        <a:pt x="0" y="86392"/>
                      </a:lnTo>
                      <a:close/>
                    </a:path>
                  </a:pathLst>
                </a:custGeom>
                <a:grpFill/>
                <a:ln w="9525" cap="flat">
                  <a:noFill/>
                  <a:prstDash val="solid"/>
                  <a:miter/>
                </a:ln>
              </p:spPr>
              <p:txBody>
                <a:bodyPr rtlCol="0" anchor="ctr"/>
                <a:lstStyle/>
                <a:p>
                  <a:pPr defTabSz="685835"/>
                  <a:endParaRPr lang="en-CA" sz="3600">
                    <a:solidFill>
                      <a:prstClr val="black"/>
                    </a:solidFill>
                    <a:latin typeface="Arial"/>
                  </a:endParaRPr>
                </a:p>
              </p:txBody>
            </p:sp>
          </p:grpSp>
        </p:grpSp>
        <p:grpSp>
          <p:nvGrpSpPr>
            <p:cNvPr id="27" name="Group 26">
              <a:extLst>
                <a:ext uri="{FF2B5EF4-FFF2-40B4-BE49-F238E27FC236}">
                  <a16:creationId xmlns:a16="http://schemas.microsoft.com/office/drawing/2014/main" id="{182F97A4-EA36-544B-F7E7-77E067D63032}"/>
                </a:ext>
              </a:extLst>
            </p:cNvPr>
            <p:cNvGrpSpPr>
              <a:grpSpLocks/>
            </p:cNvGrpSpPr>
            <p:nvPr/>
          </p:nvGrpSpPr>
          <p:grpSpPr>
            <a:xfrm>
              <a:off x="12134816" y="2629683"/>
              <a:ext cx="940066" cy="900725"/>
              <a:chOff x="14095145" y="2156654"/>
              <a:chExt cx="1568096" cy="1502472"/>
            </a:xfrm>
            <a:grpFill/>
          </p:grpSpPr>
          <p:sp>
            <p:nvSpPr>
              <p:cNvPr id="28" name="Freeform: Shape 27">
                <a:extLst>
                  <a:ext uri="{FF2B5EF4-FFF2-40B4-BE49-F238E27FC236}">
                    <a16:creationId xmlns:a16="http://schemas.microsoft.com/office/drawing/2014/main" id="{E2D1622F-433E-C2E0-7813-98F4E031039D}"/>
                  </a:ext>
                </a:extLst>
              </p:cNvPr>
              <p:cNvSpPr>
                <a:spLocks/>
              </p:cNvSpPr>
              <p:nvPr/>
            </p:nvSpPr>
            <p:spPr>
              <a:xfrm>
                <a:off x="14095145" y="2156654"/>
                <a:ext cx="493427" cy="797115"/>
              </a:xfrm>
              <a:custGeom>
                <a:avLst/>
                <a:gdLst>
                  <a:gd name="connsiteX0" fmla="*/ 106892 w 493427"/>
                  <a:gd name="connsiteY0" fmla="*/ 772288 h 797115"/>
                  <a:gd name="connsiteX1" fmla="*/ 104540 w 493427"/>
                  <a:gd name="connsiteY1" fmla="*/ 718711 h 797115"/>
                  <a:gd name="connsiteX2" fmla="*/ 493428 w 493427"/>
                  <a:gd name="connsiteY2" fmla="*/ 104540 h 797115"/>
                  <a:gd name="connsiteX3" fmla="*/ 471213 w 493427"/>
                  <a:gd name="connsiteY3" fmla="*/ 0 h 797115"/>
                  <a:gd name="connsiteX4" fmla="*/ 0 w 493427"/>
                  <a:gd name="connsiteY4" fmla="*/ 718711 h 797115"/>
                  <a:gd name="connsiteX5" fmla="*/ 3920 w 493427"/>
                  <a:gd name="connsiteY5" fmla="*/ 797116 h 797115"/>
                  <a:gd name="connsiteX6" fmla="*/ 106892 w 493427"/>
                  <a:gd name="connsiteY6" fmla="*/ 772288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27" h="797115">
                    <a:moveTo>
                      <a:pt x="106892" y="772288"/>
                    </a:moveTo>
                    <a:cubicBezTo>
                      <a:pt x="104540" y="754516"/>
                      <a:pt x="104540" y="736744"/>
                      <a:pt x="104540" y="718711"/>
                    </a:cubicBezTo>
                    <a:cubicBezTo>
                      <a:pt x="104561" y="456029"/>
                      <a:pt x="255984" y="216886"/>
                      <a:pt x="493428" y="104540"/>
                    </a:cubicBezTo>
                    <a:cubicBezTo>
                      <a:pt x="480000" y="71249"/>
                      <a:pt x="472483" y="35873"/>
                      <a:pt x="471213" y="0"/>
                    </a:cubicBezTo>
                    <a:cubicBezTo>
                      <a:pt x="185137" y="124481"/>
                      <a:pt x="89" y="406728"/>
                      <a:pt x="0" y="718711"/>
                    </a:cubicBezTo>
                    <a:cubicBezTo>
                      <a:pt x="0" y="745369"/>
                      <a:pt x="1307" y="771504"/>
                      <a:pt x="3920" y="797116"/>
                    </a:cubicBezTo>
                    <a:cubicBezTo>
                      <a:pt x="36560" y="782977"/>
                      <a:pt x="71395" y="774580"/>
                      <a:pt x="106892" y="772288"/>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29" name="Freeform: Shape 28">
                <a:extLst>
                  <a:ext uri="{FF2B5EF4-FFF2-40B4-BE49-F238E27FC236}">
                    <a16:creationId xmlns:a16="http://schemas.microsoft.com/office/drawing/2014/main" id="{E850EA43-00FF-2872-BF9D-1A19F2744A2B}"/>
                  </a:ext>
                </a:extLst>
              </p:cNvPr>
              <p:cNvSpPr>
                <a:spLocks/>
              </p:cNvSpPr>
              <p:nvPr/>
            </p:nvSpPr>
            <p:spPr>
              <a:xfrm>
                <a:off x="15170598" y="2156654"/>
                <a:ext cx="492643" cy="797115"/>
              </a:xfrm>
              <a:custGeom>
                <a:avLst/>
                <a:gdLst>
                  <a:gd name="connsiteX0" fmla="*/ 388104 w 492643"/>
                  <a:gd name="connsiteY0" fmla="*/ 718711 h 797115"/>
                  <a:gd name="connsiteX1" fmla="*/ 385752 w 492643"/>
                  <a:gd name="connsiteY1" fmla="*/ 770981 h 797115"/>
                  <a:gd name="connsiteX2" fmla="*/ 488723 w 492643"/>
                  <a:gd name="connsiteY2" fmla="*/ 797116 h 797115"/>
                  <a:gd name="connsiteX3" fmla="*/ 492644 w 492643"/>
                  <a:gd name="connsiteY3" fmla="*/ 718711 h 797115"/>
                  <a:gd name="connsiteX4" fmla="*/ 22215 w 492643"/>
                  <a:gd name="connsiteY4" fmla="*/ 0 h 797115"/>
                  <a:gd name="connsiteX5" fmla="*/ 0 w 492643"/>
                  <a:gd name="connsiteY5" fmla="*/ 104540 h 797115"/>
                  <a:gd name="connsiteX6" fmla="*/ 388104 w 492643"/>
                  <a:gd name="connsiteY6" fmla="*/ 718711 h 79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43" h="797115">
                    <a:moveTo>
                      <a:pt x="388104" y="718711"/>
                    </a:moveTo>
                    <a:cubicBezTo>
                      <a:pt x="388104" y="736744"/>
                      <a:pt x="388104" y="754516"/>
                      <a:pt x="385752" y="770981"/>
                    </a:cubicBezTo>
                    <a:cubicBezTo>
                      <a:pt x="421327" y="773686"/>
                      <a:pt x="456165" y="782527"/>
                      <a:pt x="488723" y="797116"/>
                    </a:cubicBezTo>
                    <a:cubicBezTo>
                      <a:pt x="491337" y="770981"/>
                      <a:pt x="492644" y="744846"/>
                      <a:pt x="492644" y="718711"/>
                    </a:cubicBezTo>
                    <a:cubicBezTo>
                      <a:pt x="492691" y="406913"/>
                      <a:pt x="307982" y="124719"/>
                      <a:pt x="22215" y="0"/>
                    </a:cubicBezTo>
                    <a:cubicBezTo>
                      <a:pt x="20945" y="35873"/>
                      <a:pt x="13428" y="71249"/>
                      <a:pt x="0" y="104540"/>
                    </a:cubicBezTo>
                    <a:cubicBezTo>
                      <a:pt x="237138" y="217113"/>
                      <a:pt x="388227" y="456209"/>
                      <a:pt x="388104" y="718711"/>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sp>
            <p:nvSpPr>
              <p:cNvPr id="30" name="Freeform: Shape 29">
                <a:extLst>
                  <a:ext uri="{FF2B5EF4-FFF2-40B4-BE49-F238E27FC236}">
                    <a16:creationId xmlns:a16="http://schemas.microsoft.com/office/drawing/2014/main" id="{D945D2A0-8BB8-0E5B-70F0-38B5E5954A5C}"/>
                  </a:ext>
                </a:extLst>
              </p:cNvPr>
              <p:cNvSpPr>
                <a:spLocks/>
              </p:cNvSpPr>
              <p:nvPr/>
            </p:nvSpPr>
            <p:spPr>
              <a:xfrm>
                <a:off x="14404321" y="3424199"/>
                <a:ext cx="949743" cy="234927"/>
              </a:xfrm>
              <a:custGeom>
                <a:avLst/>
                <a:gdLst>
                  <a:gd name="connsiteX0" fmla="*/ 874214 w 949743"/>
                  <a:gd name="connsiteY0" fmla="*/ 0 h 234927"/>
                  <a:gd name="connsiteX1" fmla="*/ 75530 w 949743"/>
                  <a:gd name="connsiteY1" fmla="*/ 0 h 234927"/>
                  <a:gd name="connsiteX2" fmla="*/ 0 w 949743"/>
                  <a:gd name="connsiteY2" fmla="*/ 74223 h 234927"/>
                  <a:gd name="connsiteX3" fmla="*/ 949744 w 949743"/>
                  <a:gd name="connsiteY3" fmla="*/ 74223 h 234927"/>
                  <a:gd name="connsiteX4" fmla="*/ 874214 w 949743"/>
                  <a:gd name="connsiteY4" fmla="*/ 0 h 23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743" h="234927">
                    <a:moveTo>
                      <a:pt x="874214" y="0"/>
                    </a:moveTo>
                    <a:cubicBezTo>
                      <a:pt x="636378" y="173881"/>
                      <a:pt x="313366" y="173881"/>
                      <a:pt x="75530" y="0"/>
                    </a:cubicBezTo>
                    <a:cubicBezTo>
                      <a:pt x="54742" y="28843"/>
                      <a:pt x="29201" y="53943"/>
                      <a:pt x="0" y="74223"/>
                    </a:cubicBezTo>
                    <a:cubicBezTo>
                      <a:pt x="280323" y="288496"/>
                      <a:pt x="669421" y="288496"/>
                      <a:pt x="949744" y="74223"/>
                    </a:cubicBezTo>
                    <a:cubicBezTo>
                      <a:pt x="920543" y="53943"/>
                      <a:pt x="895002" y="28843"/>
                      <a:pt x="874214" y="0"/>
                    </a:cubicBezTo>
                    <a:close/>
                  </a:path>
                </a:pathLst>
              </a:custGeom>
              <a:grpFill/>
              <a:ln w="26095" cap="flat">
                <a:noFill/>
                <a:prstDash val="solid"/>
                <a:miter/>
              </a:ln>
            </p:spPr>
            <p:txBody>
              <a:bodyPr rtlCol="0" anchor="ctr"/>
              <a:lstStyle/>
              <a:p>
                <a:pPr defTabSz="685835"/>
                <a:endParaRPr lang="en-CA" sz="3600">
                  <a:solidFill>
                    <a:prstClr val="black"/>
                  </a:solidFill>
                  <a:latin typeface="Arial"/>
                </a:endParaRPr>
              </a:p>
            </p:txBody>
          </p:sp>
        </p:grpSp>
      </p:grpSp>
      <p:grpSp>
        <p:nvGrpSpPr>
          <p:cNvPr id="102" name="Group 101">
            <a:extLst>
              <a:ext uri="{FF2B5EF4-FFF2-40B4-BE49-F238E27FC236}">
                <a16:creationId xmlns:a16="http://schemas.microsoft.com/office/drawing/2014/main" id="{A8C52936-1DCE-EA30-28B7-AE0BB3463859}"/>
              </a:ext>
              <a:ext uri="{C183D7F6-B498-43B3-948B-1728B52AA6E4}">
                <adec:decorative xmlns:adec="http://schemas.microsoft.com/office/drawing/2017/decorative" val="1"/>
              </a:ext>
            </a:extLst>
          </p:cNvPr>
          <p:cNvGrpSpPr/>
          <p:nvPr/>
        </p:nvGrpSpPr>
        <p:grpSpPr>
          <a:xfrm>
            <a:off x="14969492" y="4076080"/>
            <a:ext cx="1339690" cy="1899297"/>
            <a:chOff x="19959322" y="3148773"/>
            <a:chExt cx="1786253" cy="2532396"/>
          </a:xfrm>
        </p:grpSpPr>
        <p:pic>
          <p:nvPicPr>
            <p:cNvPr id="117" name="Graphic 116">
              <a:extLst>
                <a:ext uri="{FF2B5EF4-FFF2-40B4-BE49-F238E27FC236}">
                  <a16:creationId xmlns:a16="http://schemas.microsoft.com/office/drawing/2014/main" id="{760144C0-E85B-FCEC-9AE9-C74BE27BB3A5}"/>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364846" y="3148773"/>
              <a:ext cx="1291930" cy="1291931"/>
            </a:xfrm>
            <a:prstGeom prst="rect">
              <a:avLst/>
            </a:prstGeom>
          </p:spPr>
        </p:pic>
        <p:pic>
          <p:nvPicPr>
            <p:cNvPr id="119" name="Graphic 118">
              <a:extLst>
                <a:ext uri="{FF2B5EF4-FFF2-40B4-BE49-F238E27FC236}">
                  <a16:creationId xmlns:a16="http://schemas.microsoft.com/office/drawing/2014/main" id="{DDA728BD-0F7E-06D0-A2F8-D4F1CFFAA93E}"/>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9959322" y="3894915"/>
              <a:ext cx="1786253" cy="1786254"/>
            </a:xfrm>
            <a:prstGeom prst="rect">
              <a:avLst/>
            </a:prstGeom>
          </p:spPr>
        </p:pic>
      </p:grpSp>
      <p:pic>
        <p:nvPicPr>
          <p:cNvPr id="120" name="Graphic 119">
            <a:extLst>
              <a:ext uri="{FF2B5EF4-FFF2-40B4-BE49-F238E27FC236}">
                <a16:creationId xmlns:a16="http://schemas.microsoft.com/office/drawing/2014/main" id="{E7957FD4-02A8-9F80-7A40-16EBC8B40DBA}"/>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856185" y="8383342"/>
            <a:ext cx="1639901" cy="1639901"/>
          </a:xfrm>
          <a:prstGeom prst="rect">
            <a:avLst/>
          </a:prstGeom>
        </p:spPr>
      </p:pic>
      <p:grpSp>
        <p:nvGrpSpPr>
          <p:cNvPr id="104" name="Group 103">
            <a:extLst>
              <a:ext uri="{FF2B5EF4-FFF2-40B4-BE49-F238E27FC236}">
                <a16:creationId xmlns:a16="http://schemas.microsoft.com/office/drawing/2014/main" id="{B59A6B4A-4F88-B688-957C-79FD21602D2B}"/>
              </a:ext>
              <a:ext uri="{C183D7F6-B498-43B3-948B-1728B52AA6E4}">
                <adec:decorative xmlns:adec="http://schemas.microsoft.com/office/drawing/2017/decorative" val="1"/>
              </a:ext>
            </a:extLst>
          </p:cNvPr>
          <p:cNvGrpSpPr/>
          <p:nvPr/>
        </p:nvGrpSpPr>
        <p:grpSpPr>
          <a:xfrm>
            <a:off x="5076165" y="8372162"/>
            <a:ext cx="1637555" cy="1662262"/>
            <a:chOff x="6768220" y="8876882"/>
            <a:chExt cx="2183406" cy="2216349"/>
          </a:xfrm>
        </p:grpSpPr>
        <p:pic>
          <p:nvPicPr>
            <p:cNvPr id="122" name="Graphic 121">
              <a:extLst>
                <a:ext uri="{FF2B5EF4-FFF2-40B4-BE49-F238E27FC236}">
                  <a16:creationId xmlns:a16="http://schemas.microsoft.com/office/drawing/2014/main" id="{EC3978A2-3E13-DE48-C971-4B452A729F8D}"/>
                </a:ext>
                <a:ext uri="{C183D7F6-B498-43B3-948B-1728B52AA6E4}">
                  <adec:decorative xmlns:adec="http://schemas.microsoft.com/office/drawing/2017/decorative" val="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768220" y="8909826"/>
              <a:ext cx="2183406" cy="2183405"/>
            </a:xfrm>
            <a:prstGeom prst="rect">
              <a:avLst/>
            </a:prstGeom>
          </p:spPr>
        </p:pic>
        <p:pic>
          <p:nvPicPr>
            <p:cNvPr id="123" name="Graphic 122">
              <a:extLst>
                <a:ext uri="{FF2B5EF4-FFF2-40B4-BE49-F238E27FC236}">
                  <a16:creationId xmlns:a16="http://schemas.microsoft.com/office/drawing/2014/main" id="{99170C7E-B8AB-CAB7-DDE9-B0F1856A3344}"/>
                </a:ext>
                <a:ext uri="{C183D7F6-B498-43B3-948B-1728B52AA6E4}">
                  <adec:decorative xmlns:adec="http://schemas.microsoft.com/office/drawing/2017/decorative" val="1"/>
                </a:ext>
              </a:extLst>
            </p:cNvPr>
            <p:cNvPicPr>
              <a:picLocks noChangeAspect="1"/>
            </p:cNvPicPr>
            <p:nvPr/>
          </p:nvPicPr>
          <p:blipFill>
            <a:blip r:embed="rId34" cstate="email">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214836" y="8876882"/>
              <a:ext cx="650016" cy="650015"/>
            </a:xfrm>
            <a:prstGeom prst="rect">
              <a:avLst/>
            </a:prstGeom>
          </p:spPr>
        </p:pic>
      </p:grpSp>
      <p:grpSp>
        <p:nvGrpSpPr>
          <p:cNvPr id="106" name="Group 105">
            <a:extLst>
              <a:ext uri="{FF2B5EF4-FFF2-40B4-BE49-F238E27FC236}">
                <a16:creationId xmlns:a16="http://schemas.microsoft.com/office/drawing/2014/main" id="{DC875816-978A-BC02-86C3-204A905825E1}"/>
              </a:ext>
              <a:ext uri="{C183D7F6-B498-43B3-948B-1728B52AA6E4}">
                <adec:decorative xmlns:adec="http://schemas.microsoft.com/office/drawing/2017/decorative" val="1"/>
              </a:ext>
            </a:extLst>
          </p:cNvPr>
          <p:cNvGrpSpPr/>
          <p:nvPr/>
        </p:nvGrpSpPr>
        <p:grpSpPr>
          <a:xfrm>
            <a:off x="11579699" y="8343900"/>
            <a:ext cx="1635782" cy="1869724"/>
            <a:chOff x="15439599" y="8839200"/>
            <a:chExt cx="2181042" cy="2492965"/>
          </a:xfrm>
        </p:grpSpPr>
        <p:pic>
          <p:nvPicPr>
            <p:cNvPr id="126" name="Graphic 125">
              <a:extLst>
                <a:ext uri="{FF2B5EF4-FFF2-40B4-BE49-F238E27FC236}">
                  <a16:creationId xmlns:a16="http://schemas.microsoft.com/office/drawing/2014/main" id="{85CD5463-6257-FD08-7CE9-154B1FEB9752}"/>
                </a:ext>
                <a:ext uri="{C183D7F6-B498-43B3-948B-1728B52AA6E4}">
                  <adec:decorative xmlns:adec="http://schemas.microsoft.com/office/drawing/2017/decorative" val="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5439599" y="8839200"/>
              <a:ext cx="2181042" cy="2181040"/>
            </a:xfrm>
            <a:prstGeom prst="rect">
              <a:avLst/>
            </a:prstGeom>
          </p:spPr>
        </p:pic>
        <p:sp>
          <p:nvSpPr>
            <p:cNvPr id="127" name="Freeform: Shape 126">
              <a:extLst>
                <a:ext uri="{FF2B5EF4-FFF2-40B4-BE49-F238E27FC236}">
                  <a16:creationId xmlns:a16="http://schemas.microsoft.com/office/drawing/2014/main" id="{99A538CF-D094-A9D5-359C-480D19414A53}"/>
                </a:ext>
                <a:ext uri="{C183D7F6-B498-43B3-948B-1728B52AA6E4}">
                  <adec:decorative xmlns:adec="http://schemas.microsoft.com/office/drawing/2017/decorative" val="1"/>
                </a:ext>
              </a:extLst>
            </p:cNvPr>
            <p:cNvSpPr/>
            <p:nvPr/>
          </p:nvSpPr>
          <p:spPr>
            <a:xfrm>
              <a:off x="15557130" y="9829207"/>
              <a:ext cx="834143" cy="1502958"/>
            </a:xfrm>
            <a:custGeom>
              <a:avLst/>
              <a:gdLst>
                <a:gd name="connsiteX0" fmla="*/ 300387 w 350251"/>
                <a:gd name="connsiteY0" fmla="*/ 521640 h 631082"/>
                <a:gd name="connsiteX1" fmla="*/ 319437 w 350251"/>
                <a:gd name="connsiteY1" fmla="*/ 489731 h 631082"/>
                <a:gd name="connsiteX2" fmla="*/ 319437 w 350251"/>
                <a:gd name="connsiteY2" fmla="*/ 486588 h 631082"/>
                <a:gd name="connsiteX3" fmla="*/ 290862 w 350251"/>
                <a:gd name="connsiteY3" fmla="*/ 450965 h 631082"/>
                <a:gd name="connsiteX4" fmla="*/ 290862 w 350251"/>
                <a:gd name="connsiteY4" fmla="*/ 412007 h 631082"/>
                <a:gd name="connsiteX5" fmla="*/ 305625 w 350251"/>
                <a:gd name="connsiteY5" fmla="*/ 313328 h 631082"/>
                <a:gd name="connsiteX6" fmla="*/ 219900 w 350251"/>
                <a:gd name="connsiteY6" fmla="*/ 238843 h 631082"/>
                <a:gd name="connsiteX7" fmla="*/ 200850 w 350251"/>
                <a:gd name="connsiteY7" fmla="*/ 216554 h 631082"/>
                <a:gd name="connsiteX8" fmla="*/ 231521 w 350251"/>
                <a:gd name="connsiteY8" fmla="*/ 222746 h 631082"/>
                <a:gd name="connsiteX9" fmla="*/ 267430 w 350251"/>
                <a:gd name="connsiteY9" fmla="*/ 237319 h 631082"/>
                <a:gd name="connsiteX10" fmla="*/ 314007 w 350251"/>
                <a:gd name="connsiteY10" fmla="*/ 235985 h 631082"/>
                <a:gd name="connsiteX11" fmla="*/ 348583 w 350251"/>
                <a:gd name="connsiteY11" fmla="*/ 166643 h 631082"/>
                <a:gd name="connsiteX12" fmla="*/ 275241 w 350251"/>
                <a:gd name="connsiteY12" fmla="*/ 103493 h 631082"/>
                <a:gd name="connsiteX13" fmla="*/ 272669 w 350251"/>
                <a:gd name="connsiteY13" fmla="*/ 85490 h 631082"/>
                <a:gd name="connsiteX14" fmla="*/ 212280 w 350251"/>
                <a:gd name="connsiteY14" fmla="*/ 41485 h 631082"/>
                <a:gd name="connsiteX15" fmla="*/ 208375 w 350251"/>
                <a:gd name="connsiteY15" fmla="*/ 3385 h 631082"/>
                <a:gd name="connsiteX16" fmla="*/ 30639 w 350251"/>
                <a:gd name="connsiteY16" fmla="*/ 96920 h 631082"/>
                <a:gd name="connsiteX17" fmla="*/ 27972 w 350251"/>
                <a:gd name="connsiteY17" fmla="*/ 315995 h 631082"/>
                <a:gd name="connsiteX18" fmla="*/ 61881 w 350251"/>
                <a:gd name="connsiteY18" fmla="*/ 401720 h 631082"/>
                <a:gd name="connsiteX19" fmla="*/ 61881 w 350251"/>
                <a:gd name="connsiteY19" fmla="*/ 450965 h 631082"/>
                <a:gd name="connsiteX20" fmla="*/ 33306 w 350251"/>
                <a:gd name="connsiteY20" fmla="*/ 486588 h 631082"/>
                <a:gd name="connsiteX21" fmla="*/ 33306 w 350251"/>
                <a:gd name="connsiteY21" fmla="*/ 489731 h 631082"/>
                <a:gd name="connsiteX22" fmla="*/ 52356 w 350251"/>
                <a:gd name="connsiteY22" fmla="*/ 521640 h 631082"/>
                <a:gd name="connsiteX23" fmla="*/ 52356 w 350251"/>
                <a:gd name="connsiteY23" fmla="*/ 554882 h 631082"/>
                <a:gd name="connsiteX24" fmla="*/ 14256 w 350251"/>
                <a:gd name="connsiteY24" fmla="*/ 554882 h 631082"/>
                <a:gd name="connsiteX25" fmla="*/ 14256 w 350251"/>
                <a:gd name="connsiteY25" fmla="*/ 631082 h 631082"/>
                <a:gd name="connsiteX26" fmla="*/ 338106 w 350251"/>
                <a:gd name="connsiteY26" fmla="*/ 631082 h 631082"/>
                <a:gd name="connsiteX27" fmla="*/ 338106 w 350251"/>
                <a:gd name="connsiteY27" fmla="*/ 554882 h 631082"/>
                <a:gd name="connsiteX28" fmla="*/ 300006 w 350251"/>
                <a:gd name="connsiteY28" fmla="*/ 554882 h 6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0251" h="631082">
                  <a:moveTo>
                    <a:pt x="300387" y="521640"/>
                  </a:moveTo>
                  <a:cubicBezTo>
                    <a:pt x="312040" y="515232"/>
                    <a:pt x="319325" y="503030"/>
                    <a:pt x="319437" y="489731"/>
                  </a:cubicBezTo>
                  <a:lnTo>
                    <a:pt x="319437" y="486588"/>
                  </a:lnTo>
                  <a:cubicBezTo>
                    <a:pt x="319335" y="469520"/>
                    <a:pt x="307501" y="454767"/>
                    <a:pt x="290862" y="450965"/>
                  </a:cubicBezTo>
                  <a:lnTo>
                    <a:pt x="290862" y="412007"/>
                  </a:lnTo>
                  <a:cubicBezTo>
                    <a:pt x="315184" y="385078"/>
                    <a:pt x="321001" y="346196"/>
                    <a:pt x="305625" y="313328"/>
                  </a:cubicBezTo>
                  <a:cubicBezTo>
                    <a:pt x="294005" y="286849"/>
                    <a:pt x="239427" y="249606"/>
                    <a:pt x="219900" y="238843"/>
                  </a:cubicBezTo>
                  <a:cubicBezTo>
                    <a:pt x="211091" y="233929"/>
                    <a:pt x="204332" y="226022"/>
                    <a:pt x="200850" y="216554"/>
                  </a:cubicBezTo>
                  <a:cubicBezTo>
                    <a:pt x="209715" y="222914"/>
                    <a:pt x="220882" y="225169"/>
                    <a:pt x="231521" y="222746"/>
                  </a:cubicBezTo>
                  <a:cubicBezTo>
                    <a:pt x="248571" y="216554"/>
                    <a:pt x="263334" y="232271"/>
                    <a:pt x="267430" y="237319"/>
                  </a:cubicBezTo>
                  <a:cubicBezTo>
                    <a:pt x="278003" y="249035"/>
                    <a:pt x="296958" y="243224"/>
                    <a:pt x="314007" y="235985"/>
                  </a:cubicBezTo>
                  <a:cubicBezTo>
                    <a:pt x="340825" y="224316"/>
                    <a:pt x="355401" y="195084"/>
                    <a:pt x="348583" y="166643"/>
                  </a:cubicBezTo>
                  <a:cubicBezTo>
                    <a:pt x="348107" y="152070"/>
                    <a:pt x="275241" y="103493"/>
                    <a:pt x="275241" y="103493"/>
                  </a:cubicBezTo>
                  <a:lnTo>
                    <a:pt x="272669" y="85490"/>
                  </a:lnTo>
                  <a:cubicBezTo>
                    <a:pt x="272669" y="82347"/>
                    <a:pt x="261429" y="49867"/>
                    <a:pt x="212280" y="41485"/>
                  </a:cubicBezTo>
                  <a:cubicBezTo>
                    <a:pt x="212280" y="41485"/>
                    <a:pt x="221139" y="9671"/>
                    <a:pt x="208375" y="3385"/>
                  </a:cubicBezTo>
                  <a:cubicBezTo>
                    <a:pt x="181705" y="-8902"/>
                    <a:pt x="84550" y="10052"/>
                    <a:pt x="30639" y="96920"/>
                  </a:cubicBezTo>
                  <a:cubicBezTo>
                    <a:pt x="-9271" y="161214"/>
                    <a:pt x="-10224" y="239033"/>
                    <a:pt x="27972" y="315995"/>
                  </a:cubicBezTo>
                  <a:cubicBezTo>
                    <a:pt x="37497" y="335045"/>
                    <a:pt x="61881" y="373145"/>
                    <a:pt x="61881" y="401720"/>
                  </a:cubicBezTo>
                  <a:lnTo>
                    <a:pt x="61881" y="450965"/>
                  </a:lnTo>
                  <a:cubicBezTo>
                    <a:pt x="45241" y="454767"/>
                    <a:pt x="33408" y="469520"/>
                    <a:pt x="33306" y="486588"/>
                  </a:cubicBezTo>
                  <a:lnTo>
                    <a:pt x="33306" y="489731"/>
                  </a:lnTo>
                  <a:cubicBezTo>
                    <a:pt x="33417" y="503030"/>
                    <a:pt x="40702" y="515232"/>
                    <a:pt x="52356" y="521640"/>
                  </a:cubicBezTo>
                  <a:lnTo>
                    <a:pt x="52356" y="554882"/>
                  </a:lnTo>
                  <a:lnTo>
                    <a:pt x="14256" y="554882"/>
                  </a:lnTo>
                  <a:lnTo>
                    <a:pt x="14256" y="631082"/>
                  </a:lnTo>
                  <a:lnTo>
                    <a:pt x="338106" y="631082"/>
                  </a:lnTo>
                  <a:lnTo>
                    <a:pt x="338106" y="554882"/>
                  </a:lnTo>
                  <a:lnTo>
                    <a:pt x="300006" y="554882"/>
                  </a:lnTo>
                  <a:close/>
                </a:path>
              </a:pathLst>
            </a:custGeom>
            <a:solidFill>
              <a:schemeClr val="accent1"/>
            </a:solidFill>
            <a:ln w="38100" cap="flat">
              <a:solidFill>
                <a:schemeClr val="bg1"/>
              </a:solidFill>
              <a:prstDash val="solid"/>
              <a:miter/>
            </a:ln>
          </p:spPr>
          <p:txBody>
            <a:bodyPr rtlCol="0" anchor="ctr"/>
            <a:lstStyle/>
            <a:p>
              <a:pPr defTabSz="685835"/>
              <a:endParaRPr lang="en-CA" sz="3600">
                <a:solidFill>
                  <a:prstClr val="black"/>
                </a:solidFill>
                <a:latin typeface="Arial"/>
              </a:endParaRPr>
            </a:p>
          </p:txBody>
        </p:sp>
      </p:grpSp>
      <p:sp>
        <p:nvSpPr>
          <p:cNvPr id="11" name="Slide Number Placeholder 10">
            <a:extLst>
              <a:ext uri="{FF2B5EF4-FFF2-40B4-BE49-F238E27FC236}">
                <a16:creationId xmlns:a16="http://schemas.microsoft.com/office/drawing/2014/main" id="{2808F55A-5E8F-C9E4-8744-23C36CBD2DC2}"/>
              </a:ext>
            </a:extLst>
          </p:cNvPr>
          <p:cNvSpPr>
            <a:spLocks noGrp="1"/>
          </p:cNvSpPr>
          <p:nvPr>
            <p:ph type="sldNum" sz="quarter" idx="12"/>
          </p:nvPr>
        </p:nvSpPr>
        <p:spPr/>
        <p:txBody>
          <a:bodyPr/>
          <a:lstStyle/>
          <a:p>
            <a:fld id="{7088BEF1-D3AD-E34F-A3B9-A73E884A7AB2}" type="slidenum">
              <a:rPr lang="en-CA" noProof="0" smtClean="0"/>
              <a:t>4</a:t>
            </a:fld>
            <a:endParaRPr lang="en-CA" noProof="0"/>
          </a:p>
        </p:txBody>
      </p:sp>
    </p:spTree>
    <p:extLst>
      <p:ext uri="{BB962C8B-B14F-4D97-AF65-F5344CB8AC3E}">
        <p14:creationId xmlns:p14="http://schemas.microsoft.com/office/powerpoint/2010/main" val="27384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98">
            <a:extLst>
              <a:ext uri="{FF2B5EF4-FFF2-40B4-BE49-F238E27FC236}">
                <a16:creationId xmlns:a16="http://schemas.microsoft.com/office/drawing/2014/main" id="{74DC58AD-A9D5-E14F-C666-E08F96385000}"/>
              </a:ext>
            </a:extLst>
          </p:cNvPr>
          <p:cNvSpPr>
            <a:spLocks noGrp="1"/>
          </p:cNvSpPr>
          <p:nvPr>
            <p:ph type="title"/>
          </p:nvPr>
        </p:nvSpPr>
        <p:spPr>
          <a:xfrm>
            <a:off x="653901" y="604214"/>
            <a:ext cx="17021943" cy="1754981"/>
          </a:xfrm>
        </p:spPr>
        <p:txBody>
          <a:bodyPr/>
          <a:lstStyle/>
          <a:p>
            <a:r>
              <a:rPr lang="fr-CA" sz="8000"/>
              <a:t> The Antidotes</a:t>
            </a:r>
          </a:p>
        </p:txBody>
      </p:sp>
      <p:sp>
        <p:nvSpPr>
          <p:cNvPr id="3" name="Text Placeholder 2">
            <a:extLst>
              <a:ext uri="{FF2B5EF4-FFF2-40B4-BE49-F238E27FC236}">
                <a16:creationId xmlns:a16="http://schemas.microsoft.com/office/drawing/2014/main" id="{93C4BC5B-6D58-65D6-EAB3-AFCBD7D29D9A}"/>
              </a:ext>
            </a:extLst>
          </p:cNvPr>
          <p:cNvSpPr>
            <a:spLocks noGrp="1"/>
          </p:cNvSpPr>
          <p:nvPr>
            <p:ph type="body" sz="quarter" idx="21"/>
          </p:nvPr>
        </p:nvSpPr>
        <p:spPr>
          <a:xfrm>
            <a:off x="8042485" y="3288394"/>
            <a:ext cx="1993106" cy="1825229"/>
          </a:xfrm>
        </p:spPr>
        <p:txBody>
          <a:bodyPr/>
          <a:lstStyle/>
          <a:p>
            <a:r>
              <a:rPr lang="fr-CA"/>
              <a:t>V</a:t>
            </a:r>
          </a:p>
        </p:txBody>
      </p:sp>
      <p:sp>
        <p:nvSpPr>
          <p:cNvPr id="4" name="Text Placeholder 3">
            <a:extLst>
              <a:ext uri="{FF2B5EF4-FFF2-40B4-BE49-F238E27FC236}">
                <a16:creationId xmlns:a16="http://schemas.microsoft.com/office/drawing/2014/main" id="{AEC2CE88-0BA3-773A-BD98-31428DD824B2}"/>
              </a:ext>
            </a:extLst>
          </p:cNvPr>
          <p:cNvSpPr>
            <a:spLocks noGrp="1"/>
          </p:cNvSpPr>
          <p:nvPr>
            <p:ph type="body" sz="quarter" idx="22"/>
          </p:nvPr>
        </p:nvSpPr>
        <p:spPr>
          <a:xfrm>
            <a:off x="3596791" y="3766254"/>
            <a:ext cx="6030278" cy="1050595"/>
          </a:xfrm>
        </p:spPr>
        <p:txBody>
          <a:bodyPr/>
          <a:lstStyle/>
          <a:p>
            <a:r>
              <a:rPr lang="fr-CA" err="1"/>
              <a:t>Volatility</a:t>
            </a:r>
            <a:r>
              <a:rPr lang="fr-CA">
                <a:solidFill>
                  <a:schemeClr val="bg1"/>
                </a:solidFill>
              </a:rPr>
              <a:t>.</a:t>
            </a:r>
          </a:p>
        </p:txBody>
      </p:sp>
      <p:sp>
        <p:nvSpPr>
          <p:cNvPr id="5" name="Text Placeholder 4">
            <a:extLst>
              <a:ext uri="{FF2B5EF4-FFF2-40B4-BE49-F238E27FC236}">
                <a16:creationId xmlns:a16="http://schemas.microsoft.com/office/drawing/2014/main" id="{A4BA57D5-F47D-5215-C8C8-E71E8EFC829B}"/>
              </a:ext>
            </a:extLst>
          </p:cNvPr>
          <p:cNvSpPr>
            <a:spLocks noGrp="1"/>
          </p:cNvSpPr>
          <p:nvPr>
            <p:ph type="body" sz="quarter" idx="23"/>
          </p:nvPr>
        </p:nvSpPr>
        <p:spPr>
          <a:xfrm>
            <a:off x="10666096" y="3669350"/>
            <a:ext cx="7009748" cy="1063315"/>
          </a:xfrm>
        </p:spPr>
        <p:txBody>
          <a:bodyPr/>
          <a:lstStyle/>
          <a:p>
            <a:r>
              <a:rPr lang="fr-CA"/>
              <a:t>Vision</a:t>
            </a:r>
            <a:r>
              <a:rPr lang="fr-CA">
                <a:solidFill>
                  <a:schemeClr val="bg1"/>
                </a:solidFill>
              </a:rPr>
              <a:t>.</a:t>
            </a:r>
          </a:p>
        </p:txBody>
      </p:sp>
      <p:sp>
        <p:nvSpPr>
          <p:cNvPr id="6" name="Text Placeholder 5">
            <a:extLst>
              <a:ext uri="{FF2B5EF4-FFF2-40B4-BE49-F238E27FC236}">
                <a16:creationId xmlns:a16="http://schemas.microsoft.com/office/drawing/2014/main" id="{F9A1991B-3E7F-0F3B-5B61-9A4FA39548BD}"/>
              </a:ext>
            </a:extLst>
          </p:cNvPr>
          <p:cNvSpPr>
            <a:spLocks noGrp="1"/>
          </p:cNvSpPr>
          <p:nvPr>
            <p:ph type="body" sz="quarter" idx="24"/>
          </p:nvPr>
        </p:nvSpPr>
        <p:spPr>
          <a:xfrm>
            <a:off x="8021618" y="5875986"/>
            <a:ext cx="2034841" cy="1804975"/>
          </a:xfrm>
        </p:spPr>
        <p:txBody>
          <a:bodyPr/>
          <a:lstStyle/>
          <a:p>
            <a:r>
              <a:rPr lang="fr-CA"/>
              <a:t>U</a:t>
            </a:r>
          </a:p>
        </p:txBody>
      </p:sp>
      <p:sp>
        <p:nvSpPr>
          <p:cNvPr id="7" name="Text Placeholder 6">
            <a:extLst>
              <a:ext uri="{FF2B5EF4-FFF2-40B4-BE49-F238E27FC236}">
                <a16:creationId xmlns:a16="http://schemas.microsoft.com/office/drawing/2014/main" id="{D74AB775-FE57-DF94-4015-60D52DDA458A}"/>
              </a:ext>
            </a:extLst>
          </p:cNvPr>
          <p:cNvSpPr>
            <a:spLocks noGrp="1"/>
          </p:cNvSpPr>
          <p:nvPr>
            <p:ph type="body" sz="quarter" idx="25"/>
          </p:nvPr>
        </p:nvSpPr>
        <p:spPr>
          <a:xfrm>
            <a:off x="3580549" y="6291891"/>
            <a:ext cx="6037796" cy="1046170"/>
          </a:xfrm>
        </p:spPr>
        <p:txBody>
          <a:bodyPr anchor="t"/>
          <a:lstStyle/>
          <a:p>
            <a:r>
              <a:rPr lang="fr-CA" err="1"/>
              <a:t>Uncertainty</a:t>
            </a:r>
            <a:r>
              <a:rPr lang="fr-CA">
                <a:solidFill>
                  <a:schemeClr val="bg1"/>
                </a:solidFill>
              </a:rPr>
              <a:t>.</a:t>
            </a:r>
          </a:p>
        </p:txBody>
      </p:sp>
      <p:sp>
        <p:nvSpPr>
          <p:cNvPr id="36" name="Text Placeholder 35">
            <a:extLst>
              <a:ext uri="{FF2B5EF4-FFF2-40B4-BE49-F238E27FC236}">
                <a16:creationId xmlns:a16="http://schemas.microsoft.com/office/drawing/2014/main" id="{3BE9CC9B-BD65-41DA-4E0E-5025A1C049BD}"/>
              </a:ext>
            </a:extLst>
          </p:cNvPr>
          <p:cNvSpPr>
            <a:spLocks noGrp="1"/>
          </p:cNvSpPr>
          <p:nvPr>
            <p:ph type="body" sz="quarter" idx="27"/>
          </p:nvPr>
        </p:nvSpPr>
        <p:spPr>
          <a:xfrm>
            <a:off x="10692115" y="6291891"/>
            <a:ext cx="6957710" cy="1131895"/>
          </a:xfrm>
        </p:spPr>
        <p:txBody>
          <a:bodyPr/>
          <a:lstStyle/>
          <a:p>
            <a:r>
              <a:rPr lang="fr-CA" err="1"/>
              <a:t>Understanding</a:t>
            </a:r>
            <a:r>
              <a:rPr lang="fr-CA">
                <a:solidFill>
                  <a:schemeClr val="bg1"/>
                </a:solidFill>
              </a:rPr>
              <a:t>.</a:t>
            </a:r>
          </a:p>
        </p:txBody>
      </p:sp>
      <p:sp>
        <p:nvSpPr>
          <p:cNvPr id="67" name="Text Placeholder 66">
            <a:extLst>
              <a:ext uri="{FF2B5EF4-FFF2-40B4-BE49-F238E27FC236}">
                <a16:creationId xmlns:a16="http://schemas.microsoft.com/office/drawing/2014/main" id="{8DBF4DAE-D78A-6572-EAB4-C23A7A82D191}"/>
              </a:ext>
            </a:extLst>
          </p:cNvPr>
          <p:cNvSpPr>
            <a:spLocks noGrp="1"/>
          </p:cNvSpPr>
          <p:nvPr>
            <p:ph type="body" sz="quarter" idx="28"/>
          </p:nvPr>
        </p:nvSpPr>
        <p:spPr>
          <a:xfrm>
            <a:off x="7968483" y="8443324"/>
            <a:ext cx="2034841" cy="1804975"/>
          </a:xfrm>
        </p:spPr>
        <p:txBody>
          <a:bodyPr/>
          <a:lstStyle/>
          <a:p>
            <a:r>
              <a:rPr lang="fr-CA"/>
              <a:t>C</a:t>
            </a:r>
          </a:p>
        </p:txBody>
      </p:sp>
      <p:sp>
        <p:nvSpPr>
          <p:cNvPr id="76" name="Text Placeholder 75">
            <a:extLst>
              <a:ext uri="{FF2B5EF4-FFF2-40B4-BE49-F238E27FC236}">
                <a16:creationId xmlns:a16="http://schemas.microsoft.com/office/drawing/2014/main" id="{99E984CE-922A-3BE3-634E-C38F4671275E}"/>
              </a:ext>
            </a:extLst>
          </p:cNvPr>
          <p:cNvSpPr>
            <a:spLocks noGrp="1"/>
          </p:cNvSpPr>
          <p:nvPr>
            <p:ph type="body" sz="quarter" idx="29"/>
          </p:nvPr>
        </p:nvSpPr>
        <p:spPr>
          <a:xfrm>
            <a:off x="3399775" y="8917937"/>
            <a:ext cx="6184280" cy="1120465"/>
          </a:xfrm>
        </p:spPr>
        <p:txBody>
          <a:bodyPr/>
          <a:lstStyle/>
          <a:p>
            <a:r>
              <a:rPr lang="fr-CA" err="1"/>
              <a:t>Complexity</a:t>
            </a:r>
            <a:r>
              <a:rPr lang="fr-CA">
                <a:solidFill>
                  <a:schemeClr val="bg1"/>
                </a:solidFill>
              </a:rPr>
              <a:t>.</a:t>
            </a:r>
          </a:p>
        </p:txBody>
      </p:sp>
      <p:sp>
        <p:nvSpPr>
          <p:cNvPr id="77" name="Text Placeholder 76">
            <a:extLst>
              <a:ext uri="{FF2B5EF4-FFF2-40B4-BE49-F238E27FC236}">
                <a16:creationId xmlns:a16="http://schemas.microsoft.com/office/drawing/2014/main" id="{9FF5EC0C-A765-85F1-8185-1FB7A8CAA256}"/>
              </a:ext>
            </a:extLst>
          </p:cNvPr>
          <p:cNvSpPr>
            <a:spLocks noGrp="1"/>
          </p:cNvSpPr>
          <p:nvPr>
            <p:ph type="body" sz="quarter" idx="30"/>
          </p:nvPr>
        </p:nvSpPr>
        <p:spPr>
          <a:xfrm>
            <a:off x="10718134" y="8983012"/>
            <a:ext cx="6957710" cy="1109035"/>
          </a:xfrm>
        </p:spPr>
        <p:txBody>
          <a:bodyPr/>
          <a:lstStyle/>
          <a:p>
            <a:r>
              <a:rPr lang="fr-CA"/>
              <a:t>Clarity</a:t>
            </a:r>
            <a:r>
              <a:rPr lang="fr-CA">
                <a:solidFill>
                  <a:schemeClr val="bg1"/>
                </a:solidFill>
              </a:rPr>
              <a:t>.</a:t>
            </a:r>
          </a:p>
        </p:txBody>
      </p:sp>
      <p:sp>
        <p:nvSpPr>
          <p:cNvPr id="88" name="Text Placeholder 87">
            <a:extLst>
              <a:ext uri="{FF2B5EF4-FFF2-40B4-BE49-F238E27FC236}">
                <a16:creationId xmlns:a16="http://schemas.microsoft.com/office/drawing/2014/main" id="{2680D4C8-35E7-0DF4-A193-693147178403}"/>
              </a:ext>
            </a:extLst>
          </p:cNvPr>
          <p:cNvSpPr>
            <a:spLocks noGrp="1"/>
          </p:cNvSpPr>
          <p:nvPr>
            <p:ph type="body" sz="quarter" idx="31"/>
          </p:nvPr>
        </p:nvSpPr>
        <p:spPr>
          <a:xfrm>
            <a:off x="8021617" y="11275378"/>
            <a:ext cx="2034841" cy="1804975"/>
          </a:xfrm>
        </p:spPr>
        <p:txBody>
          <a:bodyPr/>
          <a:lstStyle/>
          <a:p>
            <a:r>
              <a:rPr lang="fr-CA"/>
              <a:t>A</a:t>
            </a:r>
          </a:p>
        </p:txBody>
      </p:sp>
      <p:sp>
        <p:nvSpPr>
          <p:cNvPr id="100" name="Text Placeholder 99">
            <a:extLst>
              <a:ext uri="{FF2B5EF4-FFF2-40B4-BE49-F238E27FC236}">
                <a16:creationId xmlns:a16="http://schemas.microsoft.com/office/drawing/2014/main" id="{99C8A93A-0CF3-BB9E-A778-34B53C20CC67}"/>
              </a:ext>
            </a:extLst>
          </p:cNvPr>
          <p:cNvSpPr>
            <a:spLocks noGrp="1"/>
          </p:cNvSpPr>
          <p:nvPr>
            <p:ph type="body" sz="quarter" idx="32"/>
          </p:nvPr>
        </p:nvSpPr>
        <p:spPr>
          <a:xfrm>
            <a:off x="3519790" y="11591005"/>
            <a:ext cx="6064265" cy="1173719"/>
          </a:xfrm>
        </p:spPr>
        <p:txBody>
          <a:bodyPr/>
          <a:lstStyle/>
          <a:p>
            <a:r>
              <a:rPr lang="fr-CA" err="1"/>
              <a:t>Ambiguity</a:t>
            </a:r>
            <a:r>
              <a:rPr lang="fr-CA">
                <a:solidFill>
                  <a:schemeClr val="bg1"/>
                </a:solidFill>
              </a:rPr>
              <a:t>.</a:t>
            </a:r>
          </a:p>
        </p:txBody>
      </p:sp>
      <p:sp>
        <p:nvSpPr>
          <p:cNvPr id="101" name="Text Placeholder 100">
            <a:extLst>
              <a:ext uri="{FF2B5EF4-FFF2-40B4-BE49-F238E27FC236}">
                <a16:creationId xmlns:a16="http://schemas.microsoft.com/office/drawing/2014/main" id="{B229D3BA-96C2-D3F9-4B9B-610A62F390B2}"/>
              </a:ext>
            </a:extLst>
          </p:cNvPr>
          <p:cNvSpPr>
            <a:spLocks noGrp="1"/>
          </p:cNvSpPr>
          <p:nvPr>
            <p:ph type="body" sz="quarter" idx="33"/>
          </p:nvPr>
        </p:nvSpPr>
        <p:spPr>
          <a:xfrm>
            <a:off x="10666096" y="11483374"/>
            <a:ext cx="6957710" cy="1154755"/>
          </a:xfrm>
        </p:spPr>
        <p:txBody>
          <a:bodyPr/>
          <a:lstStyle/>
          <a:p>
            <a:r>
              <a:rPr lang="fr-CA"/>
              <a:t>Agility</a:t>
            </a:r>
            <a:r>
              <a:rPr lang="fr-CA">
                <a:solidFill>
                  <a:schemeClr val="bg1"/>
                </a:solidFill>
              </a:rPr>
              <a:t>.</a:t>
            </a:r>
          </a:p>
        </p:txBody>
      </p:sp>
    </p:spTree>
    <p:extLst>
      <p:ext uri="{BB962C8B-B14F-4D97-AF65-F5344CB8AC3E}">
        <p14:creationId xmlns:p14="http://schemas.microsoft.com/office/powerpoint/2010/main" val="275205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C3F7F8-1745-F791-94C3-24609324BD9F}"/>
              </a:ext>
            </a:extLst>
          </p:cNvPr>
          <p:cNvSpPr>
            <a:spLocks noGrp="1"/>
          </p:cNvSpPr>
          <p:nvPr>
            <p:ph type="title"/>
          </p:nvPr>
        </p:nvSpPr>
        <p:spPr>
          <a:xfrm>
            <a:off x="675901" y="473937"/>
            <a:ext cx="17008079" cy="1754312"/>
          </a:xfrm>
        </p:spPr>
        <p:txBody>
          <a:bodyPr/>
          <a:lstStyle/>
          <a:p>
            <a:r>
              <a:rPr lang="fr-CA" sz="8000"/>
              <a:t>Change </a:t>
            </a:r>
            <a:r>
              <a:rPr lang="fr-CA" sz="8000" err="1"/>
              <a:t>Effectiveness</a:t>
            </a:r>
            <a:endParaRPr lang="fr-CA" sz="8000"/>
          </a:p>
        </p:txBody>
      </p:sp>
      <p:sp>
        <p:nvSpPr>
          <p:cNvPr id="4" name="Text Placeholder 3">
            <a:extLst>
              <a:ext uri="{FF2B5EF4-FFF2-40B4-BE49-F238E27FC236}">
                <a16:creationId xmlns:a16="http://schemas.microsoft.com/office/drawing/2014/main" id="{6E7FD602-49BE-3AE4-E44E-C3953E6099E5}"/>
              </a:ext>
            </a:extLst>
          </p:cNvPr>
          <p:cNvSpPr>
            <a:spLocks noGrp="1"/>
          </p:cNvSpPr>
          <p:nvPr>
            <p:ph type="body" sz="quarter" idx="13"/>
          </p:nvPr>
        </p:nvSpPr>
        <p:spPr>
          <a:xfrm>
            <a:off x="9448800" y="2974674"/>
            <a:ext cx="8839200" cy="1668446"/>
          </a:xfrm>
        </p:spPr>
        <p:txBody>
          <a:bodyPr/>
          <a:lstStyle/>
          <a:p>
            <a:endParaRPr lang="fr-CA"/>
          </a:p>
          <a:p>
            <a:pPr lvl="1" defTabSz="685800" eaLnBrk="0" fontAlgn="base" hangingPunct="0">
              <a:spcAft>
                <a:spcPts val="2250"/>
              </a:spcAft>
            </a:pPr>
            <a:endParaRPr lang="fr-CA" sz="4049">
              <a:solidFill>
                <a:schemeClr val="tx2"/>
              </a:solidFill>
            </a:endParaRPr>
          </a:p>
          <a:p>
            <a:pPr marL="2381" lvl="1" indent="0" defTabSz="685800" eaLnBrk="0" fontAlgn="base" hangingPunct="0">
              <a:spcAft>
                <a:spcPts val="2250"/>
              </a:spcAft>
              <a:buNone/>
            </a:pPr>
            <a:r>
              <a:rPr lang="fr-CA" sz="5400" err="1">
                <a:solidFill>
                  <a:schemeClr val="tx2"/>
                </a:solidFill>
              </a:rPr>
              <a:t>Effectiveness</a:t>
            </a:r>
            <a:r>
              <a:rPr lang="fr-CA" sz="5400">
                <a:solidFill>
                  <a:schemeClr val="tx2"/>
                </a:solidFill>
              </a:rPr>
              <a:t> </a:t>
            </a:r>
            <a:r>
              <a:rPr lang="fr-CA" sz="5400" err="1">
                <a:solidFill>
                  <a:schemeClr val="tx2"/>
                </a:solidFill>
              </a:rPr>
              <a:t>is</a:t>
            </a:r>
            <a:r>
              <a:rPr lang="fr-CA" sz="5400">
                <a:solidFill>
                  <a:schemeClr val="tx2"/>
                </a:solidFill>
              </a:rPr>
              <a:t> </a:t>
            </a:r>
            <a:r>
              <a:rPr lang="fr-CA" sz="5400" err="1">
                <a:solidFill>
                  <a:schemeClr val="tx2"/>
                </a:solidFill>
              </a:rPr>
              <a:t>equal</a:t>
            </a:r>
            <a:r>
              <a:rPr lang="fr-CA" sz="5400">
                <a:solidFill>
                  <a:schemeClr val="tx2"/>
                </a:solidFill>
              </a:rPr>
              <a:t> to the </a:t>
            </a:r>
            <a:r>
              <a:rPr lang="fr-CA" sz="5400" err="1">
                <a:solidFill>
                  <a:schemeClr val="tx2"/>
                </a:solidFill>
              </a:rPr>
              <a:t>quality</a:t>
            </a:r>
            <a:r>
              <a:rPr lang="fr-CA" sz="5400">
                <a:solidFill>
                  <a:schemeClr val="tx2"/>
                </a:solidFill>
              </a:rPr>
              <a:t> (Q) of the solution times the acceptance (A) of the solution.</a:t>
            </a:r>
          </a:p>
        </p:txBody>
      </p:sp>
      <p:pic>
        <p:nvPicPr>
          <p:cNvPr id="9" name="Picture Placeholder 8">
            <a:extLst>
              <a:ext uri="{FF2B5EF4-FFF2-40B4-BE49-F238E27FC236}">
                <a16:creationId xmlns:a16="http://schemas.microsoft.com/office/drawing/2014/main" id="{86975A0C-19F3-9F80-C032-7998AA257C48}"/>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9139238" cy="8532019"/>
          </a:xfrm>
        </p:spPr>
      </p:pic>
      <p:sp>
        <p:nvSpPr>
          <p:cNvPr id="6" name="Text Placeholder 5">
            <a:extLst>
              <a:ext uri="{FF2B5EF4-FFF2-40B4-BE49-F238E27FC236}">
                <a16:creationId xmlns:a16="http://schemas.microsoft.com/office/drawing/2014/main" id="{CB6A4C18-2741-652E-3C87-54F07967B4CB}"/>
              </a:ext>
            </a:extLst>
          </p:cNvPr>
          <p:cNvSpPr>
            <a:spLocks noGrp="1"/>
          </p:cNvSpPr>
          <p:nvPr>
            <p:ph type="body" sz="quarter" idx="15"/>
          </p:nvPr>
        </p:nvSpPr>
        <p:spPr>
          <a:xfrm>
            <a:off x="10243813" y="8171577"/>
            <a:ext cx="6622256" cy="901304"/>
          </a:xfrm>
        </p:spPr>
        <p:txBody>
          <a:bodyPr/>
          <a:lstStyle/>
          <a:p>
            <a:endParaRPr lang="fr-CA"/>
          </a:p>
          <a:p>
            <a:endParaRPr lang="fr-CA"/>
          </a:p>
          <a:p>
            <a:r>
              <a:rPr lang="fr-CA" sz="11500"/>
              <a:t>E = Q x A</a:t>
            </a:r>
            <a:r>
              <a:rPr lang="fr-CA" sz="11500">
                <a:solidFill>
                  <a:schemeClr val="bg1"/>
                </a:solidFill>
              </a:rPr>
              <a:t>.</a:t>
            </a:r>
          </a:p>
        </p:txBody>
      </p:sp>
      <p:sp>
        <p:nvSpPr>
          <p:cNvPr id="2" name="Slide Number Placeholder 1">
            <a:extLst>
              <a:ext uri="{FF2B5EF4-FFF2-40B4-BE49-F238E27FC236}">
                <a16:creationId xmlns:a16="http://schemas.microsoft.com/office/drawing/2014/main" id="{E41BB429-DA8E-BCF9-D21F-D94BB44A15DC}"/>
              </a:ext>
            </a:extLst>
          </p:cNvPr>
          <p:cNvSpPr>
            <a:spLocks noGrp="1"/>
          </p:cNvSpPr>
          <p:nvPr>
            <p:ph type="sldNum" sz="quarter" idx="12"/>
          </p:nvPr>
        </p:nvSpPr>
        <p:spPr>
          <a:xfrm>
            <a:off x="17341204" y="11416217"/>
            <a:ext cx="607721" cy="286505"/>
          </a:xfrm>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148861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8541-70BB-1042-575A-6BA68D396B0D}"/>
              </a:ext>
            </a:extLst>
          </p:cNvPr>
          <p:cNvSpPr>
            <a:spLocks noGrp="1"/>
          </p:cNvSpPr>
          <p:nvPr>
            <p:ph type="title"/>
          </p:nvPr>
        </p:nvSpPr>
        <p:spPr>
          <a:xfrm>
            <a:off x="484585" y="398372"/>
            <a:ext cx="17008078" cy="1754312"/>
          </a:xfrm>
        </p:spPr>
        <p:txBody>
          <a:bodyPr/>
          <a:lstStyle/>
          <a:p>
            <a:r>
              <a:rPr lang="fr-CA" sz="8000"/>
              <a:t>How People </a:t>
            </a:r>
            <a:r>
              <a:rPr lang="fr-CA" sz="8000" err="1"/>
              <a:t>Experience</a:t>
            </a:r>
            <a:r>
              <a:rPr lang="fr-CA" sz="8000"/>
              <a:t> Change</a:t>
            </a:r>
          </a:p>
        </p:txBody>
      </p:sp>
      <p:sp>
        <p:nvSpPr>
          <p:cNvPr id="3" name="Text Placeholder 2">
            <a:extLst>
              <a:ext uri="{FF2B5EF4-FFF2-40B4-BE49-F238E27FC236}">
                <a16:creationId xmlns:a16="http://schemas.microsoft.com/office/drawing/2014/main" id="{AF58E7D6-FAF6-77E3-7658-1EC3B8808BF9}"/>
              </a:ext>
            </a:extLst>
          </p:cNvPr>
          <p:cNvSpPr>
            <a:spLocks noGrp="1"/>
          </p:cNvSpPr>
          <p:nvPr>
            <p:ph type="body" sz="quarter" idx="13"/>
          </p:nvPr>
        </p:nvSpPr>
        <p:spPr>
          <a:xfrm>
            <a:off x="484585" y="4476750"/>
            <a:ext cx="4334063" cy="6588736"/>
          </a:xfrm>
        </p:spPr>
        <p:txBody>
          <a:bodyPr/>
          <a:lstStyle/>
          <a:p>
            <a:r>
              <a:rPr lang="fr-CA" sz="5400"/>
              <a:t>The </a:t>
            </a:r>
            <a:r>
              <a:rPr lang="fr-CA" sz="5400" err="1"/>
              <a:t>three</a:t>
            </a:r>
            <a:r>
              <a:rPr lang="fr-CA" sz="5400"/>
              <a:t> stages:</a:t>
            </a:r>
          </a:p>
          <a:p>
            <a:pPr marL="860426" indent="-857250">
              <a:buAutoNum type="arabicPeriod"/>
            </a:pPr>
            <a:r>
              <a:rPr lang="fr-CA" sz="4800" b="1" err="1"/>
              <a:t>Ending</a:t>
            </a:r>
            <a:r>
              <a:rPr lang="fr-CA" sz="4800" b="1">
                <a:solidFill>
                  <a:schemeClr val="bg1"/>
                </a:solidFill>
              </a:rPr>
              <a:t>.</a:t>
            </a:r>
          </a:p>
          <a:p>
            <a:pPr marL="860426" indent="-857250">
              <a:buAutoNum type="arabicPeriod"/>
            </a:pPr>
            <a:r>
              <a:rPr lang="fr-CA" sz="4800" b="1"/>
              <a:t>Neutral Zone</a:t>
            </a:r>
            <a:r>
              <a:rPr lang="fr-CA" sz="4800" b="1">
                <a:solidFill>
                  <a:schemeClr val="bg1"/>
                </a:solidFill>
              </a:rPr>
              <a:t>.</a:t>
            </a:r>
          </a:p>
          <a:p>
            <a:pPr marL="860426" indent="-857250">
              <a:buAutoNum type="arabicPeriod"/>
            </a:pPr>
            <a:r>
              <a:rPr lang="fr-CA" sz="4800" b="1"/>
              <a:t>New </a:t>
            </a:r>
            <a:r>
              <a:rPr lang="fr-CA" sz="4800" b="1" err="1"/>
              <a:t>Beginning</a:t>
            </a:r>
            <a:r>
              <a:rPr lang="fr-CA" b="1">
                <a:solidFill>
                  <a:schemeClr val="bg1"/>
                </a:solidFill>
              </a:rPr>
              <a:t>.</a:t>
            </a:r>
          </a:p>
        </p:txBody>
      </p:sp>
      <p:pic>
        <p:nvPicPr>
          <p:cNvPr id="5" name="Picture 4" descr="A descending curve on which the End/Let Go, Neutral Zone/Transition and New Beginning/Let Go stages are aligned respectively from left to right, accompanied by a list of emotions reflecting uncertainty, skepticism, commitment and exploration.">
            <a:extLst>
              <a:ext uri="{FF2B5EF4-FFF2-40B4-BE49-F238E27FC236}">
                <a16:creationId xmlns:a16="http://schemas.microsoft.com/office/drawing/2014/main" id="{5F614783-46E1-8EA5-EE67-14FF3ADA17F0}"/>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5206741" y="4193565"/>
            <a:ext cx="12596675" cy="6871921"/>
          </a:xfrm>
          <a:prstGeom prst="rect">
            <a:avLst/>
          </a:prstGeom>
        </p:spPr>
      </p:pic>
      <p:sp>
        <p:nvSpPr>
          <p:cNvPr id="4" name="Slide Number Placeholder 3">
            <a:extLst>
              <a:ext uri="{FF2B5EF4-FFF2-40B4-BE49-F238E27FC236}">
                <a16:creationId xmlns:a16="http://schemas.microsoft.com/office/drawing/2014/main" id="{338E675A-4E76-65A2-592D-90BF86E20078}"/>
              </a:ext>
            </a:extLst>
          </p:cNvPr>
          <p:cNvSpPr>
            <a:spLocks noGrp="1"/>
          </p:cNvSpPr>
          <p:nvPr>
            <p:ph type="sldNum" sz="quarter" idx="1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241161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8D2C5F-FF10-9F88-01AC-0D52A55AC6A0}"/>
              </a:ext>
            </a:extLst>
          </p:cNvPr>
          <p:cNvSpPr>
            <a:spLocks noGrp="1"/>
          </p:cNvSpPr>
          <p:nvPr>
            <p:ph type="title"/>
          </p:nvPr>
        </p:nvSpPr>
        <p:spPr>
          <a:xfrm>
            <a:off x="512974" y="398372"/>
            <a:ext cx="17869773" cy="1754312"/>
          </a:xfrm>
        </p:spPr>
        <p:txBody>
          <a:bodyPr/>
          <a:lstStyle/>
          <a:p>
            <a:r>
              <a:rPr lang="fr-CA" sz="7200" dirty="0"/>
              <a:t>How People </a:t>
            </a:r>
            <a:r>
              <a:rPr lang="fr-CA" sz="7200" dirty="0" err="1"/>
              <a:t>Experience</a:t>
            </a:r>
            <a:r>
              <a:rPr lang="fr-CA" sz="7200" dirty="0"/>
              <a:t> Change: The Brain in </a:t>
            </a:r>
            <a:r>
              <a:rPr lang="fr-CA" sz="7200" dirty="0" err="1"/>
              <a:t>Distress</a:t>
            </a:r>
            <a:endParaRPr lang="fr-CA" sz="7200" dirty="0">
              <a:ea typeface="Calibri"/>
              <a:cs typeface="Calibri"/>
            </a:endParaRPr>
          </a:p>
        </p:txBody>
      </p:sp>
      <p:sp>
        <p:nvSpPr>
          <p:cNvPr id="3" name="Text Placeholder 2">
            <a:extLst>
              <a:ext uri="{FF2B5EF4-FFF2-40B4-BE49-F238E27FC236}">
                <a16:creationId xmlns:a16="http://schemas.microsoft.com/office/drawing/2014/main" id="{CE21111C-D1B8-321A-2365-156202EB79B7}"/>
              </a:ext>
            </a:extLst>
          </p:cNvPr>
          <p:cNvSpPr>
            <a:spLocks noGrp="1"/>
          </p:cNvSpPr>
          <p:nvPr>
            <p:ph type="body" sz="quarter" idx="13"/>
          </p:nvPr>
        </p:nvSpPr>
        <p:spPr>
          <a:xfrm>
            <a:off x="8076010" y="4737497"/>
            <a:ext cx="9573815" cy="6380559"/>
          </a:xfrm>
        </p:spPr>
        <p:txBody>
          <a:bodyPr/>
          <a:lstStyle/>
          <a:p>
            <a:pPr lvl="1">
              <a:spcAft>
                <a:spcPts val="2700"/>
              </a:spcAft>
            </a:pPr>
            <a:r>
              <a:rPr lang="en-CA" sz="4000"/>
              <a:t>When faced with stress or a threat, the conscious brain conserves energy, leaving the unconscious in charge of decision-making.</a:t>
            </a:r>
          </a:p>
          <a:p>
            <a:pPr lvl="1">
              <a:spcAft>
                <a:spcPts val="2700"/>
              </a:spcAft>
            </a:pPr>
            <a:r>
              <a:rPr lang="en-CA" sz="4000"/>
              <a:t>When conserving energy emotion and survival instincts kick in: </a:t>
            </a:r>
            <a:r>
              <a:rPr lang="en-CA" sz="4000" b="1"/>
              <a:t>fight</a:t>
            </a:r>
            <a:r>
              <a:rPr lang="en-CA" sz="4000"/>
              <a:t>, </a:t>
            </a:r>
            <a:r>
              <a:rPr lang="en-CA" sz="4000" b="1"/>
              <a:t>flight</a:t>
            </a:r>
            <a:r>
              <a:rPr lang="en-CA" sz="4000"/>
              <a:t>, </a:t>
            </a:r>
            <a:r>
              <a:rPr lang="en-CA" sz="4000" b="1"/>
              <a:t>freeze</a:t>
            </a:r>
            <a:r>
              <a:rPr lang="en-CA" sz="4000"/>
              <a:t> (and </a:t>
            </a:r>
            <a:r>
              <a:rPr lang="en-CA" sz="4000" b="1"/>
              <a:t>tend</a:t>
            </a:r>
            <a:r>
              <a:rPr lang="en-CA" sz="4000"/>
              <a:t>, </a:t>
            </a:r>
            <a:r>
              <a:rPr lang="en-CA" sz="4000" b="1"/>
              <a:t>befriend</a:t>
            </a:r>
            <a:r>
              <a:rPr lang="en-CA" sz="4000"/>
              <a:t>).</a:t>
            </a:r>
          </a:p>
          <a:p>
            <a:pPr lvl="1">
              <a:spcAft>
                <a:spcPts val="2700"/>
              </a:spcAft>
            </a:pPr>
            <a:r>
              <a:rPr lang="en-CA" sz="4000"/>
              <a:t>When regulated and psychologically safe, we have access to high level functioning and </a:t>
            </a:r>
            <a:r>
              <a:rPr lang="en-CA" sz="4000" b="1"/>
              <a:t>empathy</a:t>
            </a:r>
            <a:r>
              <a:rPr lang="en-CA" sz="4000"/>
              <a:t>.</a:t>
            </a:r>
          </a:p>
          <a:p>
            <a:endParaRPr lang="fr-CA"/>
          </a:p>
        </p:txBody>
      </p:sp>
      <p:pic>
        <p:nvPicPr>
          <p:cNvPr id="4" name="Picture 3" descr="Head profile with chat bubbles, question mark, exclamation mark and scribbles in it. ">
            <a:extLst>
              <a:ext uri="{FF2B5EF4-FFF2-40B4-BE49-F238E27FC236}">
                <a16:creationId xmlns:a16="http://schemas.microsoft.com/office/drawing/2014/main" id="{EA1B2DF7-8F59-C6DB-042D-6D21F1CC27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7886700" cy="8572500"/>
          </a:xfrm>
          <a:prstGeom prst="rect">
            <a:avLst/>
          </a:prstGeom>
        </p:spPr>
      </p:pic>
      <p:sp>
        <p:nvSpPr>
          <p:cNvPr id="2" name="Slide Number Placeholder 1">
            <a:extLst>
              <a:ext uri="{FF2B5EF4-FFF2-40B4-BE49-F238E27FC236}">
                <a16:creationId xmlns:a16="http://schemas.microsoft.com/office/drawing/2014/main" id="{D5E057E8-C4AC-DAA7-3B3A-8323E8DAEB77}"/>
              </a:ext>
            </a:extLst>
          </p:cNvPr>
          <p:cNvSpPr>
            <a:spLocks noGrp="1"/>
          </p:cNvSpPr>
          <p:nvPr>
            <p:ph type="sldNum" sz="quarter" idx="1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278794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1D2B-D70C-7A2C-9EC4-FC94E77CD118}"/>
              </a:ext>
            </a:extLst>
          </p:cNvPr>
          <p:cNvSpPr>
            <a:spLocks noGrp="1"/>
          </p:cNvSpPr>
          <p:nvPr>
            <p:ph type="title"/>
          </p:nvPr>
        </p:nvSpPr>
        <p:spPr>
          <a:xfrm>
            <a:off x="636984" y="487271"/>
            <a:ext cx="17008078" cy="1754312"/>
          </a:xfrm>
        </p:spPr>
        <p:txBody>
          <a:bodyPr/>
          <a:lstStyle/>
          <a:p>
            <a:br>
              <a:rPr lang="fr-CA" sz="8800"/>
            </a:br>
            <a:r>
              <a:rPr lang="fr-CA" sz="8800" err="1"/>
              <a:t>What</a:t>
            </a:r>
            <a:r>
              <a:rPr lang="fr-CA" sz="8800"/>
              <a:t> Is at Risk?   </a:t>
            </a:r>
            <a:endParaRPr lang="fr-CA" sz="8800">
              <a:solidFill>
                <a:srgbClr val="000000"/>
              </a:solidFill>
              <a:ea typeface="Calibri"/>
              <a:cs typeface="Calibri"/>
            </a:endParaRPr>
          </a:p>
          <a:p>
            <a:endParaRPr lang="fr-CA" sz="5963">
              <a:ea typeface="Calibri"/>
              <a:cs typeface="Calibri"/>
            </a:endParaRPr>
          </a:p>
        </p:txBody>
      </p:sp>
      <p:sp>
        <p:nvSpPr>
          <p:cNvPr id="3" name="Text Placeholder 2">
            <a:extLst>
              <a:ext uri="{FF2B5EF4-FFF2-40B4-BE49-F238E27FC236}">
                <a16:creationId xmlns:a16="http://schemas.microsoft.com/office/drawing/2014/main" id="{689F20C8-C7FC-C5B3-EBB6-CE1571E4FEE0}"/>
              </a:ext>
            </a:extLst>
          </p:cNvPr>
          <p:cNvSpPr>
            <a:spLocks noGrp="1"/>
          </p:cNvSpPr>
          <p:nvPr>
            <p:ph type="body" sz="quarter" idx="13"/>
          </p:nvPr>
        </p:nvSpPr>
        <p:spPr>
          <a:xfrm>
            <a:off x="10993361" y="4065814"/>
            <a:ext cx="6347841" cy="5584371"/>
          </a:xfrm>
        </p:spPr>
        <p:txBody>
          <a:bodyPr vert="horz" lIns="0" tIns="0" rIns="0" bIns="0" rtlCol="0" anchor="t">
            <a:noAutofit/>
          </a:bodyPr>
          <a:lstStyle/>
          <a:p>
            <a:pPr marL="688658"/>
            <a:r>
              <a:rPr lang="fr-CA" sz="6000"/>
              <a:t>Influence</a:t>
            </a:r>
            <a:r>
              <a:rPr lang="fr-CA" sz="6000">
                <a:solidFill>
                  <a:schemeClr val="bg1"/>
                </a:solidFill>
              </a:rPr>
              <a:t>.</a:t>
            </a:r>
            <a:endParaRPr lang="fr-CA" sz="6000">
              <a:solidFill>
                <a:schemeClr val="bg1"/>
              </a:solidFill>
              <a:ea typeface="Calibri"/>
              <a:cs typeface="Calibri"/>
            </a:endParaRPr>
          </a:p>
          <a:p>
            <a:pPr marL="688658"/>
            <a:r>
              <a:rPr lang="fr-CA" sz="6000" err="1"/>
              <a:t>Status</a:t>
            </a:r>
            <a:r>
              <a:rPr lang="fr-CA" sz="6000">
                <a:solidFill>
                  <a:schemeClr val="bg1"/>
                </a:solidFill>
              </a:rPr>
              <a:t>.</a:t>
            </a:r>
            <a:endParaRPr lang="fr-CA" sz="6000">
              <a:solidFill>
                <a:schemeClr val="bg1"/>
              </a:solidFill>
              <a:ea typeface="Calibri"/>
              <a:cs typeface="Calibri"/>
            </a:endParaRPr>
          </a:p>
          <a:p>
            <a:pPr marL="688658"/>
            <a:r>
              <a:rPr lang="fr-CA" sz="6000" err="1"/>
              <a:t>Relationships</a:t>
            </a:r>
            <a:r>
              <a:rPr lang="fr-CA" sz="6000">
                <a:solidFill>
                  <a:schemeClr val="bg1"/>
                </a:solidFill>
              </a:rPr>
              <a:t>.</a:t>
            </a:r>
            <a:endParaRPr lang="fr-CA" sz="6000">
              <a:solidFill>
                <a:schemeClr val="bg1"/>
              </a:solidFill>
              <a:ea typeface="Calibri"/>
              <a:cs typeface="Calibri"/>
            </a:endParaRPr>
          </a:p>
          <a:p>
            <a:pPr marL="688658"/>
            <a:r>
              <a:rPr lang="fr-CA" sz="6000" err="1"/>
              <a:t>Memberships</a:t>
            </a:r>
            <a:r>
              <a:rPr lang="fr-CA" sz="6000">
                <a:solidFill>
                  <a:schemeClr val="bg1"/>
                </a:solidFill>
              </a:rPr>
              <a:t>.</a:t>
            </a:r>
            <a:endParaRPr lang="fr-CA" sz="6000">
              <a:solidFill>
                <a:schemeClr val="bg1"/>
              </a:solidFill>
              <a:ea typeface="Calibri"/>
              <a:cs typeface="Calibri"/>
            </a:endParaRPr>
          </a:p>
          <a:p>
            <a:pPr marL="688658"/>
            <a:r>
              <a:rPr lang="fr-CA" sz="6000" err="1"/>
              <a:t>Meaningful</a:t>
            </a:r>
            <a:r>
              <a:rPr lang="fr-CA" sz="6000"/>
              <a:t> </a:t>
            </a:r>
            <a:r>
              <a:rPr lang="fr-CA" sz="6000" err="1"/>
              <a:t>work</a:t>
            </a:r>
            <a:r>
              <a:rPr lang="fr-CA" sz="6000">
                <a:solidFill>
                  <a:schemeClr val="bg1"/>
                </a:solidFill>
              </a:rPr>
              <a:t>.</a:t>
            </a:r>
            <a:endParaRPr lang="fr-CA" sz="6000">
              <a:solidFill>
                <a:schemeClr val="bg1"/>
              </a:solidFill>
              <a:ea typeface="Calibri"/>
              <a:cs typeface="Calibri"/>
            </a:endParaRPr>
          </a:p>
          <a:p>
            <a:pPr marL="688658"/>
            <a:r>
              <a:rPr lang="fr-CA" sz="6000"/>
              <a:t>Control of </a:t>
            </a:r>
            <a:r>
              <a:rPr lang="fr-CA" sz="6000" err="1"/>
              <a:t>destiny</a:t>
            </a:r>
            <a:r>
              <a:rPr lang="fr-CA" sz="6000">
                <a:solidFill>
                  <a:schemeClr val="bg1"/>
                </a:solidFill>
              </a:rPr>
              <a:t>.</a:t>
            </a:r>
            <a:endParaRPr lang="fr-CA" sz="6000">
              <a:solidFill>
                <a:schemeClr val="bg1"/>
              </a:solidFill>
              <a:ea typeface="Calibri"/>
              <a:cs typeface="Calibri"/>
            </a:endParaRPr>
          </a:p>
        </p:txBody>
      </p:sp>
      <p:pic>
        <p:nvPicPr>
          <p:cNvPr id="6" name="Picture Placeholder 5">
            <a:extLst>
              <a:ext uri="{FF2B5EF4-FFF2-40B4-BE49-F238E27FC236}">
                <a16:creationId xmlns:a16="http://schemas.microsoft.com/office/drawing/2014/main" id="{94026EA4-2A8B-C237-DA70-FDE2B6AC86D0}"/>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0" y="3469482"/>
            <a:ext cx="10232136" cy="8532019"/>
          </a:xfrm>
        </p:spPr>
      </p:pic>
      <p:sp>
        <p:nvSpPr>
          <p:cNvPr id="26" name="Slide Number Placeholder 25">
            <a:extLst>
              <a:ext uri="{FF2B5EF4-FFF2-40B4-BE49-F238E27FC236}">
                <a16:creationId xmlns:a16="http://schemas.microsoft.com/office/drawing/2014/main" id="{BC12D3A8-B3BE-B692-505B-750C6AACBDD2}"/>
              </a:ext>
            </a:extLst>
          </p:cNvPr>
          <p:cNvSpPr>
            <a:spLocks noGrp="1"/>
          </p:cNvSpPr>
          <p:nvPr>
            <p:ph type="sldNum" sz="quarter" idx="1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610773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7afb06e31324654c087026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18"/>
</p:tagLst>
</file>

<file path=ppt/tags/tag13.xml><?xml version="1.0" encoding="utf-8"?>
<p:tagLst xmlns:a="http://schemas.openxmlformats.org/drawingml/2006/main" xmlns:r="http://schemas.openxmlformats.org/officeDocument/2006/relationships" xmlns:p="http://schemas.openxmlformats.org/presentationml/2006/main">
  <p:tag name="NUM" val="20"/>
</p:tagLst>
</file>

<file path=ppt/tags/tag14.xml><?xml version="1.0" encoding="utf-8"?>
<p:tagLst xmlns:a="http://schemas.openxmlformats.org/drawingml/2006/main" xmlns:r="http://schemas.openxmlformats.org/officeDocument/2006/relationships" xmlns:p="http://schemas.openxmlformats.org/presentationml/2006/main">
  <p:tag name="NUM" val="21"/>
</p:tagLst>
</file>

<file path=ppt/tags/tag15.xml><?xml version="1.0" encoding="utf-8"?>
<p:tagLst xmlns:a="http://schemas.openxmlformats.org/drawingml/2006/main" xmlns:r="http://schemas.openxmlformats.org/officeDocument/2006/relationships" xmlns:p="http://schemas.openxmlformats.org/presentationml/2006/main">
  <p:tag name="NUM" val="2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8"/>
</p:tagLst>
</file>

<file path=ppt/tags/tag21.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Canada School of Public Service">
  <a:themeElements>
    <a:clrScheme name="Canada School of Public Service">
      <a:dk1>
        <a:sysClr val="windowText" lastClr="000000"/>
      </a:dk1>
      <a:lt1>
        <a:sysClr val="window" lastClr="FFFFFF"/>
      </a:lt1>
      <a:dk2>
        <a:srgbClr val="3F2A56"/>
      </a:dk2>
      <a:lt2>
        <a:srgbClr val="E6E6E6"/>
      </a:lt2>
      <a:accent1>
        <a:srgbClr val="3F2A56"/>
      </a:accent1>
      <a:accent2>
        <a:srgbClr val="4E5B73"/>
      </a:accent2>
      <a:accent3>
        <a:srgbClr val="DA797A"/>
      </a:accent3>
      <a:accent4>
        <a:srgbClr val="D9D9D9"/>
      </a:accent4>
      <a:accent5>
        <a:srgbClr val="BFBFBF"/>
      </a:accent5>
      <a:accent6>
        <a:srgbClr val="A6A6A6"/>
      </a:accent6>
      <a:hlink>
        <a:srgbClr val="4E5B7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3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1cbd27-48b7-4c8f-a1f6-a5b92388194c">
      <Terms xmlns="http://schemas.microsoft.com/office/infopath/2007/PartnerControls"/>
    </lcf76f155ced4ddcb4097134ff3c332f>
    <TaxCatchAll xmlns="474e6781-86ee-443a-9ec8-56650ccb762f" xsi:nil="true"/>
    <_dlc_DocId xmlns="474e6781-86ee-443a-9ec8-56650ccb762f">4VXZ34MAV6UD-638118823-19474</_dlc_DocId>
    <_dlc_DocIdUrl xmlns="474e6781-86ee-443a-9ec8-56650ccb762f">
      <Url>https://052gc.sharepoint.com/sites/Events/_layouts/15/DocIdRedir.aspx?ID=4VXZ34MAV6UD-638118823-19474</Url>
      <Description>4VXZ34MAV6UD-638118823-19474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B43B87D033FE948A01896322D31E888" ma:contentTypeVersion="19" ma:contentTypeDescription="Create a new document." ma:contentTypeScope="" ma:versionID="edf0e08bbf2d7b2d3f5aac5849702a80">
  <xsd:schema xmlns:xsd="http://www.w3.org/2001/XMLSchema" xmlns:xs="http://www.w3.org/2001/XMLSchema" xmlns:p="http://schemas.microsoft.com/office/2006/metadata/properties" xmlns:ns2="474e6781-86ee-443a-9ec8-56650ccb762f" xmlns:ns3="281cbd27-48b7-4c8f-a1f6-a5b92388194c" targetNamespace="http://schemas.microsoft.com/office/2006/metadata/properties" ma:root="true" ma:fieldsID="9531265ed440d6eac88596a7a9b1a920" ns2:_="" ns3:_="">
    <xsd:import namespace="474e6781-86ee-443a-9ec8-56650ccb762f"/>
    <xsd:import namespace="281cbd27-48b7-4c8f-a1f6-a5b9238819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2:_dlc_DocId" minOccurs="0"/>
                <xsd:element ref="ns2:_dlc_DocIdUrl" minOccurs="0"/>
                <xsd:element ref="ns2:_dlc_DocIdPersistId"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bjectDetectorVersions"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e6781-86ee-443a-9ec8-56650ccb76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40a7c8a9-0e13-4e5e-b70d-f1b8e4a1a8e4}" ma:internalName="TaxCatchAll" ma:showField="CatchAllData" ma:web="474e6781-86ee-443a-9ec8-56650ccb76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1cbd27-48b7-4c8f-a1f6-a5b9238819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97911-C0C9-4FF3-8235-F5542A355C04}">
  <ds:schemaRefs>
    <ds:schemaRef ds:uri="http://schemas.microsoft.com/sharepoint/v3/contenttype/forms"/>
  </ds:schemaRefs>
</ds:datastoreItem>
</file>

<file path=customXml/itemProps2.xml><?xml version="1.0" encoding="utf-8"?>
<ds:datastoreItem xmlns:ds="http://schemas.openxmlformats.org/officeDocument/2006/customXml" ds:itemID="{06336C5D-2EF8-4E7C-8978-B51E563CB45C}">
  <ds:schemaRefs>
    <ds:schemaRef ds:uri="0bd148ba-1401-494d-a82a-29dfdf595982"/>
    <ds:schemaRef ds:uri="281cbd27-48b7-4c8f-a1f6-a5b92388194c"/>
    <ds:schemaRef ds:uri="474e6781-86ee-443a-9ec8-56650ccb762f"/>
    <ds:schemaRef ds:uri="76a6c18e-094a-4f08-b836-8bba975a8636"/>
    <ds:schemaRef ds:uri="a38c54ab-02c0-49f7-b90e-4874203929ba"/>
    <ds:schemaRef ds:uri="aa4509d7-40f3-4194-9352-72a14d0845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72DFA1-6454-455A-81F3-E02E903BFE4B}">
  <ds:schemaRefs>
    <ds:schemaRef ds:uri="http://schemas.microsoft.com/sharepoint/events"/>
  </ds:schemaRefs>
</ds:datastoreItem>
</file>

<file path=customXml/itemProps4.xml><?xml version="1.0" encoding="utf-8"?>
<ds:datastoreItem xmlns:ds="http://schemas.openxmlformats.org/officeDocument/2006/customXml" ds:itemID="{D29E163F-DD70-4C0C-A2CF-271F3BB36765}">
  <ds:schemaRefs>
    <ds:schemaRef ds:uri="281cbd27-48b7-4c8f-a1f6-a5b92388194c"/>
    <ds:schemaRef ds:uri="474e6781-86ee-443a-9ec8-56650ccb76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Thème par défaut.thmx</Template>
  <TotalTime>0</TotalTime>
  <Words>4938</Words>
  <Application>Microsoft Office PowerPoint</Application>
  <PresentationFormat>Custom</PresentationFormat>
  <Paragraphs>369</Paragraphs>
  <Slides>20</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Atkinson Hyperlegible</vt:lpstr>
      <vt:lpstr>Calibri</vt:lpstr>
      <vt:lpstr>Courier New</vt:lpstr>
      <vt:lpstr>Lucida Grande</vt:lpstr>
      <vt:lpstr>Wingdings</vt:lpstr>
      <vt:lpstr>Canada School of Public Service</vt:lpstr>
      <vt:lpstr>think-cell Slide</vt:lpstr>
      <vt:lpstr>Navigating Complexity: Strategies for Success​</vt:lpstr>
      <vt:lpstr>Objective</vt:lpstr>
      <vt:lpstr>We live in increasingly challenging times…</vt:lpstr>
      <vt:lpstr>…with many dynamic issues at play.</vt:lpstr>
      <vt:lpstr> The Antidotes</vt:lpstr>
      <vt:lpstr>Change Effectiveness</vt:lpstr>
      <vt:lpstr>How People Experience Change</vt:lpstr>
      <vt:lpstr>How People Experience Change: The Brain in Distress</vt:lpstr>
      <vt:lpstr> What Is at Risk?    </vt:lpstr>
      <vt:lpstr> What Is There to Gain?      </vt:lpstr>
      <vt:lpstr>Resistance</vt:lpstr>
      <vt:lpstr>“I don’t get it.”</vt:lpstr>
      <vt:lpstr>“I don’t like it.”</vt:lpstr>
      <vt:lpstr>“I don’t like you.”</vt:lpstr>
      <vt:lpstr>Don’t Forget Yourself</vt:lpstr>
      <vt:lpstr>Summary</vt:lpstr>
      <vt:lpstr>Table discussion ​</vt:lpstr>
      <vt:lpstr>Stay connected</vt:lpstr>
      <vt:lpstr>Resources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Meagan Pettipas (CSPS-EFPC)</dc:creator>
  <cp:lastModifiedBy>Meagan Pettipas (CSPS-EFPC)</cp:lastModifiedBy>
  <cp:revision>20</cp:revision>
  <dcterms:created xsi:type="dcterms:W3CDTF">2024-12-05T01:58:38Z</dcterms:created>
  <dcterms:modified xsi:type="dcterms:W3CDTF">2025-12-02T01:45:46Z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0x010100EB43B87D033FE948A01896322D31E888</vt:lpwstr>
  </property>
  <property fmtid="{D5CDD505-2E9C-101B-9397-08002B2CF9AE}" pid="3" name="MediaServiceImageTags">
    <vt:lpwstr/>
  </property>
  <property fmtid="{D5CDD505-2E9C-101B-9397-08002B2CF9AE}" pid="4" name="_NewReviewCycle">
    <vt:lpwstr/>
  </property>
  <property fmtid="{D5CDD505-2E9C-101B-9397-08002B2CF9AE}" pid="5" name="MSIP_Label_05d8ed60-cd71-485b-a85b-277aaf32f506_Enabled">
    <vt:lpwstr>true</vt:lpwstr>
  </property>
  <property fmtid="{D5CDD505-2E9C-101B-9397-08002B2CF9AE}" pid="6" name="MSIP_Label_05d8ed60-cd71-485b-a85b-277aaf32f506_SetDate">
    <vt:lpwstr>2025-05-14T22:43:39Z</vt:lpwstr>
  </property>
  <property fmtid="{D5CDD505-2E9C-101B-9397-08002B2CF9AE}" pid="7" name="MSIP_Label_05d8ed60-cd71-485b-a85b-277aaf32f506_Method">
    <vt:lpwstr>Standard</vt:lpwstr>
  </property>
  <property fmtid="{D5CDD505-2E9C-101B-9397-08002B2CF9AE}" pid="8" name="MSIP_Label_05d8ed60-cd71-485b-a85b-277aaf32f506_Name">
    <vt:lpwstr>Unclassified</vt:lpwstr>
  </property>
  <property fmtid="{D5CDD505-2E9C-101B-9397-08002B2CF9AE}" pid="9" name="MSIP_Label_05d8ed60-cd71-485b-a85b-277aaf32f506_SiteId">
    <vt:lpwstr>42fd9015-de4d-4223-a368-baeacab48927</vt:lpwstr>
  </property>
  <property fmtid="{D5CDD505-2E9C-101B-9397-08002B2CF9AE}" pid="10" name="MSIP_Label_05d8ed60-cd71-485b-a85b-277aaf32f506_ActionId">
    <vt:lpwstr>183da51e-c71c-4890-a2cc-a678792aba46</vt:lpwstr>
  </property>
  <property fmtid="{D5CDD505-2E9C-101B-9397-08002B2CF9AE}" pid="11" name="MSIP_Label_05d8ed60-cd71-485b-a85b-277aaf32f506_ContentBits">
    <vt:lpwstr>1</vt:lpwstr>
  </property>
  <property fmtid="{D5CDD505-2E9C-101B-9397-08002B2CF9AE}" pid="12" name="MSIP_Label_05d8ed60-cd71-485b-a85b-277aaf32f506_Tag">
    <vt:lpwstr>10, 3, 0, 2</vt:lpwstr>
  </property>
  <property fmtid="{D5CDD505-2E9C-101B-9397-08002B2CF9AE}" pid="13" name="ClassificationContentMarkingHeaderLocations">
    <vt:lpwstr>Canada School of Public Service:5</vt:lpwstr>
  </property>
  <property fmtid="{D5CDD505-2E9C-101B-9397-08002B2CF9AE}" pid="14" name="ClassificationContentMarkingHeaderText">
    <vt:lpwstr>Unclassified / Non classifié</vt:lpwstr>
  </property>
  <property fmtid="{D5CDD505-2E9C-101B-9397-08002B2CF9AE}" pid="15" name="_AdHocReviewCycleID">
    <vt:i4>1500660558</vt:i4>
  </property>
  <property fmtid="{D5CDD505-2E9C-101B-9397-08002B2CF9AE}" pid="16" name="_dlc_DocIdItemGuid">
    <vt:lpwstr>6ba85ffa-6b56-4ef3-9dc1-6a07305b00b5</vt:lpwstr>
  </property>
  <property fmtid="{D5CDD505-2E9C-101B-9397-08002B2CF9AE}" pid="17" name="_EmailSubject">
    <vt:lpwstr>Post-Event Resources</vt:lpwstr>
  </property>
  <property fmtid="{D5CDD505-2E9C-101B-9397-08002B2CF9AE}" pid="18" name="_AuthorEmail">
    <vt:lpwstr>Meagan.Pettipas@csps-efpc.gc.ca</vt:lpwstr>
  </property>
  <property fmtid="{D5CDD505-2E9C-101B-9397-08002B2CF9AE}" pid="19" name="_AuthorEmailDisplayName">
    <vt:lpwstr>Meagan Pettipas (CSPS-EFPC)</vt:lpwstr>
  </property>
  <property fmtid="{D5CDD505-2E9C-101B-9397-08002B2CF9AE}" pid="20" name="_PreviousAdHocReviewCycleID">
    <vt:i4>1500660558</vt:i4>
  </property>
</Properties>
</file>