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sldIdLst>
    <p:sldId id="279" r:id="rId6"/>
    <p:sldId id="288" r:id="rId7"/>
    <p:sldId id="293" r:id="rId8"/>
    <p:sldId id="267" r:id="rId9"/>
    <p:sldId id="274" r:id="rId10"/>
    <p:sldId id="273" r:id="rId11"/>
    <p:sldId id="292" r:id="rId12"/>
    <p:sldId id="295" r:id="rId13"/>
    <p:sldId id="277" r:id="rId14"/>
    <p:sldId id="282" r:id="rId15"/>
    <p:sldId id="29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A2"/>
    <a:srgbClr val="0A3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F22AF-5963-4E3D-ABC3-BFAF1D74BDE0}" v="83" dt="2025-12-11T14:28:33.365"/>
    <p1510:client id="{9A83E88C-8F51-44AA-BC31-841503E6712D}" v="1" dt="2025-12-11T14:07:55.862"/>
    <p1510:client id="{BF5CBA9C-7931-A591-422E-8A20FE93A2A1}" v="114" dt="2025-12-10T20:25:32.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98" autoAdjust="0"/>
  </p:normalViewPr>
  <p:slideViewPr>
    <p:cSldViewPr snapToGrid="0">
      <p:cViewPr varScale="1">
        <p:scale>
          <a:sx n="93" d="100"/>
          <a:sy n="93"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har, Bahija" userId="S::bamrhar@tbs-sct.gc.ca::aa0c491d-dfc3-418c-aeea-40fe30cecf4f" providerId="AD" clId="Web-{BF5CBA9C-7931-A591-422E-8A20FE93A2A1}"/>
    <pc:docChg chg="modSld">
      <pc:chgData name="Amrhar, Bahija" userId="S::bamrhar@tbs-sct.gc.ca::aa0c491d-dfc3-418c-aeea-40fe30cecf4f" providerId="AD" clId="Web-{BF5CBA9C-7931-A591-422E-8A20FE93A2A1}" dt="2025-12-10T20:38:20.567" v="259" actId="20577"/>
      <pc:docMkLst>
        <pc:docMk/>
      </pc:docMkLst>
      <pc:sldChg chg="modSp">
        <pc:chgData name="Amrhar, Bahija" userId="S::bamrhar@tbs-sct.gc.ca::aa0c491d-dfc3-418c-aeea-40fe30cecf4f" providerId="AD" clId="Web-{BF5CBA9C-7931-A591-422E-8A20FE93A2A1}" dt="2025-12-10T13:19:15.475" v="8" actId="20577"/>
        <pc:sldMkLst>
          <pc:docMk/>
          <pc:sldMk cId="2917332844" sldId="288"/>
        </pc:sldMkLst>
        <pc:spChg chg="mod">
          <ac:chgData name="Amrhar, Bahija" userId="S::bamrhar@tbs-sct.gc.ca::aa0c491d-dfc3-418c-aeea-40fe30cecf4f" providerId="AD" clId="Web-{BF5CBA9C-7931-A591-422E-8A20FE93A2A1}" dt="2025-12-10T13:19:15.475" v="8" actId="20577"/>
          <ac:spMkLst>
            <pc:docMk/>
            <pc:sldMk cId="2917332844" sldId="288"/>
            <ac:spMk id="4" creationId="{8EC99678-42BF-1AAB-85B1-F5300AB555F7}"/>
          </ac:spMkLst>
        </pc:spChg>
      </pc:sldChg>
      <pc:sldChg chg="modSp">
        <pc:chgData name="Amrhar, Bahija" userId="S::bamrhar@tbs-sct.gc.ca::aa0c491d-dfc3-418c-aeea-40fe30cecf4f" providerId="AD" clId="Web-{BF5CBA9C-7931-A591-422E-8A20FE93A2A1}" dt="2025-12-10T20:38:20.567" v="259" actId="20577"/>
        <pc:sldMkLst>
          <pc:docMk/>
          <pc:sldMk cId="2726380897" sldId="293"/>
        </pc:sldMkLst>
        <pc:spChg chg="mod">
          <ac:chgData name="Amrhar, Bahija" userId="S::bamrhar@tbs-sct.gc.ca::aa0c491d-dfc3-418c-aeea-40fe30cecf4f" providerId="AD" clId="Web-{BF5CBA9C-7931-A591-422E-8A20FE93A2A1}" dt="2025-12-10T13:19:28.022" v="10" actId="20577"/>
          <ac:spMkLst>
            <pc:docMk/>
            <pc:sldMk cId="2726380897" sldId="293"/>
            <ac:spMk id="6" creationId="{A910179F-D4F3-D464-98F0-EA7043552116}"/>
          </ac:spMkLst>
        </pc:spChg>
        <pc:spChg chg="mod">
          <ac:chgData name="Amrhar, Bahija" userId="S::bamrhar@tbs-sct.gc.ca::aa0c491d-dfc3-418c-aeea-40fe30cecf4f" providerId="AD" clId="Web-{BF5CBA9C-7931-A591-422E-8A20FE93A2A1}" dt="2025-12-10T20:25:27.060" v="88" actId="20577"/>
          <ac:spMkLst>
            <pc:docMk/>
            <pc:sldMk cId="2726380897" sldId="293"/>
            <ac:spMk id="14" creationId="{707A2F03-8D5C-5AE4-E845-4FDFF1633265}"/>
          </ac:spMkLst>
        </pc:spChg>
        <pc:graphicFrameChg chg="modGraphic">
          <ac:chgData name="Amrhar, Bahija" userId="S::bamrhar@tbs-sct.gc.ca::aa0c491d-dfc3-418c-aeea-40fe30cecf4f" providerId="AD" clId="Web-{BF5CBA9C-7931-A591-422E-8A20FE93A2A1}" dt="2025-12-10T20:38:20.567" v="259" actId="20577"/>
          <ac:graphicFrameMkLst>
            <pc:docMk/>
            <pc:sldMk cId="2726380897" sldId="293"/>
            <ac:graphicFrameMk id="2" creationId="{8D5141C0-7711-7BB8-D63F-82ECF5B6A2E5}"/>
          </ac:graphicFrameMkLst>
        </pc:graphicFrameChg>
        <pc:graphicFrameChg chg="modGraphic">
          <ac:chgData name="Amrhar, Bahija" userId="S::bamrhar@tbs-sct.gc.ca::aa0c491d-dfc3-418c-aeea-40fe30cecf4f" providerId="AD" clId="Web-{BF5CBA9C-7931-A591-422E-8A20FE93A2A1}" dt="2025-12-10T20:31:50.005" v="218" actId="20577"/>
          <ac:graphicFrameMkLst>
            <pc:docMk/>
            <pc:sldMk cId="2726380897" sldId="293"/>
            <ac:graphicFrameMk id="13" creationId="{CD8D93ED-E42B-4879-19F5-2F7C0C28DD29}"/>
          </ac:graphicFrameMkLst>
        </pc:graphicFrameChg>
        <pc:picChg chg="mod">
          <ac:chgData name="Amrhar, Bahija" userId="S::bamrhar@tbs-sct.gc.ca::aa0c491d-dfc3-418c-aeea-40fe30cecf4f" providerId="AD" clId="Web-{BF5CBA9C-7931-A591-422E-8A20FE93A2A1}" dt="2025-12-10T20:25:05.934" v="78" actId="1076"/>
          <ac:picMkLst>
            <pc:docMk/>
            <pc:sldMk cId="2726380897" sldId="293"/>
            <ac:picMk id="8" creationId="{AD4333F3-F441-9DF6-CE90-4C3E6008070E}"/>
          </ac:picMkLst>
        </pc:picChg>
        <pc:picChg chg="mod">
          <ac:chgData name="Amrhar, Bahija" userId="S::bamrhar@tbs-sct.gc.ca::aa0c491d-dfc3-418c-aeea-40fe30cecf4f" providerId="AD" clId="Web-{BF5CBA9C-7931-A591-422E-8A20FE93A2A1}" dt="2025-12-10T20:25:19.310" v="86" actId="1076"/>
          <ac:picMkLst>
            <pc:docMk/>
            <pc:sldMk cId="2726380897" sldId="293"/>
            <ac:picMk id="10" creationId="{9D885D0B-A6AE-3F90-3A32-3FBDE7495E7F}"/>
          </ac:picMkLst>
        </pc:picChg>
        <pc:picChg chg="mod">
          <ac:chgData name="Amrhar, Bahija" userId="S::bamrhar@tbs-sct.gc.ca::aa0c491d-dfc3-418c-aeea-40fe30cecf4f" providerId="AD" clId="Web-{BF5CBA9C-7931-A591-422E-8A20FE93A2A1}" dt="2025-12-10T20:25:32.794" v="91" actId="1076"/>
          <ac:picMkLst>
            <pc:docMk/>
            <pc:sldMk cId="2726380897" sldId="293"/>
            <ac:picMk id="12" creationId="{4674E17E-8E14-6ECB-917E-C436F9675FEF}"/>
          </ac:picMkLst>
        </pc:picChg>
      </pc:sldChg>
    </pc:docChg>
  </pc:docChgLst>
  <pc:docChgLst>
    <pc:chgData name="Amrhar, Bahija" userId="S::bamrhar@tbs-sct.gc.ca::aa0c491d-dfc3-418c-aeea-40fe30cecf4f" providerId="AD" clId="Web-{9A83E88C-8F51-44AA-BC31-841503E6712D}"/>
    <pc:docChg chg="modSld">
      <pc:chgData name="Amrhar, Bahija" userId="S::bamrhar@tbs-sct.gc.ca::aa0c491d-dfc3-418c-aeea-40fe30cecf4f" providerId="AD" clId="Web-{9A83E88C-8F51-44AA-BC31-841503E6712D}" dt="2025-12-11T14:07:55.628" v="22"/>
      <pc:docMkLst>
        <pc:docMk/>
      </pc:docMkLst>
      <pc:sldChg chg="modSp modNotes">
        <pc:chgData name="Amrhar, Bahija" userId="S::bamrhar@tbs-sct.gc.ca::aa0c491d-dfc3-418c-aeea-40fe30cecf4f" providerId="AD" clId="Web-{9A83E88C-8F51-44AA-BC31-841503E6712D}" dt="2025-12-11T14:07:55.628" v="22"/>
        <pc:sldMkLst>
          <pc:docMk/>
          <pc:sldMk cId="2726380897" sldId="293"/>
        </pc:sldMkLst>
        <pc:graphicFrameChg chg="modGraphic">
          <ac:chgData name="Amrhar, Bahija" userId="S::bamrhar@tbs-sct.gc.ca::aa0c491d-dfc3-418c-aeea-40fe30cecf4f" providerId="AD" clId="Web-{9A83E88C-8F51-44AA-BC31-841503E6712D}" dt="2025-12-11T14:06:59.893" v="8" actId="20577"/>
          <ac:graphicFrameMkLst>
            <pc:docMk/>
            <pc:sldMk cId="2726380897" sldId="293"/>
            <ac:graphicFrameMk id="2" creationId="{8D5141C0-7711-7BB8-D63F-82ECF5B6A2E5}"/>
          </ac:graphicFrameMkLst>
        </pc:graphicFrameChg>
      </pc:sldChg>
    </pc:docChg>
  </pc:docChgLst>
  <pc:docChgLst>
    <pc:chgData name="Archer-Costello, Cathy" userId="a22b8421-6a7f-41a6-b0aa-9c70e0e60915" providerId="ADAL" clId="{941380C3-E7ED-4D5E-896E-95AFB35AC035}"/>
    <pc:docChg chg="undo custSel addSld delSld modSld">
      <pc:chgData name="Archer-Costello, Cathy" userId="a22b8421-6a7f-41a6-b0aa-9c70e0e60915" providerId="ADAL" clId="{941380C3-E7ED-4D5E-896E-95AFB35AC035}" dt="2025-12-11T17:09:01.750" v="1481" actId="20577"/>
      <pc:docMkLst>
        <pc:docMk/>
      </pc:docMkLst>
      <pc:sldChg chg="modSp add mod modNotesTx">
        <pc:chgData name="Archer-Costello, Cathy" userId="a22b8421-6a7f-41a6-b0aa-9c70e0e60915" providerId="ADAL" clId="{941380C3-E7ED-4D5E-896E-95AFB35AC035}" dt="2025-12-09T21:21:45.441" v="1159" actId="20577"/>
        <pc:sldMkLst>
          <pc:docMk/>
          <pc:sldMk cId="3444366972" sldId="273"/>
        </pc:sldMkLst>
        <pc:spChg chg="mod">
          <ac:chgData name="Archer-Costello, Cathy" userId="a22b8421-6a7f-41a6-b0aa-9c70e0e60915" providerId="ADAL" clId="{941380C3-E7ED-4D5E-896E-95AFB35AC035}" dt="2025-12-09T21:12:55.987" v="1098" actId="20577"/>
          <ac:spMkLst>
            <pc:docMk/>
            <pc:sldMk cId="3444366972" sldId="273"/>
            <ac:spMk id="4" creationId="{3F0FDDAA-3236-AAF4-FD77-2AD48926C780}"/>
          </ac:spMkLst>
        </pc:spChg>
        <pc:graphicFrameChg chg="mod modGraphic">
          <ac:chgData name="Archer-Costello, Cathy" userId="a22b8421-6a7f-41a6-b0aa-9c70e0e60915" providerId="ADAL" clId="{941380C3-E7ED-4D5E-896E-95AFB35AC035}" dt="2025-12-09T21:21:45.441" v="1159" actId="20577"/>
          <ac:graphicFrameMkLst>
            <pc:docMk/>
            <pc:sldMk cId="3444366972" sldId="273"/>
            <ac:graphicFrameMk id="5" creationId="{F46E689D-485E-9E9F-DB63-BF8D123E8962}"/>
          </ac:graphicFrameMkLst>
        </pc:graphicFrameChg>
      </pc:sldChg>
      <pc:sldChg chg="modSp mod">
        <pc:chgData name="Archer-Costello, Cathy" userId="a22b8421-6a7f-41a6-b0aa-9c70e0e60915" providerId="ADAL" clId="{941380C3-E7ED-4D5E-896E-95AFB35AC035}" dt="2025-12-09T18:39:54.303" v="32" actId="20577"/>
        <pc:sldMkLst>
          <pc:docMk/>
          <pc:sldMk cId="1776246308" sldId="279"/>
        </pc:sldMkLst>
        <pc:spChg chg="mod">
          <ac:chgData name="Archer-Costello, Cathy" userId="a22b8421-6a7f-41a6-b0aa-9c70e0e60915" providerId="ADAL" clId="{941380C3-E7ED-4D5E-896E-95AFB35AC035}" dt="2025-12-09T18:39:54.303" v="32" actId="20577"/>
          <ac:spMkLst>
            <pc:docMk/>
            <pc:sldMk cId="1776246308" sldId="279"/>
            <ac:spMk id="2" creationId="{00000000-0000-0000-0000-000000000000}"/>
          </ac:spMkLst>
        </pc:spChg>
      </pc:sldChg>
      <pc:sldChg chg="modSp mod">
        <pc:chgData name="Archer-Costello, Cathy" userId="a22b8421-6a7f-41a6-b0aa-9c70e0e60915" providerId="ADAL" clId="{941380C3-E7ED-4D5E-896E-95AFB35AC035}" dt="2025-12-09T18:21:08.319" v="28" actId="20577"/>
        <pc:sldMkLst>
          <pc:docMk/>
          <pc:sldMk cId="1043274165" sldId="282"/>
        </pc:sldMkLst>
        <pc:spChg chg="mod">
          <ac:chgData name="Archer-Costello, Cathy" userId="a22b8421-6a7f-41a6-b0aa-9c70e0e60915" providerId="ADAL" clId="{941380C3-E7ED-4D5E-896E-95AFB35AC035}" dt="2025-12-09T18:21:08.319" v="28" actId="20577"/>
          <ac:spMkLst>
            <pc:docMk/>
            <pc:sldMk cId="1043274165" sldId="282"/>
            <ac:spMk id="24" creationId="{E8B2CDCD-0B56-A7FA-6AAF-853DE70E8CCC}"/>
          </ac:spMkLst>
        </pc:spChg>
      </pc:sldChg>
      <pc:sldChg chg="modSp mod">
        <pc:chgData name="Archer-Costello, Cathy" userId="a22b8421-6a7f-41a6-b0aa-9c70e0e60915" providerId="ADAL" clId="{941380C3-E7ED-4D5E-896E-95AFB35AC035}" dt="2025-12-09T19:40:59.675" v="557" actId="20577"/>
        <pc:sldMkLst>
          <pc:docMk/>
          <pc:sldMk cId="2917332844" sldId="288"/>
        </pc:sldMkLst>
        <pc:spChg chg="mod">
          <ac:chgData name="Archer-Costello, Cathy" userId="a22b8421-6a7f-41a6-b0aa-9c70e0e60915" providerId="ADAL" clId="{941380C3-E7ED-4D5E-896E-95AFB35AC035}" dt="2025-12-09T19:40:59.675" v="557" actId="20577"/>
          <ac:spMkLst>
            <pc:docMk/>
            <pc:sldMk cId="2917332844" sldId="288"/>
            <ac:spMk id="3" creationId="{E4F29DB1-3195-3BE5-F2B8-FDF89C606353}"/>
          </ac:spMkLst>
        </pc:spChg>
      </pc:sldChg>
      <pc:sldChg chg="addSp delSp modSp new mod">
        <pc:chgData name="Archer-Costello, Cathy" userId="a22b8421-6a7f-41a6-b0aa-9c70e0e60915" providerId="ADAL" clId="{941380C3-E7ED-4D5E-896E-95AFB35AC035}" dt="2025-12-10T16:39:29.639" v="1367" actId="1076"/>
        <pc:sldMkLst>
          <pc:docMk/>
          <pc:sldMk cId="3016087761" sldId="291"/>
        </pc:sldMkLst>
        <pc:spChg chg="mod">
          <ac:chgData name="Archer-Costello, Cathy" userId="a22b8421-6a7f-41a6-b0aa-9c70e0e60915" providerId="ADAL" clId="{941380C3-E7ED-4D5E-896E-95AFB35AC035}" dt="2025-12-09T19:51:23.528" v="600" actId="26606"/>
          <ac:spMkLst>
            <pc:docMk/>
            <pc:sldMk cId="3016087761" sldId="291"/>
            <ac:spMk id="2" creationId="{D4BD710E-6714-20C3-753F-2AA6CCC4BFAE}"/>
          </ac:spMkLst>
        </pc:spChg>
        <pc:spChg chg="mod ord">
          <ac:chgData name="Archer-Costello, Cathy" userId="a22b8421-6a7f-41a6-b0aa-9c70e0e60915" providerId="ADAL" clId="{941380C3-E7ED-4D5E-896E-95AFB35AC035}" dt="2025-12-10T16:24:03.113" v="1184" actId="5793"/>
          <ac:spMkLst>
            <pc:docMk/>
            <pc:sldMk cId="3016087761" sldId="291"/>
            <ac:spMk id="4" creationId="{0293ACD1-4C0A-3932-4528-4CE9F505C21B}"/>
          </ac:spMkLst>
        </pc:spChg>
        <pc:spChg chg="add mod">
          <ac:chgData name="Archer-Costello, Cathy" userId="a22b8421-6a7f-41a6-b0aa-9c70e0e60915" providerId="ADAL" clId="{941380C3-E7ED-4D5E-896E-95AFB35AC035}" dt="2025-12-10T16:39:22.505" v="1365" actId="255"/>
          <ac:spMkLst>
            <pc:docMk/>
            <pc:sldMk cId="3016087761" sldId="291"/>
            <ac:spMk id="6" creationId="{1C8E7BDA-F6F6-DC9E-9139-41265A99168A}"/>
          </ac:spMkLst>
        </pc:spChg>
        <pc:spChg chg="add mod ord">
          <ac:chgData name="Archer-Costello, Cathy" userId="a22b8421-6a7f-41a6-b0aa-9c70e0e60915" providerId="ADAL" clId="{941380C3-E7ED-4D5E-896E-95AFB35AC035}" dt="2025-12-09T19:51:23.528" v="600" actId="26606"/>
          <ac:spMkLst>
            <pc:docMk/>
            <pc:sldMk cId="3016087761" sldId="291"/>
            <ac:spMk id="7" creationId="{4C9A026A-DFB8-54F0-D22D-4E71C95733DA}"/>
          </ac:spMkLst>
        </pc:spChg>
        <pc:picChg chg="add mod">
          <ac:chgData name="Archer-Costello, Cathy" userId="a22b8421-6a7f-41a6-b0aa-9c70e0e60915" providerId="ADAL" clId="{941380C3-E7ED-4D5E-896E-95AFB35AC035}" dt="2025-12-10T16:39:29.639" v="1367" actId="1076"/>
          <ac:picMkLst>
            <pc:docMk/>
            <pc:sldMk cId="3016087761" sldId="291"/>
            <ac:picMk id="5" creationId="{DE406EDD-D145-4834-00BC-3628D515B988}"/>
          </ac:picMkLst>
        </pc:picChg>
        <pc:picChg chg="add mod">
          <ac:chgData name="Archer-Costello, Cathy" userId="a22b8421-6a7f-41a6-b0aa-9c70e0e60915" providerId="ADAL" clId="{941380C3-E7ED-4D5E-896E-95AFB35AC035}" dt="2025-12-10T16:39:26.455" v="1366" actId="1076"/>
          <ac:picMkLst>
            <pc:docMk/>
            <pc:sldMk cId="3016087761" sldId="291"/>
            <ac:picMk id="9" creationId="{81225861-8E7C-72A5-5F26-E163FBCCA45E}"/>
          </ac:picMkLst>
        </pc:picChg>
        <pc:picChg chg="add mod">
          <ac:chgData name="Archer-Costello, Cathy" userId="a22b8421-6a7f-41a6-b0aa-9c70e0e60915" providerId="ADAL" clId="{941380C3-E7ED-4D5E-896E-95AFB35AC035}" dt="2025-12-10T16:38:45.517" v="1362" actId="207"/>
          <ac:picMkLst>
            <pc:docMk/>
            <pc:sldMk cId="3016087761" sldId="291"/>
            <ac:picMk id="10" creationId="{44177D5E-C1A6-702A-6481-7CFD07A34F9A}"/>
          </ac:picMkLst>
        </pc:picChg>
      </pc:sldChg>
      <pc:sldChg chg="addSp delSp modSp new mod">
        <pc:chgData name="Archer-Costello, Cathy" userId="a22b8421-6a7f-41a6-b0aa-9c70e0e60915" providerId="ADAL" clId="{941380C3-E7ED-4D5E-896E-95AFB35AC035}" dt="2025-12-09T20:37:00.512" v="949"/>
        <pc:sldMkLst>
          <pc:docMk/>
          <pc:sldMk cId="2593541483" sldId="292"/>
        </pc:sldMkLst>
        <pc:spChg chg="mod">
          <ac:chgData name="Archer-Costello, Cathy" userId="a22b8421-6a7f-41a6-b0aa-9c70e0e60915" providerId="ADAL" clId="{941380C3-E7ED-4D5E-896E-95AFB35AC035}" dt="2025-12-09T19:40:28.099" v="550" actId="20577"/>
          <ac:spMkLst>
            <pc:docMk/>
            <pc:sldMk cId="2593541483" sldId="292"/>
            <ac:spMk id="4" creationId="{81E5113B-1F0B-A539-2EC4-C8EF0B1060A0}"/>
          </ac:spMkLst>
        </pc:spChg>
        <pc:picChg chg="add mod">
          <ac:chgData name="Archer-Costello, Cathy" userId="a22b8421-6a7f-41a6-b0aa-9c70e0e60915" providerId="ADAL" clId="{941380C3-E7ED-4D5E-896E-95AFB35AC035}" dt="2025-12-09T20:37:00.512" v="949"/>
          <ac:picMkLst>
            <pc:docMk/>
            <pc:sldMk cId="2593541483" sldId="292"/>
            <ac:picMk id="2050" creationId="{74B3BFDD-38E7-370A-BB54-3A0E683D2CC4}"/>
          </ac:picMkLst>
        </pc:picChg>
      </pc:sldChg>
      <pc:sldChg chg="addSp delSp modSp add mod">
        <pc:chgData name="Archer-Costello, Cathy" userId="a22b8421-6a7f-41a6-b0aa-9c70e0e60915" providerId="ADAL" clId="{941380C3-E7ED-4D5E-896E-95AFB35AC035}" dt="2025-12-11T17:09:01.750" v="1481" actId="20577"/>
        <pc:sldMkLst>
          <pc:docMk/>
          <pc:sldMk cId="2726380897" sldId="293"/>
        </pc:sldMkLst>
        <pc:spChg chg="add mod">
          <ac:chgData name="Archer-Costello, Cathy" userId="a22b8421-6a7f-41a6-b0aa-9c70e0e60915" providerId="ADAL" clId="{941380C3-E7ED-4D5E-896E-95AFB35AC035}" dt="2025-12-11T14:27:32.917" v="1440" actId="1076"/>
          <ac:spMkLst>
            <pc:docMk/>
            <pc:sldMk cId="2726380897" sldId="293"/>
            <ac:spMk id="14" creationId="{707A2F03-8D5C-5AE4-E845-4FDFF1633265}"/>
          </ac:spMkLst>
        </pc:spChg>
        <pc:spChg chg="add mod">
          <ac:chgData name="Archer-Costello, Cathy" userId="a22b8421-6a7f-41a6-b0aa-9c70e0e60915" providerId="ADAL" clId="{941380C3-E7ED-4D5E-896E-95AFB35AC035}" dt="2025-12-11T14:27:22.667" v="1439" actId="1076"/>
          <ac:spMkLst>
            <pc:docMk/>
            <pc:sldMk cId="2726380897" sldId="293"/>
            <ac:spMk id="19" creationId="{B5BEAA32-D8FD-10EC-9D29-AA6066094DA7}"/>
          </ac:spMkLst>
        </pc:spChg>
        <pc:spChg chg="add mod">
          <ac:chgData name="Archer-Costello, Cathy" userId="a22b8421-6a7f-41a6-b0aa-9c70e0e60915" providerId="ADAL" clId="{941380C3-E7ED-4D5E-896E-95AFB35AC035}" dt="2025-12-11T14:27:14.568" v="1437" actId="1076"/>
          <ac:spMkLst>
            <pc:docMk/>
            <pc:sldMk cId="2726380897" sldId="293"/>
            <ac:spMk id="20" creationId="{0F61AD17-DCC4-604A-0A8B-C6A1BD66CF06}"/>
          </ac:spMkLst>
        </pc:spChg>
        <pc:graphicFrameChg chg="add mod modGraphic">
          <ac:chgData name="Archer-Costello, Cathy" userId="a22b8421-6a7f-41a6-b0aa-9c70e0e60915" providerId="ADAL" clId="{941380C3-E7ED-4D5E-896E-95AFB35AC035}" dt="2025-12-11T17:09:01.750" v="1481" actId="20577"/>
          <ac:graphicFrameMkLst>
            <pc:docMk/>
            <pc:sldMk cId="2726380897" sldId="293"/>
            <ac:graphicFrameMk id="2" creationId="{8D5141C0-7711-7BB8-D63F-82ECF5B6A2E5}"/>
          </ac:graphicFrameMkLst>
        </pc:graphicFrameChg>
        <pc:graphicFrameChg chg="add mod modGraphic">
          <ac:chgData name="Archer-Costello, Cathy" userId="a22b8421-6a7f-41a6-b0aa-9c70e0e60915" providerId="ADAL" clId="{941380C3-E7ED-4D5E-896E-95AFB35AC035}" dt="2025-12-11T14:18:24.122" v="1372" actId="255"/>
          <ac:graphicFrameMkLst>
            <pc:docMk/>
            <pc:sldMk cId="2726380897" sldId="293"/>
            <ac:graphicFrameMk id="13" creationId="{CD8D93ED-E42B-4879-19F5-2F7C0C28DD29}"/>
          </ac:graphicFrameMkLst>
        </pc:graphicFrameChg>
        <pc:picChg chg="add mod">
          <ac:chgData name="Archer-Costello, Cathy" userId="a22b8421-6a7f-41a6-b0aa-9c70e0e60915" providerId="ADAL" clId="{941380C3-E7ED-4D5E-896E-95AFB35AC035}" dt="2025-12-11T14:28:21.647" v="1444" actId="207"/>
          <ac:picMkLst>
            <pc:docMk/>
            <pc:sldMk cId="2726380897" sldId="293"/>
            <ac:picMk id="4" creationId="{A6CB7AEB-606F-5475-6A9B-F501FA76F214}"/>
          </ac:picMkLst>
        </pc:picChg>
        <pc:picChg chg="add mod">
          <ac:chgData name="Archer-Costello, Cathy" userId="a22b8421-6a7f-41a6-b0aa-9c70e0e60915" providerId="ADAL" clId="{941380C3-E7ED-4D5E-896E-95AFB35AC035}" dt="2025-12-11T14:28:25.467" v="1445" actId="207"/>
          <ac:picMkLst>
            <pc:docMk/>
            <pc:sldMk cId="2726380897" sldId="293"/>
            <ac:picMk id="7" creationId="{4BDDEB0D-D8FB-63DD-3DEB-D1A1B5087D13}"/>
          </ac:picMkLst>
        </pc:picChg>
        <pc:picChg chg="add mod">
          <ac:chgData name="Archer-Costello, Cathy" userId="a22b8421-6a7f-41a6-b0aa-9c70e0e60915" providerId="ADAL" clId="{941380C3-E7ED-4D5E-896E-95AFB35AC035}" dt="2025-12-11T14:27:35.037" v="1441" actId="1076"/>
          <ac:picMkLst>
            <pc:docMk/>
            <pc:sldMk cId="2726380897" sldId="293"/>
            <ac:picMk id="8" creationId="{AD4333F3-F441-9DF6-CE90-4C3E6008070E}"/>
          </ac:picMkLst>
        </pc:picChg>
        <pc:picChg chg="add mod">
          <ac:chgData name="Archer-Costello, Cathy" userId="a22b8421-6a7f-41a6-b0aa-9c70e0e60915" providerId="ADAL" clId="{941380C3-E7ED-4D5E-896E-95AFB35AC035}" dt="2025-12-11T14:27:56.017" v="1443" actId="207"/>
          <ac:picMkLst>
            <pc:docMk/>
            <pc:sldMk cId="2726380897" sldId="293"/>
            <ac:picMk id="10" creationId="{9D885D0B-A6AE-3F90-3A32-3FBDE7495E7F}"/>
          </ac:picMkLst>
        </pc:picChg>
        <pc:picChg chg="add mod">
          <ac:chgData name="Archer-Costello, Cathy" userId="a22b8421-6a7f-41a6-b0aa-9c70e0e60915" providerId="ADAL" clId="{941380C3-E7ED-4D5E-896E-95AFB35AC035}" dt="2025-12-11T14:28:29.454" v="1446" actId="207"/>
          <ac:picMkLst>
            <pc:docMk/>
            <pc:sldMk cId="2726380897" sldId="293"/>
            <ac:picMk id="11" creationId="{63D956BE-47C1-39CA-60F9-2693186C1BD7}"/>
          </ac:picMkLst>
        </pc:picChg>
        <pc:picChg chg="add mod">
          <ac:chgData name="Archer-Costello, Cathy" userId="a22b8421-6a7f-41a6-b0aa-9c70e0e60915" providerId="ADAL" clId="{941380C3-E7ED-4D5E-896E-95AFB35AC035}" dt="2025-12-11T14:25:48.597" v="1419" actId="1076"/>
          <ac:picMkLst>
            <pc:docMk/>
            <pc:sldMk cId="2726380897" sldId="293"/>
            <ac:picMk id="12" creationId="{4674E17E-8E14-6ECB-917E-C436F9675FEF}"/>
          </ac:picMkLst>
        </pc:picChg>
        <pc:picChg chg="add del mod">
          <ac:chgData name="Archer-Costello, Cathy" userId="a22b8421-6a7f-41a6-b0aa-9c70e0e60915" providerId="ADAL" clId="{941380C3-E7ED-4D5E-896E-95AFB35AC035}" dt="2025-12-11T14:25:22.863" v="1415" actId="478"/>
          <ac:picMkLst>
            <pc:docMk/>
            <pc:sldMk cId="2726380897" sldId="293"/>
            <ac:picMk id="16" creationId="{22E61D7A-A3A1-46F2-0456-BB24C566DF63}"/>
          </ac:picMkLst>
        </pc:picChg>
        <pc:picChg chg="add mod">
          <ac:chgData name="Archer-Costello, Cathy" userId="a22b8421-6a7f-41a6-b0aa-9c70e0e60915" providerId="ADAL" clId="{941380C3-E7ED-4D5E-896E-95AFB35AC035}" dt="2025-12-11T14:28:33.365" v="1447" actId="207"/>
          <ac:picMkLst>
            <pc:docMk/>
            <pc:sldMk cId="2726380897" sldId="293"/>
            <ac:picMk id="18" creationId="{C540C8AF-F06C-EEEB-0EEE-75E38B172611}"/>
          </ac:picMkLst>
        </pc:picChg>
      </pc:sldChg>
      <pc:sldChg chg="addSp delSp modSp add mod">
        <pc:chgData name="Archer-Costello, Cathy" userId="a22b8421-6a7f-41a6-b0aa-9c70e0e60915" providerId="ADAL" clId="{941380C3-E7ED-4D5E-896E-95AFB35AC035}" dt="2025-12-09T21:21:23.524" v="1127" actId="20577"/>
        <pc:sldMkLst>
          <pc:docMk/>
          <pc:sldMk cId="1121837470" sldId="295"/>
        </pc:sldMkLst>
        <pc:spChg chg="add mod">
          <ac:chgData name="Archer-Costello, Cathy" userId="a22b8421-6a7f-41a6-b0aa-9c70e0e60915" providerId="ADAL" clId="{941380C3-E7ED-4D5E-896E-95AFB35AC035}" dt="2025-12-09T20:41:18.600" v="997" actId="207"/>
          <ac:spMkLst>
            <pc:docMk/>
            <pc:sldMk cId="1121837470" sldId="295"/>
            <ac:spMk id="6" creationId="{6F846DAC-C7BE-8BDE-BE57-4CC4644BF5A1}"/>
          </ac:spMkLst>
        </pc:spChg>
        <pc:graphicFrameChg chg="mod modGraphic">
          <ac:chgData name="Archer-Costello, Cathy" userId="a22b8421-6a7f-41a6-b0aa-9c70e0e60915" providerId="ADAL" clId="{941380C3-E7ED-4D5E-896E-95AFB35AC035}" dt="2025-12-09T21:21:23.524" v="1127" actId="20577"/>
          <ac:graphicFrameMkLst>
            <pc:docMk/>
            <pc:sldMk cId="1121837470" sldId="295"/>
            <ac:graphicFrameMk id="5" creationId="{8C727AAD-F6DF-2E19-51F5-27A1B7795EE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B4150-B6D2-45C7-9B22-462FA16E35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248F11B7-882C-431E-A430-5F2B297FA35B}">
      <dgm:prSet phldrT="[Text]" phldr="0"/>
      <dgm:spPr/>
      <dgm:t>
        <a:bodyPr/>
        <a:lstStyle/>
        <a:p>
          <a:pPr rtl="0"/>
          <a:r>
            <a:rPr lang="en-CA">
              <a:latin typeface="Aptos Display" panose="02110004020202020204"/>
            </a:rPr>
            <a:t>More than 345,000 unapproved transactions*</a:t>
          </a:r>
          <a:endParaRPr lang="en-CA"/>
        </a:p>
      </dgm:t>
    </dgm:pt>
    <dgm:pt modelId="{A27844A3-6A9F-4356-B253-235D53238840}" type="parTrans" cxnId="{EA291ADB-654B-4DC7-9932-85D6289BFFE2}">
      <dgm:prSet/>
      <dgm:spPr/>
      <dgm:t>
        <a:bodyPr/>
        <a:lstStyle/>
        <a:p>
          <a:endParaRPr lang="en-CA"/>
        </a:p>
      </dgm:t>
    </dgm:pt>
    <dgm:pt modelId="{880123E4-C2BB-4C03-A135-93C12D5033C1}" type="sibTrans" cxnId="{EA291ADB-654B-4DC7-9932-85D6289BFFE2}">
      <dgm:prSet/>
      <dgm:spPr/>
      <dgm:t>
        <a:bodyPr/>
        <a:lstStyle/>
        <a:p>
          <a:endParaRPr lang="en-CA"/>
        </a:p>
      </dgm:t>
    </dgm:pt>
    <dgm:pt modelId="{3B3FCED8-D9C8-43F5-A281-56DEE74F8271}">
      <dgm:prSet phldrT="[Text]" phldr="0"/>
      <dgm:spPr/>
      <dgm:t>
        <a:bodyPr/>
        <a:lstStyle/>
        <a:p>
          <a:pPr rtl="0"/>
          <a:r>
            <a:rPr lang="en-CA">
              <a:latin typeface="Aptos Display" panose="02110004020202020204"/>
            </a:rPr>
            <a:t>$495M in overpayment arrears**</a:t>
          </a:r>
          <a:endParaRPr lang="en-CA"/>
        </a:p>
      </dgm:t>
    </dgm:pt>
    <dgm:pt modelId="{AFBCB7E6-B390-46DD-B6A7-75536FAC075D}" type="parTrans" cxnId="{2E2DFB5F-2870-4266-A0DA-7C0019932492}">
      <dgm:prSet/>
      <dgm:spPr/>
      <dgm:t>
        <a:bodyPr/>
        <a:lstStyle/>
        <a:p>
          <a:endParaRPr lang="en-CA"/>
        </a:p>
      </dgm:t>
    </dgm:pt>
    <dgm:pt modelId="{34617FD2-69F1-420D-8D03-927117AE8304}" type="sibTrans" cxnId="{2E2DFB5F-2870-4266-A0DA-7C0019932492}">
      <dgm:prSet/>
      <dgm:spPr/>
      <dgm:t>
        <a:bodyPr/>
        <a:lstStyle/>
        <a:p>
          <a:endParaRPr lang="en-CA"/>
        </a:p>
      </dgm:t>
    </dgm:pt>
    <dgm:pt modelId="{8C92648E-0770-40C6-BA56-9BCCE95FD77D}">
      <dgm:prSet phldr="0"/>
      <dgm:spPr/>
      <dgm:t>
        <a:bodyPr/>
        <a:lstStyle/>
        <a:p>
          <a:pPr rtl="0"/>
          <a:r>
            <a:rPr lang="en-CA">
              <a:latin typeface="Aptos Display" panose="02110004020202020204"/>
            </a:rPr>
            <a:t>More than 115,000 employees are in an overpayment situation**</a:t>
          </a:r>
        </a:p>
      </dgm:t>
    </dgm:pt>
    <dgm:pt modelId="{BF9627E1-D85D-46E8-971D-70AB18AD928E}" type="parTrans" cxnId="{50D1EA4C-74CC-45F9-95B0-C573E5F7D9BF}">
      <dgm:prSet/>
      <dgm:spPr/>
      <dgm:t>
        <a:bodyPr/>
        <a:lstStyle/>
        <a:p>
          <a:endParaRPr lang="en-CA"/>
        </a:p>
      </dgm:t>
    </dgm:pt>
    <dgm:pt modelId="{16486D3E-A821-4F2C-9FAD-D4685AB2253E}" type="sibTrans" cxnId="{50D1EA4C-74CC-45F9-95B0-C573E5F7D9BF}">
      <dgm:prSet/>
      <dgm:spPr/>
      <dgm:t>
        <a:bodyPr/>
        <a:lstStyle/>
        <a:p>
          <a:endParaRPr lang="en-CA"/>
        </a:p>
      </dgm:t>
    </dgm:pt>
    <dgm:pt modelId="{4763AAEA-0D87-4AEC-B001-185F01A9B712}">
      <dgm:prSet phldr="0"/>
      <dgm:spPr/>
      <dgm:t>
        <a:bodyPr/>
        <a:lstStyle/>
        <a:p>
          <a:pPr rtl="0"/>
          <a:r>
            <a:rPr lang="en-CA" dirty="0">
              <a:latin typeface="Aptos Display" panose="02110004020202020204"/>
            </a:rPr>
            <a:t>Acting, acting extensions and promotions are among those with the highest rate of untimely submission***</a:t>
          </a:r>
        </a:p>
      </dgm:t>
    </dgm:pt>
    <dgm:pt modelId="{2E0502B5-5FAC-41B8-B61B-864E553016D3}" type="parTrans" cxnId="{82289163-827F-46DD-9D1F-DFE4A1824925}">
      <dgm:prSet/>
      <dgm:spPr/>
      <dgm:t>
        <a:bodyPr/>
        <a:lstStyle/>
        <a:p>
          <a:endParaRPr lang="en-CA"/>
        </a:p>
      </dgm:t>
    </dgm:pt>
    <dgm:pt modelId="{66D3122B-BCA7-4314-9792-CCCB0D0E412D}" type="sibTrans" cxnId="{82289163-827F-46DD-9D1F-DFE4A1824925}">
      <dgm:prSet/>
      <dgm:spPr/>
      <dgm:t>
        <a:bodyPr/>
        <a:lstStyle/>
        <a:p>
          <a:endParaRPr lang="en-CA"/>
        </a:p>
      </dgm:t>
    </dgm:pt>
    <dgm:pt modelId="{F09FC351-FEA1-419B-911F-FF9997961D6E}" type="pres">
      <dgm:prSet presAssocID="{840B4150-B6D2-45C7-9B22-462FA16E351F}" presName="Name0" presStyleCnt="0">
        <dgm:presLayoutVars>
          <dgm:chMax val="7"/>
          <dgm:chPref val="7"/>
          <dgm:dir/>
        </dgm:presLayoutVars>
      </dgm:prSet>
      <dgm:spPr/>
    </dgm:pt>
    <dgm:pt modelId="{56C21CE7-9D3C-479D-AE10-4012FEEBA5BC}" type="pres">
      <dgm:prSet presAssocID="{840B4150-B6D2-45C7-9B22-462FA16E351F}" presName="Name1" presStyleCnt="0"/>
      <dgm:spPr/>
    </dgm:pt>
    <dgm:pt modelId="{486D5AA4-F587-4E7E-AD48-E63043AFA278}" type="pres">
      <dgm:prSet presAssocID="{840B4150-B6D2-45C7-9B22-462FA16E351F}" presName="cycle" presStyleCnt="0"/>
      <dgm:spPr/>
    </dgm:pt>
    <dgm:pt modelId="{B6463750-F5B3-4CC6-8980-38A0560959F5}" type="pres">
      <dgm:prSet presAssocID="{840B4150-B6D2-45C7-9B22-462FA16E351F}" presName="srcNode" presStyleLbl="node1" presStyleIdx="0" presStyleCnt="4"/>
      <dgm:spPr/>
    </dgm:pt>
    <dgm:pt modelId="{CF6E8652-98D9-4506-B228-5CB6FD248510}" type="pres">
      <dgm:prSet presAssocID="{840B4150-B6D2-45C7-9B22-462FA16E351F}" presName="conn" presStyleLbl="parChTrans1D2" presStyleIdx="0" presStyleCnt="1"/>
      <dgm:spPr/>
    </dgm:pt>
    <dgm:pt modelId="{EFC5F768-070B-4960-B1D4-FD9E8971603B}" type="pres">
      <dgm:prSet presAssocID="{840B4150-B6D2-45C7-9B22-462FA16E351F}" presName="extraNode" presStyleLbl="node1" presStyleIdx="0" presStyleCnt="4"/>
      <dgm:spPr/>
    </dgm:pt>
    <dgm:pt modelId="{5EC9083B-3B20-4695-9EE8-79714240E2CE}" type="pres">
      <dgm:prSet presAssocID="{840B4150-B6D2-45C7-9B22-462FA16E351F}" presName="dstNode" presStyleLbl="node1" presStyleIdx="0" presStyleCnt="4"/>
      <dgm:spPr/>
    </dgm:pt>
    <dgm:pt modelId="{A5EDFD25-5340-46CB-AFFD-70742C84F734}" type="pres">
      <dgm:prSet presAssocID="{248F11B7-882C-431E-A430-5F2B297FA35B}" presName="text_1" presStyleLbl="node1" presStyleIdx="0" presStyleCnt="4">
        <dgm:presLayoutVars>
          <dgm:bulletEnabled val="1"/>
        </dgm:presLayoutVars>
      </dgm:prSet>
      <dgm:spPr/>
    </dgm:pt>
    <dgm:pt modelId="{80DD2A7C-B91D-4617-BAE5-23B95297D234}" type="pres">
      <dgm:prSet presAssocID="{248F11B7-882C-431E-A430-5F2B297FA35B}" presName="accent_1" presStyleCnt="0"/>
      <dgm:spPr/>
    </dgm:pt>
    <dgm:pt modelId="{592F585B-BB1C-4D98-97AE-97DBC88493E4}" type="pres">
      <dgm:prSet presAssocID="{248F11B7-882C-431E-A430-5F2B297FA35B}" presName="accentRepeatNode" presStyleLbl="solidFgAcc1" presStyleIdx="0" presStyleCnt="4"/>
      <dgm:spPr/>
    </dgm:pt>
    <dgm:pt modelId="{4BACEB81-E082-4E05-89FA-8C72C85391D7}" type="pres">
      <dgm:prSet presAssocID="{3B3FCED8-D9C8-43F5-A281-56DEE74F8271}" presName="text_2" presStyleLbl="node1" presStyleIdx="1" presStyleCnt="4">
        <dgm:presLayoutVars>
          <dgm:bulletEnabled val="1"/>
        </dgm:presLayoutVars>
      </dgm:prSet>
      <dgm:spPr/>
    </dgm:pt>
    <dgm:pt modelId="{A4F6B893-D84B-4150-A23A-FD45B8FEDE47}" type="pres">
      <dgm:prSet presAssocID="{3B3FCED8-D9C8-43F5-A281-56DEE74F8271}" presName="accent_2" presStyleCnt="0"/>
      <dgm:spPr/>
    </dgm:pt>
    <dgm:pt modelId="{EB72574F-18B2-4004-9FF7-CE72E12B3EF4}" type="pres">
      <dgm:prSet presAssocID="{3B3FCED8-D9C8-43F5-A281-56DEE74F8271}" presName="accentRepeatNode" presStyleLbl="solidFgAcc1" presStyleIdx="1" presStyleCnt="4"/>
      <dgm:spPr/>
    </dgm:pt>
    <dgm:pt modelId="{400A8AC9-CFE1-421C-9352-DF7C03F6776C}" type="pres">
      <dgm:prSet presAssocID="{8C92648E-0770-40C6-BA56-9BCCE95FD77D}" presName="text_3" presStyleLbl="node1" presStyleIdx="2" presStyleCnt="4">
        <dgm:presLayoutVars>
          <dgm:bulletEnabled val="1"/>
        </dgm:presLayoutVars>
      </dgm:prSet>
      <dgm:spPr/>
    </dgm:pt>
    <dgm:pt modelId="{F1323015-DA98-4876-9604-EA11230F46E2}" type="pres">
      <dgm:prSet presAssocID="{8C92648E-0770-40C6-BA56-9BCCE95FD77D}" presName="accent_3" presStyleCnt="0"/>
      <dgm:spPr/>
    </dgm:pt>
    <dgm:pt modelId="{7B3178ED-60CF-41C4-85FD-0FAA9993F529}" type="pres">
      <dgm:prSet presAssocID="{8C92648E-0770-40C6-BA56-9BCCE95FD77D}" presName="accentRepeatNode" presStyleLbl="solidFgAcc1" presStyleIdx="2" presStyleCnt="4"/>
      <dgm:spPr/>
    </dgm:pt>
    <dgm:pt modelId="{5232304F-41CD-4599-A659-6FFC3D8B9984}" type="pres">
      <dgm:prSet presAssocID="{4763AAEA-0D87-4AEC-B001-185F01A9B712}" presName="text_4" presStyleLbl="node1" presStyleIdx="3" presStyleCnt="4">
        <dgm:presLayoutVars>
          <dgm:bulletEnabled val="1"/>
        </dgm:presLayoutVars>
      </dgm:prSet>
      <dgm:spPr/>
    </dgm:pt>
    <dgm:pt modelId="{19E95A5F-D55D-4993-8AF1-A379CC3585FC}" type="pres">
      <dgm:prSet presAssocID="{4763AAEA-0D87-4AEC-B001-185F01A9B712}" presName="accent_4" presStyleCnt="0"/>
      <dgm:spPr/>
    </dgm:pt>
    <dgm:pt modelId="{C6DAC523-3417-413D-94B2-BCFE6AA68D82}" type="pres">
      <dgm:prSet presAssocID="{4763AAEA-0D87-4AEC-B001-185F01A9B712}" presName="accentRepeatNode" presStyleLbl="solidFgAcc1" presStyleIdx="3" presStyleCnt="4"/>
      <dgm:spPr/>
    </dgm:pt>
  </dgm:ptLst>
  <dgm:cxnLst>
    <dgm:cxn modelId="{1EDCDD13-CB17-4551-823A-2EB3D1925D49}" type="presOf" srcId="{840B4150-B6D2-45C7-9B22-462FA16E351F}" destId="{F09FC351-FEA1-419B-911F-FF9997961D6E}" srcOrd="0" destOrd="0" presId="urn:microsoft.com/office/officeart/2008/layout/VerticalCurvedList"/>
    <dgm:cxn modelId="{11AD5221-224B-4D3E-88FE-D372D767C3A5}" type="presOf" srcId="{3B3FCED8-D9C8-43F5-A281-56DEE74F8271}" destId="{4BACEB81-E082-4E05-89FA-8C72C85391D7}" srcOrd="0" destOrd="0" presId="urn:microsoft.com/office/officeart/2008/layout/VerticalCurvedList"/>
    <dgm:cxn modelId="{D29E372B-23A5-48BF-888D-21D1A1D94F48}" type="presOf" srcId="{880123E4-C2BB-4C03-A135-93C12D5033C1}" destId="{CF6E8652-98D9-4506-B228-5CB6FD248510}" srcOrd="0" destOrd="0" presId="urn:microsoft.com/office/officeart/2008/layout/VerticalCurvedList"/>
    <dgm:cxn modelId="{2E2DFB5F-2870-4266-A0DA-7C0019932492}" srcId="{840B4150-B6D2-45C7-9B22-462FA16E351F}" destId="{3B3FCED8-D9C8-43F5-A281-56DEE74F8271}" srcOrd="1" destOrd="0" parTransId="{AFBCB7E6-B390-46DD-B6A7-75536FAC075D}" sibTransId="{34617FD2-69F1-420D-8D03-927117AE8304}"/>
    <dgm:cxn modelId="{82289163-827F-46DD-9D1F-DFE4A1824925}" srcId="{840B4150-B6D2-45C7-9B22-462FA16E351F}" destId="{4763AAEA-0D87-4AEC-B001-185F01A9B712}" srcOrd="3" destOrd="0" parTransId="{2E0502B5-5FAC-41B8-B61B-864E553016D3}" sibTransId="{66D3122B-BCA7-4314-9792-CCCB0D0E412D}"/>
    <dgm:cxn modelId="{50D1EA4C-74CC-45F9-95B0-C573E5F7D9BF}" srcId="{840B4150-B6D2-45C7-9B22-462FA16E351F}" destId="{8C92648E-0770-40C6-BA56-9BCCE95FD77D}" srcOrd="2" destOrd="0" parTransId="{BF9627E1-D85D-46E8-971D-70AB18AD928E}" sibTransId="{16486D3E-A821-4F2C-9FAD-D4685AB2253E}"/>
    <dgm:cxn modelId="{D6936A7D-0493-45AC-A3B1-360E9BEED910}" type="presOf" srcId="{8C92648E-0770-40C6-BA56-9BCCE95FD77D}" destId="{400A8AC9-CFE1-421C-9352-DF7C03F6776C}" srcOrd="0" destOrd="0" presId="urn:microsoft.com/office/officeart/2008/layout/VerticalCurvedList"/>
    <dgm:cxn modelId="{7ACF4CA7-77BC-4C26-84BB-98C1B55E4C8E}" type="presOf" srcId="{248F11B7-882C-431E-A430-5F2B297FA35B}" destId="{A5EDFD25-5340-46CB-AFFD-70742C84F734}" srcOrd="0" destOrd="0" presId="urn:microsoft.com/office/officeart/2008/layout/VerticalCurvedList"/>
    <dgm:cxn modelId="{9363F0B5-77E3-4D0A-84CC-8FE4C802BE9E}" type="presOf" srcId="{4763AAEA-0D87-4AEC-B001-185F01A9B712}" destId="{5232304F-41CD-4599-A659-6FFC3D8B9984}" srcOrd="0" destOrd="0" presId="urn:microsoft.com/office/officeart/2008/layout/VerticalCurvedList"/>
    <dgm:cxn modelId="{EA291ADB-654B-4DC7-9932-85D6289BFFE2}" srcId="{840B4150-B6D2-45C7-9B22-462FA16E351F}" destId="{248F11B7-882C-431E-A430-5F2B297FA35B}" srcOrd="0" destOrd="0" parTransId="{A27844A3-6A9F-4356-B253-235D53238840}" sibTransId="{880123E4-C2BB-4C03-A135-93C12D5033C1}"/>
    <dgm:cxn modelId="{1E75E6F1-5080-40A6-BE53-256238EAFF1C}" type="presParOf" srcId="{F09FC351-FEA1-419B-911F-FF9997961D6E}" destId="{56C21CE7-9D3C-479D-AE10-4012FEEBA5BC}" srcOrd="0" destOrd="0" presId="urn:microsoft.com/office/officeart/2008/layout/VerticalCurvedList"/>
    <dgm:cxn modelId="{6DA0524A-2881-4877-9FCF-E29154603620}" type="presParOf" srcId="{56C21CE7-9D3C-479D-AE10-4012FEEBA5BC}" destId="{486D5AA4-F587-4E7E-AD48-E63043AFA278}" srcOrd="0" destOrd="0" presId="urn:microsoft.com/office/officeart/2008/layout/VerticalCurvedList"/>
    <dgm:cxn modelId="{2300E8E6-3AA5-40BA-9A04-2033FED62DA7}" type="presParOf" srcId="{486D5AA4-F587-4E7E-AD48-E63043AFA278}" destId="{B6463750-F5B3-4CC6-8980-38A0560959F5}" srcOrd="0" destOrd="0" presId="urn:microsoft.com/office/officeart/2008/layout/VerticalCurvedList"/>
    <dgm:cxn modelId="{E8A96DFD-0508-494A-9C23-026612C57B27}" type="presParOf" srcId="{486D5AA4-F587-4E7E-AD48-E63043AFA278}" destId="{CF6E8652-98D9-4506-B228-5CB6FD248510}" srcOrd="1" destOrd="0" presId="urn:microsoft.com/office/officeart/2008/layout/VerticalCurvedList"/>
    <dgm:cxn modelId="{837159F8-A921-4E57-9F97-26206FE65CC4}" type="presParOf" srcId="{486D5AA4-F587-4E7E-AD48-E63043AFA278}" destId="{EFC5F768-070B-4960-B1D4-FD9E8971603B}" srcOrd="2" destOrd="0" presId="urn:microsoft.com/office/officeart/2008/layout/VerticalCurvedList"/>
    <dgm:cxn modelId="{36B6B864-177B-421F-8D4F-0CDA5EB65B10}" type="presParOf" srcId="{486D5AA4-F587-4E7E-AD48-E63043AFA278}" destId="{5EC9083B-3B20-4695-9EE8-79714240E2CE}" srcOrd="3" destOrd="0" presId="urn:microsoft.com/office/officeart/2008/layout/VerticalCurvedList"/>
    <dgm:cxn modelId="{EC83997E-F6D3-4509-96D2-1F3B8C441EF2}" type="presParOf" srcId="{56C21CE7-9D3C-479D-AE10-4012FEEBA5BC}" destId="{A5EDFD25-5340-46CB-AFFD-70742C84F734}" srcOrd="1" destOrd="0" presId="urn:microsoft.com/office/officeart/2008/layout/VerticalCurvedList"/>
    <dgm:cxn modelId="{A67DCE3B-B0F8-4AB4-A130-8B3466BC8DCF}" type="presParOf" srcId="{56C21CE7-9D3C-479D-AE10-4012FEEBA5BC}" destId="{80DD2A7C-B91D-4617-BAE5-23B95297D234}" srcOrd="2" destOrd="0" presId="urn:microsoft.com/office/officeart/2008/layout/VerticalCurvedList"/>
    <dgm:cxn modelId="{114B21CB-0DB9-45F3-9608-6020B411D12A}" type="presParOf" srcId="{80DD2A7C-B91D-4617-BAE5-23B95297D234}" destId="{592F585B-BB1C-4D98-97AE-97DBC88493E4}" srcOrd="0" destOrd="0" presId="urn:microsoft.com/office/officeart/2008/layout/VerticalCurvedList"/>
    <dgm:cxn modelId="{E2FBCED8-4CA6-4A2C-81B1-8A654B4CDBAD}" type="presParOf" srcId="{56C21CE7-9D3C-479D-AE10-4012FEEBA5BC}" destId="{4BACEB81-E082-4E05-89FA-8C72C85391D7}" srcOrd="3" destOrd="0" presId="urn:microsoft.com/office/officeart/2008/layout/VerticalCurvedList"/>
    <dgm:cxn modelId="{E438EA59-AD5D-4E3A-AC01-6B7A7B8344F3}" type="presParOf" srcId="{56C21CE7-9D3C-479D-AE10-4012FEEBA5BC}" destId="{A4F6B893-D84B-4150-A23A-FD45B8FEDE47}" srcOrd="4" destOrd="0" presId="urn:microsoft.com/office/officeart/2008/layout/VerticalCurvedList"/>
    <dgm:cxn modelId="{4771F542-8337-4F7B-95A9-B80230261B61}" type="presParOf" srcId="{A4F6B893-D84B-4150-A23A-FD45B8FEDE47}" destId="{EB72574F-18B2-4004-9FF7-CE72E12B3EF4}" srcOrd="0" destOrd="0" presId="urn:microsoft.com/office/officeart/2008/layout/VerticalCurvedList"/>
    <dgm:cxn modelId="{ECE44988-B799-40C2-B9F8-2E163B8C575F}" type="presParOf" srcId="{56C21CE7-9D3C-479D-AE10-4012FEEBA5BC}" destId="{400A8AC9-CFE1-421C-9352-DF7C03F6776C}" srcOrd="5" destOrd="0" presId="urn:microsoft.com/office/officeart/2008/layout/VerticalCurvedList"/>
    <dgm:cxn modelId="{27E1C6DF-C42A-4815-8631-76F3F200C3B9}" type="presParOf" srcId="{56C21CE7-9D3C-479D-AE10-4012FEEBA5BC}" destId="{F1323015-DA98-4876-9604-EA11230F46E2}" srcOrd="6" destOrd="0" presId="urn:microsoft.com/office/officeart/2008/layout/VerticalCurvedList"/>
    <dgm:cxn modelId="{B6C41D0D-4B0B-43DD-8945-D8EE7C399440}" type="presParOf" srcId="{F1323015-DA98-4876-9604-EA11230F46E2}" destId="{7B3178ED-60CF-41C4-85FD-0FAA9993F529}" srcOrd="0" destOrd="0" presId="urn:microsoft.com/office/officeart/2008/layout/VerticalCurvedList"/>
    <dgm:cxn modelId="{0A490FC9-65A1-4A52-8333-8C4BF3F46772}" type="presParOf" srcId="{56C21CE7-9D3C-479D-AE10-4012FEEBA5BC}" destId="{5232304F-41CD-4599-A659-6FFC3D8B9984}" srcOrd="7" destOrd="0" presId="urn:microsoft.com/office/officeart/2008/layout/VerticalCurvedList"/>
    <dgm:cxn modelId="{6375AF13-81E4-4468-9561-E67B59B00EFF}" type="presParOf" srcId="{56C21CE7-9D3C-479D-AE10-4012FEEBA5BC}" destId="{19E95A5F-D55D-4993-8AF1-A379CC3585FC}" srcOrd="8" destOrd="0" presId="urn:microsoft.com/office/officeart/2008/layout/VerticalCurvedList"/>
    <dgm:cxn modelId="{6084608C-DD33-41E4-9F3C-997E5C212FF9}" type="presParOf" srcId="{19E95A5F-D55D-4993-8AF1-A379CC3585FC}" destId="{C6DAC523-3417-413D-94B2-BCFE6AA68D8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A2411-DFDE-47DF-8CE8-1368E4AA4753}"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CA"/>
        </a:p>
      </dgm:t>
    </dgm:pt>
    <dgm:pt modelId="{7447C1CE-A0F9-40E0-86BA-0CC4FEDCAACA}">
      <dgm:prSet phldrT="[Text]" phldr="0" custT="1"/>
      <dgm:spPr/>
      <dgm:t>
        <a:bodyPr/>
        <a:lstStyle/>
        <a:p>
          <a:pPr rtl="0"/>
          <a:r>
            <a:rPr lang="en-CA" sz="1800"/>
            <a:t>Untimely</a:t>
          </a:r>
          <a:r>
            <a:rPr lang="en-CA" sz="1800">
              <a:latin typeface="Aptos Display" panose="02110004020202020204"/>
            </a:rPr>
            <a:t> submission/ approval</a:t>
          </a:r>
          <a:endParaRPr lang="en-CA" sz="1800"/>
        </a:p>
      </dgm:t>
    </dgm:pt>
    <dgm:pt modelId="{C3ED10F0-742A-43C4-84AC-D4B1CFD0FB6B}" type="parTrans" cxnId="{40A80472-DF0E-4D78-82EA-041C275D884A}">
      <dgm:prSet/>
      <dgm:spPr/>
      <dgm:t>
        <a:bodyPr/>
        <a:lstStyle/>
        <a:p>
          <a:endParaRPr lang="en-CA"/>
        </a:p>
      </dgm:t>
    </dgm:pt>
    <dgm:pt modelId="{A9631C20-73B5-4BC9-93A8-831977B341DE}" type="sibTrans" cxnId="{40A80472-DF0E-4D78-82EA-041C275D884A}">
      <dgm:prSet/>
      <dgm:spPr/>
      <dgm:t>
        <a:bodyPr/>
        <a:lstStyle/>
        <a:p>
          <a:endParaRPr lang="en-CA"/>
        </a:p>
      </dgm:t>
    </dgm:pt>
    <dgm:pt modelId="{EE577052-CA54-40A1-BB85-747D138A3DBE}">
      <dgm:prSet phldrT="[Text]" phldr="0"/>
      <dgm:spPr/>
      <dgm:t>
        <a:bodyPr/>
        <a:lstStyle/>
        <a:p>
          <a:pPr rtl="0"/>
          <a:r>
            <a:rPr lang="en-CA">
              <a:latin typeface="Aptos Display" panose="02110004020202020204"/>
            </a:rPr>
            <a:t>Errors and omissions</a:t>
          </a:r>
          <a:endParaRPr lang="en-CA"/>
        </a:p>
      </dgm:t>
    </dgm:pt>
    <dgm:pt modelId="{1A4436DA-6006-48B3-8AF0-9182907BD1A5}" type="parTrans" cxnId="{8100F707-23DA-4CAB-8DB0-247DAB30E14A}">
      <dgm:prSet/>
      <dgm:spPr/>
      <dgm:t>
        <a:bodyPr/>
        <a:lstStyle/>
        <a:p>
          <a:endParaRPr lang="en-CA"/>
        </a:p>
      </dgm:t>
    </dgm:pt>
    <dgm:pt modelId="{0F3EE252-FD7D-4ACF-99BF-4263FA726706}" type="sibTrans" cxnId="{8100F707-23DA-4CAB-8DB0-247DAB30E14A}">
      <dgm:prSet/>
      <dgm:spPr/>
      <dgm:t>
        <a:bodyPr/>
        <a:lstStyle/>
        <a:p>
          <a:endParaRPr lang="en-CA"/>
        </a:p>
      </dgm:t>
    </dgm:pt>
    <dgm:pt modelId="{C95EBC9B-94E5-4F4F-B470-A962D6B81E8F}">
      <dgm:prSet phldrT="[Text]" phldr="0"/>
      <dgm:spPr/>
      <dgm:t>
        <a:bodyPr/>
        <a:lstStyle/>
        <a:p>
          <a:pPr rtl="0"/>
          <a:r>
            <a:rPr lang="en-CA">
              <a:latin typeface="Aptos Display" panose="02110004020202020204"/>
            </a:rPr>
            <a:t>Manual intervention</a:t>
          </a:r>
          <a:endParaRPr lang="en-CA"/>
        </a:p>
      </dgm:t>
    </dgm:pt>
    <dgm:pt modelId="{120435BE-C3BD-4FFE-B6FA-7EB5933F4461}" type="parTrans" cxnId="{830437EA-82EC-48AE-9E19-77941BDF735E}">
      <dgm:prSet/>
      <dgm:spPr/>
      <dgm:t>
        <a:bodyPr/>
        <a:lstStyle/>
        <a:p>
          <a:endParaRPr lang="en-CA"/>
        </a:p>
      </dgm:t>
    </dgm:pt>
    <dgm:pt modelId="{0677C6E8-9392-4FA3-94B7-538C75827289}" type="sibTrans" cxnId="{830437EA-82EC-48AE-9E19-77941BDF735E}">
      <dgm:prSet/>
      <dgm:spPr/>
      <dgm:t>
        <a:bodyPr/>
        <a:lstStyle/>
        <a:p>
          <a:endParaRPr lang="en-CA"/>
        </a:p>
      </dgm:t>
    </dgm:pt>
    <dgm:pt modelId="{68CA91F3-0374-4D2F-9E14-3C296C62650C}" type="pres">
      <dgm:prSet presAssocID="{6F8A2411-DFDE-47DF-8CE8-1368E4AA4753}" presName="CompostProcess" presStyleCnt="0">
        <dgm:presLayoutVars>
          <dgm:dir/>
          <dgm:resizeHandles val="exact"/>
        </dgm:presLayoutVars>
      </dgm:prSet>
      <dgm:spPr/>
    </dgm:pt>
    <dgm:pt modelId="{B8C225EB-F7DA-44C6-AE73-804DA11906EA}" type="pres">
      <dgm:prSet presAssocID="{6F8A2411-DFDE-47DF-8CE8-1368E4AA4753}" presName="arrow" presStyleLbl="bgShp" presStyleIdx="0" presStyleCnt="1" custLinFactNeighborX="16554" custLinFactNeighborY="-40843"/>
      <dgm:spPr/>
    </dgm:pt>
    <dgm:pt modelId="{B08E744D-9C84-4A8A-A0AA-DF02BE05E3E0}" type="pres">
      <dgm:prSet presAssocID="{6F8A2411-DFDE-47DF-8CE8-1368E4AA4753}" presName="linearProcess" presStyleCnt="0"/>
      <dgm:spPr/>
    </dgm:pt>
    <dgm:pt modelId="{F3874951-2302-40D4-94FC-6124B249391B}" type="pres">
      <dgm:prSet presAssocID="{7447C1CE-A0F9-40E0-86BA-0CC4FEDCAACA}" presName="textNode" presStyleLbl="node1" presStyleIdx="0" presStyleCnt="3">
        <dgm:presLayoutVars>
          <dgm:bulletEnabled val="1"/>
        </dgm:presLayoutVars>
      </dgm:prSet>
      <dgm:spPr/>
    </dgm:pt>
    <dgm:pt modelId="{88EB3126-B183-410F-8C78-C51EEC2DE91A}" type="pres">
      <dgm:prSet presAssocID="{A9631C20-73B5-4BC9-93A8-831977B341DE}" presName="sibTrans" presStyleCnt="0"/>
      <dgm:spPr/>
    </dgm:pt>
    <dgm:pt modelId="{C4947E12-6951-4CF7-9824-6F7BC0C10FC4}" type="pres">
      <dgm:prSet presAssocID="{EE577052-CA54-40A1-BB85-747D138A3DBE}" presName="textNode" presStyleLbl="node1" presStyleIdx="1" presStyleCnt="3">
        <dgm:presLayoutVars>
          <dgm:bulletEnabled val="1"/>
        </dgm:presLayoutVars>
      </dgm:prSet>
      <dgm:spPr/>
    </dgm:pt>
    <dgm:pt modelId="{5BB2BE25-0898-4012-8320-9A2BD89274B6}" type="pres">
      <dgm:prSet presAssocID="{0F3EE252-FD7D-4ACF-99BF-4263FA726706}" presName="sibTrans" presStyleCnt="0"/>
      <dgm:spPr/>
    </dgm:pt>
    <dgm:pt modelId="{FE37E7D4-F298-473A-B508-984B35274738}" type="pres">
      <dgm:prSet presAssocID="{C95EBC9B-94E5-4F4F-B470-A962D6B81E8F}" presName="textNode" presStyleLbl="node1" presStyleIdx="2" presStyleCnt="3">
        <dgm:presLayoutVars>
          <dgm:bulletEnabled val="1"/>
        </dgm:presLayoutVars>
      </dgm:prSet>
      <dgm:spPr/>
    </dgm:pt>
  </dgm:ptLst>
  <dgm:cxnLst>
    <dgm:cxn modelId="{8100F707-23DA-4CAB-8DB0-247DAB30E14A}" srcId="{6F8A2411-DFDE-47DF-8CE8-1368E4AA4753}" destId="{EE577052-CA54-40A1-BB85-747D138A3DBE}" srcOrd="1" destOrd="0" parTransId="{1A4436DA-6006-48B3-8AF0-9182907BD1A5}" sibTransId="{0F3EE252-FD7D-4ACF-99BF-4263FA726706}"/>
    <dgm:cxn modelId="{AD370B2D-2164-44F0-A706-18B87536768C}" type="presOf" srcId="{6F8A2411-DFDE-47DF-8CE8-1368E4AA4753}" destId="{68CA91F3-0374-4D2F-9E14-3C296C62650C}" srcOrd="0" destOrd="0" presId="urn:microsoft.com/office/officeart/2005/8/layout/hProcess9"/>
    <dgm:cxn modelId="{40A80472-DF0E-4D78-82EA-041C275D884A}" srcId="{6F8A2411-DFDE-47DF-8CE8-1368E4AA4753}" destId="{7447C1CE-A0F9-40E0-86BA-0CC4FEDCAACA}" srcOrd="0" destOrd="0" parTransId="{C3ED10F0-742A-43C4-84AC-D4B1CFD0FB6B}" sibTransId="{A9631C20-73B5-4BC9-93A8-831977B341DE}"/>
    <dgm:cxn modelId="{9CA81C77-C4C9-417E-A512-589E1A005F8A}" type="presOf" srcId="{EE577052-CA54-40A1-BB85-747D138A3DBE}" destId="{C4947E12-6951-4CF7-9824-6F7BC0C10FC4}" srcOrd="0" destOrd="0" presId="urn:microsoft.com/office/officeart/2005/8/layout/hProcess9"/>
    <dgm:cxn modelId="{A6E3DDD1-730D-421B-9F26-27967273677B}" type="presOf" srcId="{C95EBC9B-94E5-4F4F-B470-A962D6B81E8F}" destId="{FE37E7D4-F298-473A-B508-984B35274738}" srcOrd="0" destOrd="0" presId="urn:microsoft.com/office/officeart/2005/8/layout/hProcess9"/>
    <dgm:cxn modelId="{03A45DDA-6905-444C-88B8-9B18EF556D7A}" type="presOf" srcId="{7447C1CE-A0F9-40E0-86BA-0CC4FEDCAACA}" destId="{F3874951-2302-40D4-94FC-6124B249391B}" srcOrd="0" destOrd="0" presId="urn:microsoft.com/office/officeart/2005/8/layout/hProcess9"/>
    <dgm:cxn modelId="{830437EA-82EC-48AE-9E19-77941BDF735E}" srcId="{6F8A2411-DFDE-47DF-8CE8-1368E4AA4753}" destId="{C95EBC9B-94E5-4F4F-B470-A962D6B81E8F}" srcOrd="2" destOrd="0" parTransId="{120435BE-C3BD-4FFE-B6FA-7EB5933F4461}" sibTransId="{0677C6E8-9392-4FA3-94B7-538C75827289}"/>
    <dgm:cxn modelId="{111AE3B6-C8FE-4EAF-A677-85B7CF41A72B}" type="presParOf" srcId="{68CA91F3-0374-4D2F-9E14-3C296C62650C}" destId="{B8C225EB-F7DA-44C6-AE73-804DA11906EA}" srcOrd="0" destOrd="0" presId="urn:microsoft.com/office/officeart/2005/8/layout/hProcess9"/>
    <dgm:cxn modelId="{643D19EE-0D70-4702-9639-6356D8C2C515}" type="presParOf" srcId="{68CA91F3-0374-4D2F-9E14-3C296C62650C}" destId="{B08E744D-9C84-4A8A-A0AA-DF02BE05E3E0}" srcOrd="1" destOrd="0" presId="urn:microsoft.com/office/officeart/2005/8/layout/hProcess9"/>
    <dgm:cxn modelId="{B7B13BE9-B161-4ECD-8D91-6BC54A3B63D8}" type="presParOf" srcId="{B08E744D-9C84-4A8A-A0AA-DF02BE05E3E0}" destId="{F3874951-2302-40D4-94FC-6124B249391B}" srcOrd="0" destOrd="0" presId="urn:microsoft.com/office/officeart/2005/8/layout/hProcess9"/>
    <dgm:cxn modelId="{E5AA5DF0-7A49-4444-956C-7F1BCAD155BB}" type="presParOf" srcId="{B08E744D-9C84-4A8A-A0AA-DF02BE05E3E0}" destId="{88EB3126-B183-410F-8C78-C51EEC2DE91A}" srcOrd="1" destOrd="0" presId="urn:microsoft.com/office/officeart/2005/8/layout/hProcess9"/>
    <dgm:cxn modelId="{68775B6F-2C69-42D6-9FE7-1E7D2015193D}" type="presParOf" srcId="{B08E744D-9C84-4A8A-A0AA-DF02BE05E3E0}" destId="{C4947E12-6951-4CF7-9824-6F7BC0C10FC4}" srcOrd="2" destOrd="0" presId="urn:microsoft.com/office/officeart/2005/8/layout/hProcess9"/>
    <dgm:cxn modelId="{FC9E3595-D9EE-4686-8C6C-D636D3A0E48E}" type="presParOf" srcId="{B08E744D-9C84-4A8A-A0AA-DF02BE05E3E0}" destId="{5BB2BE25-0898-4012-8320-9A2BD89274B6}" srcOrd="3" destOrd="0" presId="urn:microsoft.com/office/officeart/2005/8/layout/hProcess9"/>
    <dgm:cxn modelId="{C22758A6-1A0B-4D63-9242-A7C26FB694A3}" type="presParOf" srcId="{B08E744D-9C84-4A8A-A0AA-DF02BE05E3E0}" destId="{FE37E7D4-F298-473A-B508-984B35274738}" srcOrd="4" destOrd="0" presId="urn:microsoft.com/office/officeart/2005/8/layout/hProcess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319E7A-4666-427F-8B58-B84198C49FEC}" type="doc">
      <dgm:prSet loTypeId="urn:microsoft.com/office/officeart/2005/8/layout/chevron1" loCatId="process" qsTypeId="urn:microsoft.com/office/officeart/2005/8/quickstyle/simple1" qsCatId="simple" csTypeId="urn:microsoft.com/office/officeart/2005/8/colors/colorful1" csCatId="colorful" phldr="1"/>
      <dgm:spPr/>
    </dgm:pt>
    <dgm:pt modelId="{39DC06C7-A292-435E-8A8A-1B1DB38FCD66}">
      <dgm:prSet phldrT="[Text]"/>
      <dgm:spPr/>
      <dgm:t>
        <a:bodyPr/>
        <a:lstStyle/>
        <a:p>
          <a:r>
            <a:rPr lang="en-US" b="1"/>
            <a:t>OAG recommendation (2018)</a:t>
          </a:r>
        </a:p>
      </dgm:t>
    </dgm:pt>
    <dgm:pt modelId="{F0A6AE0B-1C21-4995-B4D0-58903F141135}" type="parTrans" cxnId="{8282D6C0-44DB-4FA3-9835-5F8E9F4E954D}">
      <dgm:prSet/>
      <dgm:spPr/>
      <dgm:t>
        <a:bodyPr/>
        <a:lstStyle/>
        <a:p>
          <a:endParaRPr lang="en-US"/>
        </a:p>
      </dgm:t>
    </dgm:pt>
    <dgm:pt modelId="{08A4C929-BBED-4AA0-A369-09E347F4CB57}" type="sibTrans" cxnId="{8282D6C0-44DB-4FA3-9835-5F8E9F4E954D}">
      <dgm:prSet/>
      <dgm:spPr/>
      <dgm:t>
        <a:bodyPr/>
        <a:lstStyle/>
        <a:p>
          <a:endParaRPr lang="en-US"/>
        </a:p>
      </dgm:t>
    </dgm:pt>
    <dgm:pt modelId="{624D985F-8937-4803-8098-F5A2CCB5C320}">
      <dgm:prSet phldrT="[Text]"/>
      <dgm:spPr>
        <a:solidFill>
          <a:schemeClr val="accent4">
            <a:lumMod val="75000"/>
          </a:schemeClr>
        </a:solidFill>
      </dgm:spPr>
      <dgm:t>
        <a:bodyPr/>
        <a:lstStyle/>
        <a:p>
          <a:pPr rtl="0"/>
          <a:r>
            <a:rPr lang="en-US" b="1"/>
            <a:t>COR137 launch</a:t>
          </a:r>
          <a:r>
            <a:rPr lang="en-US" b="1">
              <a:latin typeface="Calibri"/>
            </a:rPr>
            <a:t> </a:t>
          </a:r>
        </a:p>
        <a:p>
          <a:pPr rtl="0"/>
          <a:r>
            <a:rPr lang="en-US" b="1">
              <a:latin typeface="Calibri"/>
            </a:rPr>
            <a:t>(March 2024)</a:t>
          </a:r>
          <a:endParaRPr lang="en-US" b="1"/>
        </a:p>
      </dgm:t>
    </dgm:pt>
    <dgm:pt modelId="{75E651AB-05E3-49F2-851D-0AC6794A5DB3}" type="parTrans" cxnId="{FB8B964C-AF90-43F9-8C88-8A4DFD9D9D7F}">
      <dgm:prSet/>
      <dgm:spPr/>
      <dgm:t>
        <a:bodyPr/>
        <a:lstStyle/>
        <a:p>
          <a:endParaRPr lang="en-US"/>
        </a:p>
      </dgm:t>
    </dgm:pt>
    <dgm:pt modelId="{56ADF067-0871-4EDA-ACEE-272B9F5592BE}" type="sibTrans" cxnId="{FB8B964C-AF90-43F9-8C88-8A4DFD9D9D7F}">
      <dgm:prSet/>
      <dgm:spPr/>
      <dgm:t>
        <a:bodyPr/>
        <a:lstStyle/>
        <a:p>
          <a:endParaRPr lang="en-US"/>
        </a:p>
      </dgm:t>
    </dgm:pt>
    <dgm:pt modelId="{D19E67CA-7A0F-46DB-8388-33300F6C2F0C}">
      <dgm:prSet phldrT="[Text]"/>
      <dgm:spPr>
        <a:solidFill>
          <a:srgbClr val="00B050"/>
        </a:solidFill>
      </dgm:spPr>
      <dgm:t>
        <a:bodyPr/>
        <a:lstStyle/>
        <a:p>
          <a:pPr rtl="0">
            <a:spcAft>
              <a:spcPts val="0"/>
            </a:spcAft>
          </a:pPr>
          <a:r>
            <a:rPr lang="en-US" b="1"/>
            <a:t>FON308 launch</a:t>
          </a:r>
        </a:p>
        <a:p>
          <a:pPr rtl="0">
            <a:spcAft>
              <a:spcPts val="0"/>
            </a:spcAft>
          </a:pPr>
          <a:r>
            <a:rPr lang="en-US" b="1"/>
            <a:t>(February 2025)</a:t>
          </a:r>
        </a:p>
      </dgm:t>
    </dgm:pt>
    <dgm:pt modelId="{37D3017E-3E95-4D4A-B1E6-C760E95468FE}" type="parTrans" cxnId="{48A83386-F3B2-462D-B2AB-5C7BF68F6397}">
      <dgm:prSet/>
      <dgm:spPr/>
      <dgm:t>
        <a:bodyPr/>
        <a:lstStyle/>
        <a:p>
          <a:endParaRPr lang="en-US"/>
        </a:p>
      </dgm:t>
    </dgm:pt>
    <dgm:pt modelId="{58A93A1D-A37D-40AD-A926-8358BECA2F14}" type="sibTrans" cxnId="{48A83386-F3B2-462D-B2AB-5C7BF68F6397}">
      <dgm:prSet/>
      <dgm:spPr/>
      <dgm:t>
        <a:bodyPr/>
        <a:lstStyle/>
        <a:p>
          <a:endParaRPr lang="en-US"/>
        </a:p>
      </dgm:t>
    </dgm:pt>
    <dgm:pt modelId="{623742E2-345C-45D0-90FB-CBDE2D11A53C}">
      <dgm:prSet phldrT="[Text]"/>
      <dgm:spPr/>
      <dgm:t>
        <a:bodyPr/>
        <a:lstStyle/>
        <a:p>
          <a:r>
            <a:rPr lang="en-US" b="1"/>
            <a:t>Design and development</a:t>
          </a:r>
        </a:p>
      </dgm:t>
    </dgm:pt>
    <dgm:pt modelId="{85898335-D5E9-424F-9C9A-C50BBC7930A9}" type="parTrans" cxnId="{3684CE88-C085-4489-AFE1-B1B786A8D936}">
      <dgm:prSet/>
      <dgm:spPr/>
      <dgm:t>
        <a:bodyPr/>
        <a:lstStyle/>
        <a:p>
          <a:endParaRPr lang="en-US"/>
        </a:p>
      </dgm:t>
    </dgm:pt>
    <dgm:pt modelId="{B146B91E-66DF-403D-9757-82E07AF5DED5}" type="sibTrans" cxnId="{3684CE88-C085-4489-AFE1-B1B786A8D936}">
      <dgm:prSet/>
      <dgm:spPr/>
      <dgm:t>
        <a:bodyPr/>
        <a:lstStyle/>
        <a:p>
          <a:endParaRPr lang="en-US"/>
        </a:p>
      </dgm:t>
    </dgm:pt>
    <dgm:pt modelId="{B8F904EA-97B0-4428-A485-E465AA5B873E}">
      <dgm:prSet phldrT="[Text]"/>
      <dgm:spPr>
        <a:solidFill>
          <a:schemeClr val="accent2">
            <a:lumMod val="75000"/>
          </a:schemeClr>
        </a:solidFill>
      </dgm:spPr>
      <dgm:t>
        <a:bodyPr/>
        <a:lstStyle/>
        <a:p>
          <a:r>
            <a:rPr lang="en-US" b="1"/>
            <a:t>OAG recommendation closed </a:t>
          </a:r>
        </a:p>
        <a:p>
          <a:r>
            <a:rPr lang="en-US" b="1"/>
            <a:t>(September 2024)</a:t>
          </a:r>
        </a:p>
      </dgm:t>
    </dgm:pt>
    <dgm:pt modelId="{105339D0-97A7-4342-A1D6-FD0D92461FB2}" type="parTrans" cxnId="{2191C271-01C9-43C4-94C8-CFB05D8B86DC}">
      <dgm:prSet/>
      <dgm:spPr/>
      <dgm:t>
        <a:bodyPr/>
        <a:lstStyle/>
        <a:p>
          <a:endParaRPr lang="en-US"/>
        </a:p>
      </dgm:t>
    </dgm:pt>
    <dgm:pt modelId="{60EE459D-A03A-4DB2-AD21-4D779F840F8D}" type="sibTrans" cxnId="{2191C271-01C9-43C4-94C8-CFB05D8B86DC}">
      <dgm:prSet/>
      <dgm:spPr/>
      <dgm:t>
        <a:bodyPr/>
        <a:lstStyle/>
        <a:p>
          <a:endParaRPr lang="en-US"/>
        </a:p>
      </dgm:t>
    </dgm:pt>
    <dgm:pt modelId="{FC5AAE11-3CBA-417A-8FBC-AE0293E662A8}">
      <dgm:prSet phldrT="[Text]"/>
      <dgm:spPr/>
      <dgm:t>
        <a:bodyPr/>
        <a:lstStyle/>
        <a:p>
          <a:endParaRPr lang="en-US"/>
        </a:p>
      </dgm:t>
    </dgm:pt>
    <dgm:pt modelId="{772C0D33-3ED1-47F8-B809-70C2E6733F35}" type="parTrans" cxnId="{9D2300C1-44EF-438E-815B-CAF7CE9ED2C5}">
      <dgm:prSet/>
      <dgm:spPr/>
      <dgm:t>
        <a:bodyPr/>
        <a:lstStyle/>
        <a:p>
          <a:endParaRPr lang="en-US"/>
        </a:p>
      </dgm:t>
    </dgm:pt>
    <dgm:pt modelId="{BC2A1C82-6EC7-4E44-B24D-7DD1127363D1}" type="sibTrans" cxnId="{9D2300C1-44EF-438E-815B-CAF7CE9ED2C5}">
      <dgm:prSet/>
      <dgm:spPr/>
      <dgm:t>
        <a:bodyPr/>
        <a:lstStyle/>
        <a:p>
          <a:endParaRPr lang="en-US"/>
        </a:p>
      </dgm:t>
    </dgm:pt>
    <dgm:pt modelId="{56A4FC18-81D6-45E3-85E2-9574829828AA}" type="pres">
      <dgm:prSet presAssocID="{87319E7A-4666-427F-8B58-B84198C49FEC}" presName="Name0" presStyleCnt="0">
        <dgm:presLayoutVars>
          <dgm:dir/>
          <dgm:animLvl val="lvl"/>
          <dgm:resizeHandles val="exact"/>
        </dgm:presLayoutVars>
      </dgm:prSet>
      <dgm:spPr/>
    </dgm:pt>
    <dgm:pt modelId="{FC9B922F-28E3-4629-BBE8-E9BA87877D44}" type="pres">
      <dgm:prSet presAssocID="{39DC06C7-A292-435E-8A8A-1B1DB38FCD66}" presName="composite" presStyleCnt="0"/>
      <dgm:spPr/>
    </dgm:pt>
    <dgm:pt modelId="{0E9F2983-4932-44F9-BE2E-29BD88E75666}" type="pres">
      <dgm:prSet presAssocID="{39DC06C7-A292-435E-8A8A-1B1DB38FCD66}" presName="parTx" presStyleLbl="node1" presStyleIdx="0" presStyleCnt="5" custScaleX="98033">
        <dgm:presLayoutVars>
          <dgm:chMax val="0"/>
          <dgm:chPref val="0"/>
          <dgm:bulletEnabled val="1"/>
        </dgm:presLayoutVars>
      </dgm:prSet>
      <dgm:spPr/>
    </dgm:pt>
    <dgm:pt modelId="{79D76B1E-26B1-4D66-AB35-4C57674112AC}" type="pres">
      <dgm:prSet presAssocID="{39DC06C7-A292-435E-8A8A-1B1DB38FCD66}" presName="desTx" presStyleLbl="revTx" presStyleIdx="0" presStyleCnt="1">
        <dgm:presLayoutVars>
          <dgm:bulletEnabled val="1"/>
        </dgm:presLayoutVars>
      </dgm:prSet>
      <dgm:spPr/>
    </dgm:pt>
    <dgm:pt modelId="{53464A06-4A41-4871-8784-5AA47E667DA5}" type="pres">
      <dgm:prSet presAssocID="{08A4C929-BBED-4AA0-A369-09E347F4CB57}" presName="space" presStyleCnt="0"/>
      <dgm:spPr/>
    </dgm:pt>
    <dgm:pt modelId="{F9FA6327-D738-471E-8E55-B9BD2ED3E8B8}" type="pres">
      <dgm:prSet presAssocID="{623742E2-345C-45D0-90FB-CBDE2D11A53C}" presName="composite" presStyleCnt="0"/>
      <dgm:spPr/>
    </dgm:pt>
    <dgm:pt modelId="{DEC56CF1-0052-4968-874E-9F2A33973C77}" type="pres">
      <dgm:prSet presAssocID="{623742E2-345C-45D0-90FB-CBDE2D11A53C}" presName="parTx" presStyleLbl="node1" presStyleIdx="1" presStyleCnt="5">
        <dgm:presLayoutVars>
          <dgm:chMax val="0"/>
          <dgm:chPref val="0"/>
          <dgm:bulletEnabled val="1"/>
        </dgm:presLayoutVars>
      </dgm:prSet>
      <dgm:spPr/>
    </dgm:pt>
    <dgm:pt modelId="{5EF27096-0D8B-4CBD-8933-3380A650F81B}" type="pres">
      <dgm:prSet presAssocID="{623742E2-345C-45D0-90FB-CBDE2D11A53C}" presName="desTx" presStyleLbl="revTx" presStyleIdx="0" presStyleCnt="1" custLinFactX="-100000" custLinFactNeighborX="-187789" custLinFactNeighborY="39640">
        <dgm:presLayoutVars>
          <dgm:bulletEnabled val="1"/>
        </dgm:presLayoutVars>
      </dgm:prSet>
      <dgm:spPr/>
    </dgm:pt>
    <dgm:pt modelId="{09F49EE2-D8FF-4405-B488-BF709C6C0217}" type="pres">
      <dgm:prSet presAssocID="{B146B91E-66DF-403D-9757-82E07AF5DED5}" presName="space" presStyleCnt="0"/>
      <dgm:spPr/>
    </dgm:pt>
    <dgm:pt modelId="{AEFD7986-1406-4FC3-B963-B2A735626A5D}" type="pres">
      <dgm:prSet presAssocID="{624D985F-8937-4803-8098-F5A2CCB5C320}" presName="composite" presStyleCnt="0"/>
      <dgm:spPr/>
    </dgm:pt>
    <dgm:pt modelId="{92DD7C8D-2C97-4E81-A9AA-97DFA687C55F}" type="pres">
      <dgm:prSet presAssocID="{624D985F-8937-4803-8098-F5A2CCB5C320}" presName="parTx" presStyleLbl="node1" presStyleIdx="2" presStyleCnt="5">
        <dgm:presLayoutVars>
          <dgm:chMax val="0"/>
          <dgm:chPref val="0"/>
          <dgm:bulletEnabled val="1"/>
        </dgm:presLayoutVars>
      </dgm:prSet>
      <dgm:spPr/>
    </dgm:pt>
    <dgm:pt modelId="{001421CB-6680-4A05-94A3-C87A4668502E}" type="pres">
      <dgm:prSet presAssocID="{624D985F-8937-4803-8098-F5A2CCB5C320}" presName="desTx" presStyleLbl="revTx" presStyleIdx="0" presStyleCnt="1" custLinFactY="-55199" custLinFactNeighborX="9778" custLinFactNeighborY="-100000">
        <dgm:presLayoutVars>
          <dgm:bulletEnabled val="1"/>
        </dgm:presLayoutVars>
      </dgm:prSet>
      <dgm:spPr/>
    </dgm:pt>
    <dgm:pt modelId="{9E10A876-65E2-4DC7-A6AF-AF97634192F5}" type="pres">
      <dgm:prSet presAssocID="{56ADF067-0871-4EDA-ACEE-272B9F5592BE}" presName="space" presStyleCnt="0"/>
      <dgm:spPr/>
    </dgm:pt>
    <dgm:pt modelId="{448DDD33-22D7-416D-977C-8AA4E8EA7F84}" type="pres">
      <dgm:prSet presAssocID="{B8F904EA-97B0-4428-A485-E465AA5B873E}" presName="composite" presStyleCnt="0"/>
      <dgm:spPr/>
    </dgm:pt>
    <dgm:pt modelId="{9208EFF0-3B93-407E-93A1-7B8E5D7293C3}" type="pres">
      <dgm:prSet presAssocID="{B8F904EA-97B0-4428-A485-E465AA5B873E}" presName="parTx" presStyleLbl="node1" presStyleIdx="3" presStyleCnt="5">
        <dgm:presLayoutVars>
          <dgm:chMax val="0"/>
          <dgm:chPref val="0"/>
          <dgm:bulletEnabled val="1"/>
        </dgm:presLayoutVars>
      </dgm:prSet>
      <dgm:spPr/>
    </dgm:pt>
    <dgm:pt modelId="{1A456F57-B0D4-44F5-B6F7-19AC09C16C49}" type="pres">
      <dgm:prSet presAssocID="{B8F904EA-97B0-4428-A485-E465AA5B873E}" presName="desTx" presStyleLbl="revTx" presStyleIdx="0" presStyleCnt="1">
        <dgm:presLayoutVars>
          <dgm:bulletEnabled val="1"/>
        </dgm:presLayoutVars>
      </dgm:prSet>
      <dgm:spPr/>
    </dgm:pt>
    <dgm:pt modelId="{4C9EBA39-D7D7-4FBC-BA86-97AF898218F4}" type="pres">
      <dgm:prSet presAssocID="{60EE459D-A03A-4DB2-AD21-4D779F840F8D}" presName="space" presStyleCnt="0"/>
      <dgm:spPr/>
    </dgm:pt>
    <dgm:pt modelId="{A951E5AF-F448-4916-ADDB-C4BBB34DD97D}" type="pres">
      <dgm:prSet presAssocID="{D19E67CA-7A0F-46DB-8388-33300F6C2F0C}" presName="composite" presStyleCnt="0"/>
      <dgm:spPr/>
    </dgm:pt>
    <dgm:pt modelId="{CBFCC942-CF10-4DBF-ABD7-3E8FC89D18C7}" type="pres">
      <dgm:prSet presAssocID="{D19E67CA-7A0F-46DB-8388-33300F6C2F0C}" presName="parTx" presStyleLbl="node1" presStyleIdx="4" presStyleCnt="5">
        <dgm:presLayoutVars>
          <dgm:chMax val="0"/>
          <dgm:chPref val="0"/>
          <dgm:bulletEnabled val="1"/>
        </dgm:presLayoutVars>
      </dgm:prSet>
      <dgm:spPr/>
    </dgm:pt>
    <dgm:pt modelId="{5A18356B-3440-4567-8EE5-A623642BEDE5}" type="pres">
      <dgm:prSet presAssocID="{D19E67CA-7A0F-46DB-8388-33300F6C2F0C}" presName="desTx" presStyleLbl="revTx" presStyleIdx="0" presStyleCnt="1">
        <dgm:presLayoutVars>
          <dgm:bulletEnabled val="1"/>
        </dgm:presLayoutVars>
      </dgm:prSet>
      <dgm:spPr/>
    </dgm:pt>
  </dgm:ptLst>
  <dgm:cxnLst>
    <dgm:cxn modelId="{0C2B9F03-5E26-4763-AD95-3DBA2E35728B}" type="presOf" srcId="{87319E7A-4666-427F-8B58-B84198C49FEC}" destId="{56A4FC18-81D6-45E3-85E2-9574829828AA}" srcOrd="0" destOrd="0" presId="urn:microsoft.com/office/officeart/2005/8/layout/chevron1"/>
    <dgm:cxn modelId="{98A32F0D-9D34-4F76-A871-E934D58E24EB}" type="presOf" srcId="{623742E2-345C-45D0-90FB-CBDE2D11A53C}" destId="{DEC56CF1-0052-4968-874E-9F2A33973C77}" srcOrd="0" destOrd="0" presId="urn:microsoft.com/office/officeart/2005/8/layout/chevron1"/>
    <dgm:cxn modelId="{D420DD1A-403F-46A9-8174-C3A354802D10}" type="presOf" srcId="{B8F904EA-97B0-4428-A485-E465AA5B873E}" destId="{9208EFF0-3B93-407E-93A1-7B8E5D7293C3}" srcOrd="0" destOrd="0" presId="urn:microsoft.com/office/officeart/2005/8/layout/chevron1"/>
    <dgm:cxn modelId="{E2ECB65D-AE29-4DCD-AB11-D99BE396FFAC}" type="presOf" srcId="{39DC06C7-A292-435E-8A8A-1B1DB38FCD66}" destId="{0E9F2983-4932-44F9-BE2E-29BD88E75666}" srcOrd="0" destOrd="0" presId="urn:microsoft.com/office/officeart/2005/8/layout/chevron1"/>
    <dgm:cxn modelId="{FB8B964C-AF90-43F9-8C88-8A4DFD9D9D7F}" srcId="{87319E7A-4666-427F-8B58-B84198C49FEC}" destId="{624D985F-8937-4803-8098-F5A2CCB5C320}" srcOrd="2" destOrd="0" parTransId="{75E651AB-05E3-49F2-851D-0AC6794A5DB3}" sibTransId="{56ADF067-0871-4EDA-ACEE-272B9F5592BE}"/>
    <dgm:cxn modelId="{A2170870-F6D8-4969-9F1D-654C27D909E6}" type="presOf" srcId="{FC5AAE11-3CBA-417A-8FBC-AE0293E662A8}" destId="{1A456F57-B0D4-44F5-B6F7-19AC09C16C49}" srcOrd="0" destOrd="0" presId="urn:microsoft.com/office/officeart/2005/8/layout/chevron1"/>
    <dgm:cxn modelId="{2191C271-01C9-43C4-94C8-CFB05D8B86DC}" srcId="{87319E7A-4666-427F-8B58-B84198C49FEC}" destId="{B8F904EA-97B0-4428-A485-E465AA5B873E}" srcOrd="3" destOrd="0" parTransId="{105339D0-97A7-4342-A1D6-FD0D92461FB2}" sibTransId="{60EE459D-A03A-4DB2-AD21-4D779F840F8D}"/>
    <dgm:cxn modelId="{48A83386-F3B2-462D-B2AB-5C7BF68F6397}" srcId="{87319E7A-4666-427F-8B58-B84198C49FEC}" destId="{D19E67CA-7A0F-46DB-8388-33300F6C2F0C}" srcOrd="4" destOrd="0" parTransId="{37D3017E-3E95-4D4A-B1E6-C760E95468FE}" sibTransId="{58A93A1D-A37D-40AD-A926-8358BECA2F14}"/>
    <dgm:cxn modelId="{3684CE88-C085-4489-AFE1-B1B786A8D936}" srcId="{87319E7A-4666-427F-8B58-B84198C49FEC}" destId="{623742E2-345C-45D0-90FB-CBDE2D11A53C}" srcOrd="1" destOrd="0" parTransId="{85898335-D5E9-424F-9C9A-C50BBC7930A9}" sibTransId="{B146B91E-66DF-403D-9757-82E07AF5DED5}"/>
    <dgm:cxn modelId="{8282D6C0-44DB-4FA3-9835-5F8E9F4E954D}" srcId="{87319E7A-4666-427F-8B58-B84198C49FEC}" destId="{39DC06C7-A292-435E-8A8A-1B1DB38FCD66}" srcOrd="0" destOrd="0" parTransId="{F0A6AE0B-1C21-4995-B4D0-58903F141135}" sibTransId="{08A4C929-BBED-4AA0-A369-09E347F4CB57}"/>
    <dgm:cxn modelId="{9D2300C1-44EF-438E-815B-CAF7CE9ED2C5}" srcId="{B8F904EA-97B0-4428-A485-E465AA5B873E}" destId="{FC5AAE11-3CBA-417A-8FBC-AE0293E662A8}" srcOrd="0" destOrd="0" parTransId="{772C0D33-3ED1-47F8-B809-70C2E6733F35}" sibTransId="{BC2A1C82-6EC7-4E44-B24D-7DD1127363D1}"/>
    <dgm:cxn modelId="{D0DD2ED9-4289-4A8D-8A54-2D88BCA71D23}" type="presOf" srcId="{624D985F-8937-4803-8098-F5A2CCB5C320}" destId="{92DD7C8D-2C97-4E81-A9AA-97DFA687C55F}" srcOrd="0" destOrd="0" presId="urn:microsoft.com/office/officeart/2005/8/layout/chevron1"/>
    <dgm:cxn modelId="{EBA7C1EA-C8E5-4B0C-905F-6E2D8608D1A6}" type="presOf" srcId="{D19E67CA-7A0F-46DB-8388-33300F6C2F0C}" destId="{CBFCC942-CF10-4DBF-ABD7-3E8FC89D18C7}" srcOrd="0" destOrd="0" presId="urn:microsoft.com/office/officeart/2005/8/layout/chevron1"/>
    <dgm:cxn modelId="{F77D14D9-2A52-4703-A650-45E356F07B5B}" type="presParOf" srcId="{56A4FC18-81D6-45E3-85E2-9574829828AA}" destId="{FC9B922F-28E3-4629-BBE8-E9BA87877D44}" srcOrd="0" destOrd="0" presId="urn:microsoft.com/office/officeart/2005/8/layout/chevron1"/>
    <dgm:cxn modelId="{F703F66D-2FF6-4DF0-9358-6A15B64F7B40}" type="presParOf" srcId="{FC9B922F-28E3-4629-BBE8-E9BA87877D44}" destId="{0E9F2983-4932-44F9-BE2E-29BD88E75666}" srcOrd="0" destOrd="0" presId="urn:microsoft.com/office/officeart/2005/8/layout/chevron1"/>
    <dgm:cxn modelId="{F1CB810D-8A6F-4AD8-8738-4BEF2B72CF97}" type="presParOf" srcId="{FC9B922F-28E3-4629-BBE8-E9BA87877D44}" destId="{79D76B1E-26B1-4D66-AB35-4C57674112AC}" srcOrd="1" destOrd="0" presId="urn:microsoft.com/office/officeart/2005/8/layout/chevron1"/>
    <dgm:cxn modelId="{EBADFB0F-C813-406A-8B8D-89D15A31D813}" type="presParOf" srcId="{56A4FC18-81D6-45E3-85E2-9574829828AA}" destId="{53464A06-4A41-4871-8784-5AA47E667DA5}" srcOrd="1" destOrd="0" presId="urn:microsoft.com/office/officeart/2005/8/layout/chevron1"/>
    <dgm:cxn modelId="{0A9F4FCD-296B-4055-B56C-C93A228DFE2B}" type="presParOf" srcId="{56A4FC18-81D6-45E3-85E2-9574829828AA}" destId="{F9FA6327-D738-471E-8E55-B9BD2ED3E8B8}" srcOrd="2" destOrd="0" presId="urn:microsoft.com/office/officeart/2005/8/layout/chevron1"/>
    <dgm:cxn modelId="{E5D59DE8-AB79-471C-AE62-4B7BDD9FF0F5}" type="presParOf" srcId="{F9FA6327-D738-471E-8E55-B9BD2ED3E8B8}" destId="{DEC56CF1-0052-4968-874E-9F2A33973C77}" srcOrd="0" destOrd="0" presId="urn:microsoft.com/office/officeart/2005/8/layout/chevron1"/>
    <dgm:cxn modelId="{B7E5C03D-FF7F-49CC-BB6A-9776930530B9}" type="presParOf" srcId="{F9FA6327-D738-471E-8E55-B9BD2ED3E8B8}" destId="{5EF27096-0D8B-4CBD-8933-3380A650F81B}" srcOrd="1" destOrd="0" presId="urn:microsoft.com/office/officeart/2005/8/layout/chevron1"/>
    <dgm:cxn modelId="{2FD5464C-6B5E-420A-9DB1-D205F0CE838A}" type="presParOf" srcId="{56A4FC18-81D6-45E3-85E2-9574829828AA}" destId="{09F49EE2-D8FF-4405-B488-BF709C6C0217}" srcOrd="3" destOrd="0" presId="urn:microsoft.com/office/officeart/2005/8/layout/chevron1"/>
    <dgm:cxn modelId="{AFEC1765-9BE9-4A4C-8ACA-CE14D1EF1415}" type="presParOf" srcId="{56A4FC18-81D6-45E3-85E2-9574829828AA}" destId="{AEFD7986-1406-4FC3-B963-B2A735626A5D}" srcOrd="4" destOrd="0" presId="urn:microsoft.com/office/officeart/2005/8/layout/chevron1"/>
    <dgm:cxn modelId="{F85A09C5-06AD-4858-B950-AAB6A79E749F}" type="presParOf" srcId="{AEFD7986-1406-4FC3-B963-B2A735626A5D}" destId="{92DD7C8D-2C97-4E81-A9AA-97DFA687C55F}" srcOrd="0" destOrd="0" presId="urn:microsoft.com/office/officeart/2005/8/layout/chevron1"/>
    <dgm:cxn modelId="{DC7E516F-C93B-4F8C-97E3-B27C715C715C}" type="presParOf" srcId="{AEFD7986-1406-4FC3-B963-B2A735626A5D}" destId="{001421CB-6680-4A05-94A3-C87A4668502E}" srcOrd="1" destOrd="0" presId="urn:microsoft.com/office/officeart/2005/8/layout/chevron1"/>
    <dgm:cxn modelId="{31420FF2-8A25-4E8A-9B6B-9B050BD76ADB}" type="presParOf" srcId="{56A4FC18-81D6-45E3-85E2-9574829828AA}" destId="{9E10A876-65E2-4DC7-A6AF-AF97634192F5}" srcOrd="5" destOrd="0" presId="urn:microsoft.com/office/officeart/2005/8/layout/chevron1"/>
    <dgm:cxn modelId="{52F189E1-75DC-4859-BF0B-6E8F3F5D2026}" type="presParOf" srcId="{56A4FC18-81D6-45E3-85E2-9574829828AA}" destId="{448DDD33-22D7-416D-977C-8AA4E8EA7F84}" srcOrd="6" destOrd="0" presId="urn:microsoft.com/office/officeart/2005/8/layout/chevron1"/>
    <dgm:cxn modelId="{B6B8A3E9-DCBF-4FFF-A784-AF84C6713B1B}" type="presParOf" srcId="{448DDD33-22D7-416D-977C-8AA4E8EA7F84}" destId="{9208EFF0-3B93-407E-93A1-7B8E5D7293C3}" srcOrd="0" destOrd="0" presId="urn:microsoft.com/office/officeart/2005/8/layout/chevron1"/>
    <dgm:cxn modelId="{0CE525AB-E0F8-4391-A419-162CC0DBD55A}" type="presParOf" srcId="{448DDD33-22D7-416D-977C-8AA4E8EA7F84}" destId="{1A456F57-B0D4-44F5-B6F7-19AC09C16C49}" srcOrd="1" destOrd="0" presId="urn:microsoft.com/office/officeart/2005/8/layout/chevron1"/>
    <dgm:cxn modelId="{8832CEAB-EC4C-40B0-8255-C8ACF041DF1B}" type="presParOf" srcId="{56A4FC18-81D6-45E3-85E2-9574829828AA}" destId="{4C9EBA39-D7D7-4FBC-BA86-97AF898218F4}" srcOrd="7" destOrd="0" presId="urn:microsoft.com/office/officeart/2005/8/layout/chevron1"/>
    <dgm:cxn modelId="{E6BDFE54-2308-46FE-81B9-6B7A810F49C9}" type="presParOf" srcId="{56A4FC18-81D6-45E3-85E2-9574829828AA}" destId="{A951E5AF-F448-4916-ADDB-C4BBB34DD97D}" srcOrd="8" destOrd="0" presId="urn:microsoft.com/office/officeart/2005/8/layout/chevron1"/>
    <dgm:cxn modelId="{0919F6D1-03FC-400A-A98B-C09009ED23C7}" type="presParOf" srcId="{A951E5AF-F448-4916-ADDB-C4BBB34DD97D}" destId="{CBFCC942-CF10-4DBF-ABD7-3E8FC89D18C7}" srcOrd="0" destOrd="0" presId="urn:microsoft.com/office/officeart/2005/8/layout/chevron1"/>
    <dgm:cxn modelId="{A255118B-5FBF-4BEC-A634-C1CBD132DA54}" type="presParOf" srcId="{A951E5AF-F448-4916-ADDB-C4BBB34DD97D}" destId="{5A18356B-3440-4567-8EE5-A623642BEDE5}"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EC0C97-37E1-4511-A868-0CD3AD381EDD}" type="doc">
      <dgm:prSet loTypeId="urn:microsoft.com/office/officeart/2011/layout/HexagonRadial" loCatId="officeonline" qsTypeId="urn:microsoft.com/office/officeart/2005/8/quickstyle/simple1" qsCatId="simple" csTypeId="urn:microsoft.com/office/officeart/2005/8/colors/colorful3" csCatId="colorful" phldr="1"/>
      <dgm:spPr/>
      <dgm:t>
        <a:bodyPr/>
        <a:lstStyle/>
        <a:p>
          <a:endParaRPr lang="en-CA"/>
        </a:p>
      </dgm:t>
    </dgm:pt>
    <dgm:pt modelId="{4F423B42-1D2C-4D30-B497-1567EF682CB6}">
      <dgm:prSet phldrT="[Text]" custT="1"/>
      <dgm:spPr/>
      <dgm:t>
        <a:bodyPr/>
        <a:lstStyle/>
        <a:p>
          <a:pPr>
            <a:lnSpc>
              <a:spcPct val="110000"/>
            </a:lnSpc>
          </a:pPr>
          <a:r>
            <a:rPr lang="en-CA" sz="2000" noProof="0">
              <a:solidFill>
                <a:schemeClr val="bg1"/>
              </a:solidFill>
            </a:rPr>
            <a:t>Approx. 15K completions out of 22K registrations</a:t>
          </a:r>
          <a:endParaRPr lang="en-CA" sz="2000">
            <a:solidFill>
              <a:schemeClr val="tx1"/>
            </a:solidFill>
          </a:endParaRPr>
        </a:p>
      </dgm:t>
    </dgm:pt>
    <dgm:pt modelId="{AD1E2FBF-2B6F-46EA-B2BC-2CC74D9AF2C3}" type="parTrans" cxnId="{079710AD-FDC3-4AA5-8E74-5CF25AEE879D}">
      <dgm:prSet/>
      <dgm:spPr/>
      <dgm:t>
        <a:bodyPr/>
        <a:lstStyle/>
        <a:p>
          <a:endParaRPr lang="en-CA" sz="1600">
            <a:solidFill>
              <a:schemeClr val="tx1"/>
            </a:solidFill>
          </a:endParaRPr>
        </a:p>
      </dgm:t>
    </dgm:pt>
    <dgm:pt modelId="{5A0D4A87-5E1E-4129-AF43-FA231176AD2F}" type="sibTrans" cxnId="{079710AD-FDC3-4AA5-8E74-5CF25AEE879D}">
      <dgm:prSet/>
      <dgm:spPr/>
      <dgm:t>
        <a:bodyPr/>
        <a:lstStyle/>
        <a:p>
          <a:endParaRPr lang="en-CA" sz="1600">
            <a:solidFill>
              <a:schemeClr val="tx1"/>
            </a:solidFill>
          </a:endParaRPr>
        </a:p>
      </dgm:t>
    </dgm:pt>
    <dgm:pt modelId="{ACFD8771-2648-4468-8E7F-69C935B1E265}">
      <dgm:prSet phldrT="[Text]" custT="1"/>
      <dgm:spPr/>
      <dgm:t>
        <a:bodyPr/>
        <a:lstStyle/>
        <a:p>
          <a:r>
            <a:rPr lang="en-CA" sz="1800">
              <a:solidFill>
                <a:schemeClr val="bg1"/>
              </a:solidFill>
            </a:rPr>
            <a:t>Overall satisfaction</a:t>
          </a:r>
        </a:p>
        <a:p>
          <a:r>
            <a:rPr lang="en-CA" sz="1800">
              <a:solidFill>
                <a:schemeClr val="bg1"/>
              </a:solidFill>
            </a:rPr>
            <a:t>86%</a:t>
          </a:r>
        </a:p>
      </dgm:t>
    </dgm:pt>
    <dgm:pt modelId="{6A948C69-D4E2-405E-B7C1-EB72DC5DA114}" type="parTrans" cxnId="{BA7B47DD-4AFE-4969-8801-7A7AFFE35913}">
      <dgm:prSet/>
      <dgm:spPr/>
      <dgm:t>
        <a:bodyPr/>
        <a:lstStyle/>
        <a:p>
          <a:endParaRPr lang="en-CA" sz="1600">
            <a:solidFill>
              <a:schemeClr val="tx1"/>
            </a:solidFill>
          </a:endParaRPr>
        </a:p>
      </dgm:t>
    </dgm:pt>
    <dgm:pt modelId="{4FAEEE9B-3612-4626-AC36-81BD5F73FDB3}" type="sibTrans" cxnId="{BA7B47DD-4AFE-4969-8801-7A7AFFE35913}">
      <dgm:prSet/>
      <dgm:spPr/>
      <dgm:t>
        <a:bodyPr/>
        <a:lstStyle/>
        <a:p>
          <a:endParaRPr lang="en-CA" sz="1600">
            <a:solidFill>
              <a:schemeClr val="tx1"/>
            </a:solidFill>
          </a:endParaRPr>
        </a:p>
      </dgm:t>
    </dgm:pt>
    <dgm:pt modelId="{C23DC852-27E2-4702-AED9-C310AB7251EA}">
      <dgm:prSet phldrT="[Text]" custT="1"/>
      <dgm:spPr/>
      <dgm:t>
        <a:bodyPr/>
        <a:lstStyle/>
        <a:p>
          <a:pPr>
            <a:lnSpc>
              <a:spcPct val="100000"/>
            </a:lnSpc>
            <a:spcAft>
              <a:spcPts val="0"/>
            </a:spcAft>
          </a:pPr>
          <a:r>
            <a:rPr lang="en-CA" sz="1800">
              <a:solidFill>
                <a:schemeClr val="bg1"/>
              </a:solidFill>
            </a:rPr>
            <a:t>Relevant </a:t>
          </a:r>
        </a:p>
        <a:p>
          <a:pPr>
            <a:lnSpc>
              <a:spcPct val="100000"/>
            </a:lnSpc>
            <a:spcAft>
              <a:spcPts val="600"/>
            </a:spcAft>
          </a:pPr>
          <a:r>
            <a:rPr lang="en-CA" sz="1800">
              <a:solidFill>
                <a:schemeClr val="bg1"/>
              </a:solidFill>
            </a:rPr>
            <a:t>to job</a:t>
          </a:r>
        </a:p>
        <a:p>
          <a:pPr>
            <a:lnSpc>
              <a:spcPct val="90000"/>
            </a:lnSpc>
            <a:spcAft>
              <a:spcPct val="35000"/>
            </a:spcAft>
          </a:pPr>
          <a:r>
            <a:rPr lang="en-CA" sz="1800">
              <a:solidFill>
                <a:schemeClr val="bg1"/>
              </a:solidFill>
            </a:rPr>
            <a:t> 89%</a:t>
          </a:r>
        </a:p>
      </dgm:t>
    </dgm:pt>
    <dgm:pt modelId="{06B1779F-23B8-42C5-9E81-340D45E6331A}" type="parTrans" cxnId="{9E8A45DD-A6D1-43DB-8176-785975E0E6AB}">
      <dgm:prSet/>
      <dgm:spPr/>
      <dgm:t>
        <a:bodyPr/>
        <a:lstStyle/>
        <a:p>
          <a:endParaRPr lang="en-CA" sz="1600">
            <a:solidFill>
              <a:schemeClr val="tx1"/>
            </a:solidFill>
          </a:endParaRPr>
        </a:p>
      </dgm:t>
    </dgm:pt>
    <dgm:pt modelId="{BF2554CD-B4E6-45EC-A5C6-E9E18E055ACB}" type="sibTrans" cxnId="{9E8A45DD-A6D1-43DB-8176-785975E0E6AB}">
      <dgm:prSet/>
      <dgm:spPr/>
      <dgm:t>
        <a:bodyPr/>
        <a:lstStyle/>
        <a:p>
          <a:endParaRPr lang="en-CA" sz="1600">
            <a:solidFill>
              <a:schemeClr val="tx1"/>
            </a:solidFill>
          </a:endParaRPr>
        </a:p>
      </dgm:t>
    </dgm:pt>
    <dgm:pt modelId="{6D1EE753-954D-4DBA-B273-015D24E16F98}">
      <dgm:prSet phldrT="[Text]" custT="1"/>
      <dgm:spPr/>
      <dgm:t>
        <a:bodyPr/>
        <a:lstStyle/>
        <a:p>
          <a:pPr rtl="0">
            <a:lnSpc>
              <a:spcPct val="100000"/>
            </a:lnSpc>
            <a:spcAft>
              <a:spcPts val="0"/>
            </a:spcAft>
          </a:pPr>
          <a:r>
            <a:rPr lang="en-CA" sz="1800">
              <a:solidFill>
                <a:schemeClr val="bg1"/>
              </a:solidFill>
            </a:rPr>
            <a:t>Valuable use of time</a:t>
          </a:r>
        </a:p>
        <a:p>
          <a:pPr rtl="0">
            <a:lnSpc>
              <a:spcPct val="100000"/>
            </a:lnSpc>
            <a:spcAft>
              <a:spcPts val="0"/>
            </a:spcAft>
          </a:pPr>
          <a:r>
            <a:rPr lang="en-CA" sz="1800">
              <a:solidFill>
                <a:schemeClr val="bg1"/>
              </a:solidFill>
            </a:rPr>
            <a:t>85%</a:t>
          </a:r>
        </a:p>
      </dgm:t>
    </dgm:pt>
    <dgm:pt modelId="{94C4A027-556B-426B-A454-214FF41B1141}" type="parTrans" cxnId="{8DB3885E-F5BB-49FC-B371-E94B167A87BA}">
      <dgm:prSet/>
      <dgm:spPr/>
      <dgm:t>
        <a:bodyPr/>
        <a:lstStyle/>
        <a:p>
          <a:endParaRPr lang="en-CA" sz="1600">
            <a:solidFill>
              <a:schemeClr val="tx1"/>
            </a:solidFill>
          </a:endParaRPr>
        </a:p>
      </dgm:t>
    </dgm:pt>
    <dgm:pt modelId="{E80E18CF-A83A-4B53-98E3-65438D66A839}" type="sibTrans" cxnId="{8DB3885E-F5BB-49FC-B371-E94B167A87BA}">
      <dgm:prSet/>
      <dgm:spPr/>
      <dgm:t>
        <a:bodyPr/>
        <a:lstStyle/>
        <a:p>
          <a:endParaRPr lang="en-CA" sz="1600">
            <a:solidFill>
              <a:schemeClr val="tx1"/>
            </a:solidFill>
          </a:endParaRPr>
        </a:p>
      </dgm:t>
    </dgm:pt>
    <dgm:pt modelId="{723B2267-2B81-47D7-9664-DDA5D7F7E968}">
      <dgm:prSet phldrT="[Text]" custT="1"/>
      <dgm:spPr/>
      <dgm:t>
        <a:bodyPr/>
        <a:lstStyle/>
        <a:p>
          <a:pPr>
            <a:spcAft>
              <a:spcPts val="0"/>
            </a:spcAft>
          </a:pPr>
          <a:r>
            <a:rPr lang="en-CA" sz="1800">
              <a:solidFill>
                <a:schemeClr val="bg1"/>
              </a:solidFill>
            </a:rPr>
            <a:t>Knowledge improved from 7 to 9/10 </a:t>
          </a:r>
        </a:p>
      </dgm:t>
    </dgm:pt>
    <dgm:pt modelId="{3FA9D8AF-90B3-4947-82F0-95721CD71647}" type="parTrans" cxnId="{9FBCABA3-3E54-4735-B169-B57627E19749}">
      <dgm:prSet/>
      <dgm:spPr/>
      <dgm:t>
        <a:bodyPr/>
        <a:lstStyle/>
        <a:p>
          <a:endParaRPr lang="en-CA" sz="1600">
            <a:solidFill>
              <a:schemeClr val="tx1"/>
            </a:solidFill>
          </a:endParaRPr>
        </a:p>
      </dgm:t>
    </dgm:pt>
    <dgm:pt modelId="{9BDB48BC-0623-4D16-99F9-808827742625}" type="sibTrans" cxnId="{9FBCABA3-3E54-4735-B169-B57627E19749}">
      <dgm:prSet/>
      <dgm:spPr/>
      <dgm:t>
        <a:bodyPr/>
        <a:lstStyle/>
        <a:p>
          <a:endParaRPr lang="en-CA" sz="1600">
            <a:solidFill>
              <a:schemeClr val="tx1"/>
            </a:solidFill>
          </a:endParaRPr>
        </a:p>
      </dgm:t>
    </dgm:pt>
    <dgm:pt modelId="{A299636C-31E5-4B3B-BE44-3F10AD1730F9}">
      <dgm:prSet phldrT="[Text]" custT="1"/>
      <dgm:spPr/>
      <dgm:t>
        <a:bodyPr/>
        <a:lstStyle/>
        <a:p>
          <a:pPr>
            <a:spcAft>
              <a:spcPts val="0"/>
            </a:spcAft>
          </a:pPr>
          <a:r>
            <a:rPr lang="en-CA" sz="1800">
              <a:solidFill>
                <a:schemeClr val="tx1"/>
              </a:solidFill>
            </a:rPr>
            <a:t>“Very useful and thorough training”</a:t>
          </a:r>
        </a:p>
      </dgm:t>
    </dgm:pt>
    <dgm:pt modelId="{040291D7-E6F5-4999-9EA9-A625D503FF08}" type="parTrans" cxnId="{DC49DD10-D098-4E8E-84DD-652AF791C3C2}">
      <dgm:prSet/>
      <dgm:spPr/>
      <dgm:t>
        <a:bodyPr/>
        <a:lstStyle/>
        <a:p>
          <a:endParaRPr lang="en-CA" sz="1600">
            <a:solidFill>
              <a:schemeClr val="tx1"/>
            </a:solidFill>
          </a:endParaRPr>
        </a:p>
      </dgm:t>
    </dgm:pt>
    <dgm:pt modelId="{AC8325BD-BC84-4CE8-9BE1-DE7F06D61509}" type="sibTrans" cxnId="{DC49DD10-D098-4E8E-84DD-652AF791C3C2}">
      <dgm:prSet/>
      <dgm:spPr/>
      <dgm:t>
        <a:bodyPr/>
        <a:lstStyle/>
        <a:p>
          <a:endParaRPr lang="en-CA" sz="1600">
            <a:solidFill>
              <a:schemeClr val="tx1"/>
            </a:solidFill>
          </a:endParaRPr>
        </a:p>
      </dgm:t>
    </dgm:pt>
    <dgm:pt modelId="{467CB4C6-30A9-4545-95F0-3EF6346EBB36}">
      <dgm:prSet phldrT="[Text]" custT="1"/>
      <dgm:spPr/>
      <dgm:t>
        <a:bodyPr/>
        <a:lstStyle/>
        <a:p>
          <a:pPr>
            <a:lnSpc>
              <a:spcPct val="100000"/>
            </a:lnSpc>
            <a:spcAft>
              <a:spcPts val="0"/>
            </a:spcAft>
          </a:pPr>
          <a:r>
            <a:rPr lang="en-US" sz="1800" b="0" i="0">
              <a:solidFill>
                <a:schemeClr val="bg1"/>
              </a:solidFill>
              <a:effectLst/>
              <a:latin typeface="+mn-lt"/>
              <a:ea typeface="+mn-ea"/>
              <a:cs typeface="+mn-cs"/>
            </a:rPr>
            <a:t>Need “more examples” and “how to”</a:t>
          </a:r>
          <a:endParaRPr lang="en-CA" sz="1800">
            <a:solidFill>
              <a:schemeClr val="tx1"/>
            </a:solidFill>
          </a:endParaRPr>
        </a:p>
      </dgm:t>
    </dgm:pt>
    <dgm:pt modelId="{3E60814D-99A9-4834-897F-CF43B7727564}" type="parTrans" cxnId="{F907B8FF-A066-429E-AE9A-71677F9AD254}">
      <dgm:prSet/>
      <dgm:spPr/>
      <dgm:t>
        <a:bodyPr/>
        <a:lstStyle/>
        <a:p>
          <a:endParaRPr lang="en-CA" sz="1600">
            <a:solidFill>
              <a:schemeClr val="tx1"/>
            </a:solidFill>
          </a:endParaRPr>
        </a:p>
      </dgm:t>
    </dgm:pt>
    <dgm:pt modelId="{B73B5B86-A93A-4CAE-9108-0371A045C035}" type="sibTrans" cxnId="{F907B8FF-A066-429E-AE9A-71677F9AD254}">
      <dgm:prSet/>
      <dgm:spPr/>
      <dgm:t>
        <a:bodyPr/>
        <a:lstStyle/>
        <a:p>
          <a:endParaRPr lang="en-CA" sz="1600">
            <a:solidFill>
              <a:schemeClr val="tx1"/>
            </a:solidFill>
          </a:endParaRPr>
        </a:p>
      </dgm:t>
    </dgm:pt>
    <dgm:pt modelId="{9FBC11BB-0ED6-481F-AD43-C0ABDF021CB6}" type="pres">
      <dgm:prSet presAssocID="{3DEC0C97-37E1-4511-A868-0CD3AD381EDD}" presName="Name0" presStyleCnt="0">
        <dgm:presLayoutVars>
          <dgm:chMax val="1"/>
          <dgm:chPref val="1"/>
          <dgm:dir/>
          <dgm:animOne val="branch"/>
          <dgm:animLvl val="lvl"/>
        </dgm:presLayoutVars>
      </dgm:prSet>
      <dgm:spPr/>
    </dgm:pt>
    <dgm:pt modelId="{848326F3-EA92-4802-8183-EE32E670A737}" type="pres">
      <dgm:prSet presAssocID="{4F423B42-1D2C-4D30-B497-1567EF682CB6}" presName="Parent" presStyleLbl="node0" presStyleIdx="0" presStyleCnt="1">
        <dgm:presLayoutVars>
          <dgm:chMax val="6"/>
          <dgm:chPref val="6"/>
        </dgm:presLayoutVars>
      </dgm:prSet>
      <dgm:spPr/>
    </dgm:pt>
    <dgm:pt modelId="{2B7DAF47-14AB-48C4-8B76-6948288103D0}" type="pres">
      <dgm:prSet presAssocID="{ACFD8771-2648-4468-8E7F-69C935B1E265}" presName="Accent1" presStyleCnt="0"/>
      <dgm:spPr/>
    </dgm:pt>
    <dgm:pt modelId="{CF14381A-0DF6-4366-A853-C4E2A6D89BE3}" type="pres">
      <dgm:prSet presAssocID="{ACFD8771-2648-4468-8E7F-69C935B1E265}" presName="Accent" presStyleLbl="bgShp" presStyleIdx="0" presStyleCnt="6"/>
      <dgm:spPr/>
    </dgm:pt>
    <dgm:pt modelId="{1063119F-B46D-4992-A34B-004B50F1FBCD}" type="pres">
      <dgm:prSet presAssocID="{ACFD8771-2648-4468-8E7F-69C935B1E265}" presName="Child1" presStyleLbl="node1" presStyleIdx="0" presStyleCnt="6" custScaleX="112343">
        <dgm:presLayoutVars>
          <dgm:chMax val="0"/>
          <dgm:chPref val="0"/>
          <dgm:bulletEnabled val="1"/>
        </dgm:presLayoutVars>
      </dgm:prSet>
      <dgm:spPr/>
    </dgm:pt>
    <dgm:pt modelId="{6E61AB6A-5AF5-4271-9D77-4F3D10752C60}" type="pres">
      <dgm:prSet presAssocID="{C23DC852-27E2-4702-AED9-C310AB7251EA}" presName="Accent2" presStyleCnt="0"/>
      <dgm:spPr/>
    </dgm:pt>
    <dgm:pt modelId="{87A0579C-87CC-450E-BF42-7C21019038A3}" type="pres">
      <dgm:prSet presAssocID="{C23DC852-27E2-4702-AED9-C310AB7251EA}" presName="Accent" presStyleLbl="bgShp" presStyleIdx="1" presStyleCnt="6"/>
      <dgm:spPr/>
    </dgm:pt>
    <dgm:pt modelId="{12E232E5-6FF2-45F9-8119-0129EA9E7957}" type="pres">
      <dgm:prSet presAssocID="{C23DC852-27E2-4702-AED9-C310AB7251EA}" presName="Child2" presStyleLbl="node1" presStyleIdx="1" presStyleCnt="6" custScaleX="112343">
        <dgm:presLayoutVars>
          <dgm:chMax val="0"/>
          <dgm:chPref val="0"/>
          <dgm:bulletEnabled val="1"/>
        </dgm:presLayoutVars>
      </dgm:prSet>
      <dgm:spPr/>
    </dgm:pt>
    <dgm:pt modelId="{E2B6E300-B9D1-4EB4-B7A1-AC33F983FC0F}" type="pres">
      <dgm:prSet presAssocID="{6D1EE753-954D-4DBA-B273-015D24E16F98}" presName="Accent3" presStyleCnt="0"/>
      <dgm:spPr/>
    </dgm:pt>
    <dgm:pt modelId="{B61E2ECA-D482-4F5C-94DA-8B2D252466B4}" type="pres">
      <dgm:prSet presAssocID="{6D1EE753-954D-4DBA-B273-015D24E16F98}" presName="Accent" presStyleLbl="bgShp" presStyleIdx="2" presStyleCnt="6"/>
      <dgm:spPr/>
    </dgm:pt>
    <dgm:pt modelId="{28C64ABA-BEBD-4880-BF0F-F160714F4052}" type="pres">
      <dgm:prSet presAssocID="{6D1EE753-954D-4DBA-B273-015D24E16F98}" presName="Child3" presStyleLbl="node1" presStyleIdx="2" presStyleCnt="6" custScaleX="112321" custScaleY="99909">
        <dgm:presLayoutVars>
          <dgm:chMax val="0"/>
          <dgm:chPref val="0"/>
          <dgm:bulletEnabled val="1"/>
        </dgm:presLayoutVars>
      </dgm:prSet>
      <dgm:spPr/>
    </dgm:pt>
    <dgm:pt modelId="{CB04ECC0-E61A-47B8-B9FB-41E3BC8671E1}" type="pres">
      <dgm:prSet presAssocID="{723B2267-2B81-47D7-9664-DDA5D7F7E968}" presName="Accent4" presStyleCnt="0"/>
      <dgm:spPr/>
    </dgm:pt>
    <dgm:pt modelId="{C4EE88FC-83E4-4EC4-8231-DFF39D0C54CA}" type="pres">
      <dgm:prSet presAssocID="{723B2267-2B81-47D7-9664-DDA5D7F7E968}" presName="Accent" presStyleLbl="bgShp" presStyleIdx="3" presStyleCnt="6"/>
      <dgm:spPr/>
    </dgm:pt>
    <dgm:pt modelId="{29B82AEC-4C36-4AFA-AE4E-8CDB7D5B7050}" type="pres">
      <dgm:prSet presAssocID="{723B2267-2B81-47D7-9664-DDA5D7F7E968}" presName="Child4" presStyleLbl="node1" presStyleIdx="3" presStyleCnt="6" custScaleX="112343">
        <dgm:presLayoutVars>
          <dgm:chMax val="0"/>
          <dgm:chPref val="0"/>
          <dgm:bulletEnabled val="1"/>
        </dgm:presLayoutVars>
      </dgm:prSet>
      <dgm:spPr/>
    </dgm:pt>
    <dgm:pt modelId="{9EEEEBEF-4252-46EF-B734-22EE37DB0130}" type="pres">
      <dgm:prSet presAssocID="{A299636C-31E5-4B3B-BE44-3F10AD1730F9}" presName="Accent5" presStyleCnt="0"/>
      <dgm:spPr/>
    </dgm:pt>
    <dgm:pt modelId="{5CB81FB3-E240-4E40-96E7-4FF558B2141B}" type="pres">
      <dgm:prSet presAssocID="{A299636C-31E5-4B3B-BE44-3F10AD1730F9}" presName="Accent" presStyleLbl="bgShp" presStyleIdx="4" presStyleCnt="6"/>
      <dgm:spPr/>
    </dgm:pt>
    <dgm:pt modelId="{8678007F-45A8-45B4-9E63-EAB61DAA01D7}" type="pres">
      <dgm:prSet presAssocID="{A299636C-31E5-4B3B-BE44-3F10AD1730F9}" presName="Child5" presStyleLbl="node1" presStyleIdx="4" presStyleCnt="6" custScaleX="112343" custScaleY="99909">
        <dgm:presLayoutVars>
          <dgm:chMax val="0"/>
          <dgm:chPref val="0"/>
          <dgm:bulletEnabled val="1"/>
        </dgm:presLayoutVars>
      </dgm:prSet>
      <dgm:spPr/>
    </dgm:pt>
    <dgm:pt modelId="{BDBF30B8-813C-46D2-98B5-A67FEFFA3885}" type="pres">
      <dgm:prSet presAssocID="{467CB4C6-30A9-4545-95F0-3EF6346EBB36}" presName="Accent6" presStyleCnt="0"/>
      <dgm:spPr/>
    </dgm:pt>
    <dgm:pt modelId="{C4AF3718-A787-4FA8-B5CE-E61ED54D9951}" type="pres">
      <dgm:prSet presAssocID="{467CB4C6-30A9-4545-95F0-3EF6346EBB36}" presName="Accent" presStyleLbl="bgShp" presStyleIdx="5" presStyleCnt="6"/>
      <dgm:spPr/>
    </dgm:pt>
    <dgm:pt modelId="{110FDA93-6209-4D3B-9AB4-5EA9B1709BD7}" type="pres">
      <dgm:prSet presAssocID="{467CB4C6-30A9-4545-95F0-3EF6346EBB36}" presName="Child6" presStyleLbl="node1" presStyleIdx="5" presStyleCnt="6" custScaleX="112343">
        <dgm:presLayoutVars>
          <dgm:chMax val="0"/>
          <dgm:chPref val="0"/>
          <dgm:bulletEnabled val="1"/>
        </dgm:presLayoutVars>
      </dgm:prSet>
      <dgm:spPr/>
    </dgm:pt>
  </dgm:ptLst>
  <dgm:cxnLst>
    <dgm:cxn modelId="{CE12920C-A467-4346-910B-2111726BF075}" type="presOf" srcId="{A299636C-31E5-4B3B-BE44-3F10AD1730F9}" destId="{8678007F-45A8-45B4-9E63-EAB61DAA01D7}" srcOrd="0" destOrd="0" presId="urn:microsoft.com/office/officeart/2011/layout/HexagonRadial"/>
    <dgm:cxn modelId="{DC49DD10-D098-4E8E-84DD-652AF791C3C2}" srcId="{4F423B42-1D2C-4D30-B497-1567EF682CB6}" destId="{A299636C-31E5-4B3B-BE44-3F10AD1730F9}" srcOrd="4" destOrd="0" parTransId="{040291D7-E6F5-4999-9EA9-A625D503FF08}" sibTransId="{AC8325BD-BC84-4CE8-9BE1-DE7F06D61509}"/>
    <dgm:cxn modelId="{8DB3885E-F5BB-49FC-B371-E94B167A87BA}" srcId="{4F423B42-1D2C-4D30-B497-1567EF682CB6}" destId="{6D1EE753-954D-4DBA-B273-015D24E16F98}" srcOrd="2" destOrd="0" parTransId="{94C4A027-556B-426B-A454-214FF41B1141}" sibTransId="{E80E18CF-A83A-4B53-98E3-65438D66A839}"/>
    <dgm:cxn modelId="{E1576F53-2D1C-48ED-B18A-938275BA55E0}" type="presOf" srcId="{3DEC0C97-37E1-4511-A868-0CD3AD381EDD}" destId="{9FBC11BB-0ED6-481F-AD43-C0ABDF021CB6}" srcOrd="0" destOrd="0" presId="urn:microsoft.com/office/officeart/2011/layout/HexagonRadial"/>
    <dgm:cxn modelId="{421ABA75-E5D6-4827-93E1-7ACFC6FE6C94}" type="presOf" srcId="{C23DC852-27E2-4702-AED9-C310AB7251EA}" destId="{12E232E5-6FF2-45F9-8119-0129EA9E7957}" srcOrd="0" destOrd="0" presId="urn:microsoft.com/office/officeart/2011/layout/HexagonRadial"/>
    <dgm:cxn modelId="{B06A8F9D-6E14-4587-AEE2-4B49EF9C61B9}" type="presOf" srcId="{4F423B42-1D2C-4D30-B497-1567EF682CB6}" destId="{848326F3-EA92-4802-8183-EE32E670A737}" srcOrd="0" destOrd="0" presId="urn:microsoft.com/office/officeart/2011/layout/HexagonRadial"/>
    <dgm:cxn modelId="{9FBCABA3-3E54-4735-B169-B57627E19749}" srcId="{4F423B42-1D2C-4D30-B497-1567EF682CB6}" destId="{723B2267-2B81-47D7-9664-DDA5D7F7E968}" srcOrd="3" destOrd="0" parTransId="{3FA9D8AF-90B3-4947-82F0-95721CD71647}" sibTransId="{9BDB48BC-0623-4D16-99F9-808827742625}"/>
    <dgm:cxn modelId="{079710AD-FDC3-4AA5-8E74-5CF25AEE879D}" srcId="{3DEC0C97-37E1-4511-A868-0CD3AD381EDD}" destId="{4F423B42-1D2C-4D30-B497-1567EF682CB6}" srcOrd="0" destOrd="0" parTransId="{AD1E2FBF-2B6F-46EA-B2BC-2CC74D9AF2C3}" sibTransId="{5A0D4A87-5E1E-4129-AF43-FA231176AD2F}"/>
    <dgm:cxn modelId="{04A087B3-DA62-4DDD-941F-BE64BBD45533}" type="presOf" srcId="{723B2267-2B81-47D7-9664-DDA5D7F7E968}" destId="{29B82AEC-4C36-4AFA-AE4E-8CDB7D5B7050}" srcOrd="0" destOrd="0" presId="urn:microsoft.com/office/officeart/2011/layout/HexagonRadial"/>
    <dgm:cxn modelId="{3CEBBFD2-C69E-454D-9972-2AF0FC776651}" type="presOf" srcId="{467CB4C6-30A9-4545-95F0-3EF6346EBB36}" destId="{110FDA93-6209-4D3B-9AB4-5EA9B1709BD7}" srcOrd="0" destOrd="0" presId="urn:microsoft.com/office/officeart/2011/layout/HexagonRadial"/>
    <dgm:cxn modelId="{9E8A45DD-A6D1-43DB-8176-785975E0E6AB}" srcId="{4F423B42-1D2C-4D30-B497-1567EF682CB6}" destId="{C23DC852-27E2-4702-AED9-C310AB7251EA}" srcOrd="1" destOrd="0" parTransId="{06B1779F-23B8-42C5-9E81-340D45E6331A}" sibTransId="{BF2554CD-B4E6-45EC-A5C6-E9E18E055ACB}"/>
    <dgm:cxn modelId="{BA7B47DD-4AFE-4969-8801-7A7AFFE35913}" srcId="{4F423B42-1D2C-4D30-B497-1567EF682CB6}" destId="{ACFD8771-2648-4468-8E7F-69C935B1E265}" srcOrd="0" destOrd="0" parTransId="{6A948C69-D4E2-405E-B7C1-EB72DC5DA114}" sibTransId="{4FAEEE9B-3612-4626-AC36-81BD5F73FDB3}"/>
    <dgm:cxn modelId="{F14913E8-7D64-4CE7-A7AD-49AB0957C6D4}" type="presOf" srcId="{6D1EE753-954D-4DBA-B273-015D24E16F98}" destId="{28C64ABA-BEBD-4880-BF0F-F160714F4052}" srcOrd="0" destOrd="0" presId="urn:microsoft.com/office/officeart/2011/layout/HexagonRadial"/>
    <dgm:cxn modelId="{066F46FF-5454-412B-BD87-FDF5F1DAEAB9}" type="presOf" srcId="{ACFD8771-2648-4468-8E7F-69C935B1E265}" destId="{1063119F-B46D-4992-A34B-004B50F1FBCD}" srcOrd="0" destOrd="0" presId="urn:microsoft.com/office/officeart/2011/layout/HexagonRadial"/>
    <dgm:cxn modelId="{F907B8FF-A066-429E-AE9A-71677F9AD254}" srcId="{4F423B42-1D2C-4D30-B497-1567EF682CB6}" destId="{467CB4C6-30A9-4545-95F0-3EF6346EBB36}" srcOrd="5" destOrd="0" parTransId="{3E60814D-99A9-4834-897F-CF43B7727564}" sibTransId="{B73B5B86-A93A-4CAE-9108-0371A045C035}"/>
    <dgm:cxn modelId="{32213AB2-C638-436F-8FF4-601537B5BDF4}" type="presParOf" srcId="{9FBC11BB-0ED6-481F-AD43-C0ABDF021CB6}" destId="{848326F3-EA92-4802-8183-EE32E670A737}" srcOrd="0" destOrd="0" presId="urn:microsoft.com/office/officeart/2011/layout/HexagonRadial"/>
    <dgm:cxn modelId="{6D368236-0F68-4FF0-A158-ED885C0FF019}" type="presParOf" srcId="{9FBC11BB-0ED6-481F-AD43-C0ABDF021CB6}" destId="{2B7DAF47-14AB-48C4-8B76-6948288103D0}" srcOrd="1" destOrd="0" presId="urn:microsoft.com/office/officeart/2011/layout/HexagonRadial"/>
    <dgm:cxn modelId="{28D59A0D-E56B-4764-89C5-3E4F09EFA1B9}" type="presParOf" srcId="{2B7DAF47-14AB-48C4-8B76-6948288103D0}" destId="{CF14381A-0DF6-4366-A853-C4E2A6D89BE3}" srcOrd="0" destOrd="0" presId="urn:microsoft.com/office/officeart/2011/layout/HexagonRadial"/>
    <dgm:cxn modelId="{5D99E538-A9DB-443D-855F-953EB871F900}" type="presParOf" srcId="{9FBC11BB-0ED6-481F-AD43-C0ABDF021CB6}" destId="{1063119F-B46D-4992-A34B-004B50F1FBCD}" srcOrd="2" destOrd="0" presId="urn:microsoft.com/office/officeart/2011/layout/HexagonRadial"/>
    <dgm:cxn modelId="{7D2F4C42-6DC5-487D-BC35-ABBC95BAC79D}" type="presParOf" srcId="{9FBC11BB-0ED6-481F-AD43-C0ABDF021CB6}" destId="{6E61AB6A-5AF5-4271-9D77-4F3D10752C60}" srcOrd="3" destOrd="0" presId="urn:microsoft.com/office/officeart/2011/layout/HexagonRadial"/>
    <dgm:cxn modelId="{BD1F7D5E-35A8-4496-AAD7-1662141598A6}" type="presParOf" srcId="{6E61AB6A-5AF5-4271-9D77-4F3D10752C60}" destId="{87A0579C-87CC-450E-BF42-7C21019038A3}" srcOrd="0" destOrd="0" presId="urn:microsoft.com/office/officeart/2011/layout/HexagonRadial"/>
    <dgm:cxn modelId="{2123E3AC-9580-49C7-8672-3E97994BE6DA}" type="presParOf" srcId="{9FBC11BB-0ED6-481F-AD43-C0ABDF021CB6}" destId="{12E232E5-6FF2-45F9-8119-0129EA9E7957}" srcOrd="4" destOrd="0" presId="urn:microsoft.com/office/officeart/2011/layout/HexagonRadial"/>
    <dgm:cxn modelId="{D489A19D-9184-42C2-B885-5A2B657FC346}" type="presParOf" srcId="{9FBC11BB-0ED6-481F-AD43-C0ABDF021CB6}" destId="{E2B6E300-B9D1-4EB4-B7A1-AC33F983FC0F}" srcOrd="5" destOrd="0" presId="urn:microsoft.com/office/officeart/2011/layout/HexagonRadial"/>
    <dgm:cxn modelId="{B528D64D-F703-44E5-AC6F-3D24BD927AF7}" type="presParOf" srcId="{E2B6E300-B9D1-4EB4-B7A1-AC33F983FC0F}" destId="{B61E2ECA-D482-4F5C-94DA-8B2D252466B4}" srcOrd="0" destOrd="0" presId="urn:microsoft.com/office/officeart/2011/layout/HexagonRadial"/>
    <dgm:cxn modelId="{3815C27B-BBE9-4FB6-86C3-5D435E0D9E2B}" type="presParOf" srcId="{9FBC11BB-0ED6-481F-AD43-C0ABDF021CB6}" destId="{28C64ABA-BEBD-4880-BF0F-F160714F4052}" srcOrd="6" destOrd="0" presId="urn:microsoft.com/office/officeart/2011/layout/HexagonRadial"/>
    <dgm:cxn modelId="{6017F955-B6F6-4CF5-8AB1-0E3D9E4AC42F}" type="presParOf" srcId="{9FBC11BB-0ED6-481F-AD43-C0ABDF021CB6}" destId="{CB04ECC0-E61A-47B8-B9FB-41E3BC8671E1}" srcOrd="7" destOrd="0" presId="urn:microsoft.com/office/officeart/2011/layout/HexagonRadial"/>
    <dgm:cxn modelId="{FD54B22C-4B7B-4544-8668-D4B09A6F2191}" type="presParOf" srcId="{CB04ECC0-E61A-47B8-B9FB-41E3BC8671E1}" destId="{C4EE88FC-83E4-4EC4-8231-DFF39D0C54CA}" srcOrd="0" destOrd="0" presId="urn:microsoft.com/office/officeart/2011/layout/HexagonRadial"/>
    <dgm:cxn modelId="{7F32E588-F6DA-4E53-A4E6-B457B4E9B718}" type="presParOf" srcId="{9FBC11BB-0ED6-481F-AD43-C0ABDF021CB6}" destId="{29B82AEC-4C36-4AFA-AE4E-8CDB7D5B7050}" srcOrd="8" destOrd="0" presId="urn:microsoft.com/office/officeart/2011/layout/HexagonRadial"/>
    <dgm:cxn modelId="{5A1FD493-B038-40E2-8934-4C6E2637F22B}" type="presParOf" srcId="{9FBC11BB-0ED6-481F-AD43-C0ABDF021CB6}" destId="{9EEEEBEF-4252-46EF-B734-22EE37DB0130}" srcOrd="9" destOrd="0" presId="urn:microsoft.com/office/officeart/2011/layout/HexagonRadial"/>
    <dgm:cxn modelId="{8F306103-7A22-4C1E-B048-272ABFE95FA8}" type="presParOf" srcId="{9EEEEBEF-4252-46EF-B734-22EE37DB0130}" destId="{5CB81FB3-E240-4E40-96E7-4FF558B2141B}" srcOrd="0" destOrd="0" presId="urn:microsoft.com/office/officeart/2011/layout/HexagonRadial"/>
    <dgm:cxn modelId="{C1E4AF4E-59DF-48B9-86DD-29BCC819A2FB}" type="presParOf" srcId="{9FBC11BB-0ED6-481F-AD43-C0ABDF021CB6}" destId="{8678007F-45A8-45B4-9E63-EAB61DAA01D7}" srcOrd="10" destOrd="0" presId="urn:microsoft.com/office/officeart/2011/layout/HexagonRadial"/>
    <dgm:cxn modelId="{657E5DE3-3EF9-4502-94CF-5EE579096E50}" type="presParOf" srcId="{9FBC11BB-0ED6-481F-AD43-C0ABDF021CB6}" destId="{BDBF30B8-813C-46D2-98B5-A67FEFFA3885}" srcOrd="11" destOrd="0" presId="urn:microsoft.com/office/officeart/2011/layout/HexagonRadial"/>
    <dgm:cxn modelId="{64809CB6-20B7-49F2-84F2-4E5F50B3F9BC}" type="presParOf" srcId="{BDBF30B8-813C-46D2-98B5-A67FEFFA3885}" destId="{C4AF3718-A787-4FA8-B5CE-E61ED54D9951}" srcOrd="0" destOrd="0" presId="urn:microsoft.com/office/officeart/2011/layout/HexagonRadial"/>
    <dgm:cxn modelId="{4FC39C23-7F95-482D-AAD5-B5CAD318750A}" type="presParOf" srcId="{9FBC11BB-0ED6-481F-AD43-C0ABDF021CB6}" destId="{110FDA93-6209-4D3B-9AB4-5EA9B1709BD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EC0C97-37E1-4511-A868-0CD3AD381EDD}" type="doc">
      <dgm:prSet loTypeId="urn:microsoft.com/office/officeart/2011/layout/HexagonRadial" loCatId="officeonline" qsTypeId="urn:microsoft.com/office/officeart/2005/8/quickstyle/simple1" qsCatId="simple" csTypeId="urn:microsoft.com/office/officeart/2005/8/colors/colorful3" csCatId="colorful" phldr="1"/>
      <dgm:spPr/>
      <dgm:t>
        <a:bodyPr/>
        <a:lstStyle/>
        <a:p>
          <a:endParaRPr lang="en-CA"/>
        </a:p>
      </dgm:t>
    </dgm:pt>
    <dgm:pt modelId="{4F423B42-1D2C-4D30-B497-1567EF682CB6}">
      <dgm:prSet phldrT="[Text]" custT="1"/>
      <dgm:spPr/>
      <dgm:t>
        <a:bodyPr/>
        <a:lstStyle/>
        <a:p>
          <a:pPr>
            <a:lnSpc>
              <a:spcPct val="110000"/>
            </a:lnSpc>
          </a:pPr>
          <a:r>
            <a:rPr lang="en-CA" sz="1800" noProof="0">
              <a:solidFill>
                <a:schemeClr val="bg1"/>
              </a:solidFill>
            </a:rPr>
            <a:t>Approx. 60K completions out of 68K registrations</a:t>
          </a:r>
        </a:p>
      </dgm:t>
    </dgm:pt>
    <dgm:pt modelId="{AD1E2FBF-2B6F-46EA-B2BC-2CC74D9AF2C3}" type="parTrans" cxnId="{079710AD-FDC3-4AA5-8E74-5CF25AEE879D}">
      <dgm:prSet/>
      <dgm:spPr/>
      <dgm:t>
        <a:bodyPr/>
        <a:lstStyle/>
        <a:p>
          <a:endParaRPr lang="en-CA" sz="1600">
            <a:solidFill>
              <a:schemeClr val="tx1"/>
            </a:solidFill>
          </a:endParaRPr>
        </a:p>
      </dgm:t>
    </dgm:pt>
    <dgm:pt modelId="{5A0D4A87-5E1E-4129-AF43-FA231176AD2F}" type="sibTrans" cxnId="{079710AD-FDC3-4AA5-8E74-5CF25AEE879D}">
      <dgm:prSet/>
      <dgm:spPr/>
      <dgm:t>
        <a:bodyPr/>
        <a:lstStyle/>
        <a:p>
          <a:endParaRPr lang="en-CA" sz="1600">
            <a:solidFill>
              <a:schemeClr val="tx1"/>
            </a:solidFill>
          </a:endParaRPr>
        </a:p>
      </dgm:t>
    </dgm:pt>
    <dgm:pt modelId="{ACFD8771-2648-4468-8E7F-69C935B1E265}">
      <dgm:prSet phldrT="[Text]" custT="1"/>
      <dgm:spPr/>
      <dgm:t>
        <a:bodyPr/>
        <a:lstStyle/>
        <a:p>
          <a:r>
            <a:rPr lang="en-CA" sz="1600" noProof="0">
              <a:solidFill>
                <a:schemeClr val="bg1"/>
              </a:solidFill>
            </a:rPr>
            <a:t>Overall satisfaction</a:t>
          </a:r>
        </a:p>
        <a:p>
          <a:r>
            <a:rPr lang="en-CA" sz="1600" noProof="0">
              <a:solidFill>
                <a:schemeClr val="bg1"/>
              </a:solidFill>
            </a:rPr>
            <a:t>84%</a:t>
          </a:r>
        </a:p>
      </dgm:t>
    </dgm:pt>
    <dgm:pt modelId="{6A948C69-D4E2-405E-B7C1-EB72DC5DA114}" type="parTrans" cxnId="{BA7B47DD-4AFE-4969-8801-7A7AFFE35913}">
      <dgm:prSet/>
      <dgm:spPr/>
      <dgm:t>
        <a:bodyPr/>
        <a:lstStyle/>
        <a:p>
          <a:endParaRPr lang="en-CA" sz="1600">
            <a:solidFill>
              <a:schemeClr val="tx1"/>
            </a:solidFill>
          </a:endParaRPr>
        </a:p>
      </dgm:t>
    </dgm:pt>
    <dgm:pt modelId="{4FAEEE9B-3612-4626-AC36-81BD5F73FDB3}" type="sibTrans" cxnId="{BA7B47DD-4AFE-4969-8801-7A7AFFE35913}">
      <dgm:prSet/>
      <dgm:spPr/>
      <dgm:t>
        <a:bodyPr/>
        <a:lstStyle/>
        <a:p>
          <a:endParaRPr lang="en-CA" sz="1600">
            <a:solidFill>
              <a:schemeClr val="tx1"/>
            </a:solidFill>
          </a:endParaRPr>
        </a:p>
      </dgm:t>
    </dgm:pt>
    <dgm:pt modelId="{C23DC852-27E2-4702-AED9-C310AB7251EA}">
      <dgm:prSet phldrT="[Text]" custT="1"/>
      <dgm:spPr/>
      <dgm:t>
        <a:bodyPr/>
        <a:lstStyle/>
        <a:p>
          <a:pPr>
            <a:lnSpc>
              <a:spcPct val="100000"/>
            </a:lnSpc>
            <a:spcAft>
              <a:spcPts val="0"/>
            </a:spcAft>
          </a:pPr>
          <a:r>
            <a:rPr lang="en-CA" sz="1600" noProof="0">
              <a:solidFill>
                <a:schemeClr val="bg1"/>
              </a:solidFill>
            </a:rPr>
            <a:t>Relevant </a:t>
          </a:r>
        </a:p>
        <a:p>
          <a:pPr>
            <a:lnSpc>
              <a:spcPct val="100000"/>
            </a:lnSpc>
            <a:spcAft>
              <a:spcPts val="600"/>
            </a:spcAft>
          </a:pPr>
          <a:r>
            <a:rPr lang="en-CA" sz="1600" noProof="0">
              <a:solidFill>
                <a:schemeClr val="bg1"/>
              </a:solidFill>
            </a:rPr>
            <a:t>to job</a:t>
          </a:r>
        </a:p>
        <a:p>
          <a:pPr>
            <a:lnSpc>
              <a:spcPct val="100000"/>
            </a:lnSpc>
            <a:spcAft>
              <a:spcPct val="35000"/>
            </a:spcAft>
          </a:pPr>
          <a:r>
            <a:rPr lang="en-CA" sz="1600" noProof="0">
              <a:solidFill>
                <a:schemeClr val="bg1"/>
              </a:solidFill>
            </a:rPr>
            <a:t> 84%</a:t>
          </a:r>
        </a:p>
      </dgm:t>
    </dgm:pt>
    <dgm:pt modelId="{06B1779F-23B8-42C5-9E81-340D45E6331A}" type="parTrans" cxnId="{9E8A45DD-A6D1-43DB-8176-785975E0E6AB}">
      <dgm:prSet/>
      <dgm:spPr/>
      <dgm:t>
        <a:bodyPr/>
        <a:lstStyle/>
        <a:p>
          <a:endParaRPr lang="en-CA" sz="1600">
            <a:solidFill>
              <a:schemeClr val="tx1"/>
            </a:solidFill>
          </a:endParaRPr>
        </a:p>
      </dgm:t>
    </dgm:pt>
    <dgm:pt modelId="{BF2554CD-B4E6-45EC-A5C6-E9E18E055ACB}" type="sibTrans" cxnId="{9E8A45DD-A6D1-43DB-8176-785975E0E6AB}">
      <dgm:prSet/>
      <dgm:spPr/>
      <dgm:t>
        <a:bodyPr/>
        <a:lstStyle/>
        <a:p>
          <a:endParaRPr lang="en-CA" sz="1600">
            <a:solidFill>
              <a:schemeClr val="tx1"/>
            </a:solidFill>
          </a:endParaRPr>
        </a:p>
      </dgm:t>
    </dgm:pt>
    <dgm:pt modelId="{6D1EE753-954D-4DBA-B273-015D24E16F98}">
      <dgm:prSet phldrT="[Text]" custT="1"/>
      <dgm:spPr/>
      <dgm:t>
        <a:bodyPr/>
        <a:lstStyle/>
        <a:p>
          <a:pPr>
            <a:lnSpc>
              <a:spcPct val="100000"/>
            </a:lnSpc>
            <a:spcAft>
              <a:spcPts val="0"/>
            </a:spcAft>
          </a:pPr>
          <a:r>
            <a:rPr lang="en-CA" sz="1600" noProof="0">
              <a:solidFill>
                <a:schemeClr val="bg1"/>
              </a:solidFill>
            </a:rPr>
            <a:t>Valuable use of time</a:t>
          </a:r>
        </a:p>
        <a:p>
          <a:pPr>
            <a:lnSpc>
              <a:spcPct val="100000"/>
            </a:lnSpc>
            <a:spcAft>
              <a:spcPts val="0"/>
            </a:spcAft>
          </a:pPr>
          <a:r>
            <a:rPr lang="en-CA" sz="1600" noProof="0">
              <a:solidFill>
                <a:schemeClr val="bg1"/>
              </a:solidFill>
            </a:rPr>
            <a:t>80%</a:t>
          </a:r>
        </a:p>
      </dgm:t>
    </dgm:pt>
    <dgm:pt modelId="{94C4A027-556B-426B-A454-214FF41B1141}" type="parTrans" cxnId="{8DB3885E-F5BB-49FC-B371-E94B167A87BA}">
      <dgm:prSet/>
      <dgm:spPr/>
      <dgm:t>
        <a:bodyPr/>
        <a:lstStyle/>
        <a:p>
          <a:endParaRPr lang="en-CA" sz="1600">
            <a:solidFill>
              <a:schemeClr val="tx1"/>
            </a:solidFill>
          </a:endParaRPr>
        </a:p>
      </dgm:t>
    </dgm:pt>
    <dgm:pt modelId="{E80E18CF-A83A-4B53-98E3-65438D66A839}" type="sibTrans" cxnId="{8DB3885E-F5BB-49FC-B371-E94B167A87BA}">
      <dgm:prSet/>
      <dgm:spPr/>
      <dgm:t>
        <a:bodyPr/>
        <a:lstStyle/>
        <a:p>
          <a:endParaRPr lang="en-CA" sz="1600">
            <a:solidFill>
              <a:schemeClr val="tx1"/>
            </a:solidFill>
          </a:endParaRPr>
        </a:p>
      </dgm:t>
    </dgm:pt>
    <dgm:pt modelId="{723B2267-2B81-47D7-9664-DDA5D7F7E968}">
      <dgm:prSet phldrT="[Text]" custT="1"/>
      <dgm:spPr/>
      <dgm:t>
        <a:bodyPr/>
        <a:lstStyle/>
        <a:p>
          <a:pPr>
            <a:spcAft>
              <a:spcPts val="0"/>
            </a:spcAft>
          </a:pPr>
          <a:r>
            <a:rPr lang="en-US" sz="1600" noProof="0">
              <a:solidFill>
                <a:schemeClr val="bg2"/>
              </a:solidFill>
            </a:rPr>
            <a:t>Knowledge improved </a:t>
          </a:r>
        </a:p>
        <a:p>
          <a:pPr>
            <a:spcAft>
              <a:spcPts val="0"/>
            </a:spcAft>
          </a:pPr>
          <a:r>
            <a:rPr lang="en-US" sz="1600" noProof="0">
              <a:solidFill>
                <a:schemeClr val="bg2"/>
              </a:solidFill>
            </a:rPr>
            <a:t>from 6 to 9/10</a:t>
          </a:r>
          <a:endParaRPr lang="en-CA" sz="1600" noProof="0">
            <a:solidFill>
              <a:schemeClr val="bg2"/>
            </a:solidFill>
          </a:endParaRPr>
        </a:p>
      </dgm:t>
    </dgm:pt>
    <dgm:pt modelId="{3FA9D8AF-90B3-4947-82F0-95721CD71647}" type="parTrans" cxnId="{9FBCABA3-3E54-4735-B169-B57627E19749}">
      <dgm:prSet/>
      <dgm:spPr/>
      <dgm:t>
        <a:bodyPr/>
        <a:lstStyle/>
        <a:p>
          <a:endParaRPr lang="en-CA" sz="1600">
            <a:solidFill>
              <a:schemeClr val="tx1"/>
            </a:solidFill>
          </a:endParaRPr>
        </a:p>
      </dgm:t>
    </dgm:pt>
    <dgm:pt modelId="{9BDB48BC-0623-4D16-99F9-808827742625}" type="sibTrans" cxnId="{9FBCABA3-3E54-4735-B169-B57627E19749}">
      <dgm:prSet/>
      <dgm:spPr/>
      <dgm:t>
        <a:bodyPr/>
        <a:lstStyle/>
        <a:p>
          <a:endParaRPr lang="en-CA" sz="1600">
            <a:solidFill>
              <a:schemeClr val="tx1"/>
            </a:solidFill>
          </a:endParaRPr>
        </a:p>
      </dgm:t>
    </dgm:pt>
    <dgm:pt modelId="{A299636C-31E5-4B3B-BE44-3F10AD1730F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600" noProof="0">
              <a:solidFill>
                <a:schemeClr val="tx1"/>
              </a:solidFill>
            </a:rPr>
            <a:t>“I can navigate HR-to-pay more confidently now.”</a:t>
          </a:r>
        </a:p>
      </dgm:t>
    </dgm:pt>
    <dgm:pt modelId="{040291D7-E6F5-4999-9EA9-A625D503FF08}" type="parTrans" cxnId="{DC49DD10-D098-4E8E-84DD-652AF791C3C2}">
      <dgm:prSet/>
      <dgm:spPr/>
      <dgm:t>
        <a:bodyPr/>
        <a:lstStyle/>
        <a:p>
          <a:endParaRPr lang="en-CA" sz="1600">
            <a:solidFill>
              <a:schemeClr val="tx1"/>
            </a:solidFill>
          </a:endParaRPr>
        </a:p>
      </dgm:t>
    </dgm:pt>
    <dgm:pt modelId="{AC8325BD-BC84-4CE8-9BE1-DE7F06D61509}" type="sibTrans" cxnId="{DC49DD10-D098-4E8E-84DD-652AF791C3C2}">
      <dgm:prSet/>
      <dgm:spPr/>
      <dgm:t>
        <a:bodyPr/>
        <a:lstStyle/>
        <a:p>
          <a:endParaRPr lang="en-CA" sz="1600">
            <a:solidFill>
              <a:schemeClr val="tx1"/>
            </a:solidFill>
          </a:endParaRPr>
        </a:p>
      </dgm:t>
    </dgm:pt>
    <dgm:pt modelId="{467CB4C6-30A9-4545-95F0-3EF6346EBB36}">
      <dgm:prSet phldrT="[Text]" custT="1"/>
      <dgm:spPr/>
      <dgm:t>
        <a:bodyPr/>
        <a:lstStyle/>
        <a:p>
          <a:pPr>
            <a:lnSpc>
              <a:spcPct val="100000"/>
            </a:lnSpc>
            <a:spcAft>
              <a:spcPts val="0"/>
            </a:spcAft>
          </a:pPr>
          <a:r>
            <a:rPr lang="en-US" sz="1600" noProof="0">
              <a:solidFill>
                <a:schemeClr val="bg1"/>
              </a:solidFill>
            </a:rPr>
            <a:t>“need a how to … with processes and instructions”</a:t>
          </a:r>
          <a:endParaRPr lang="en-CA" sz="1600" noProof="0">
            <a:solidFill>
              <a:schemeClr val="tx1"/>
            </a:solidFill>
          </a:endParaRPr>
        </a:p>
      </dgm:t>
    </dgm:pt>
    <dgm:pt modelId="{3E60814D-99A9-4834-897F-CF43B7727564}" type="parTrans" cxnId="{F907B8FF-A066-429E-AE9A-71677F9AD254}">
      <dgm:prSet/>
      <dgm:spPr/>
      <dgm:t>
        <a:bodyPr/>
        <a:lstStyle/>
        <a:p>
          <a:endParaRPr lang="en-CA" sz="1600">
            <a:solidFill>
              <a:schemeClr val="tx1"/>
            </a:solidFill>
          </a:endParaRPr>
        </a:p>
      </dgm:t>
    </dgm:pt>
    <dgm:pt modelId="{B73B5B86-A93A-4CAE-9108-0371A045C035}" type="sibTrans" cxnId="{F907B8FF-A066-429E-AE9A-71677F9AD254}">
      <dgm:prSet/>
      <dgm:spPr/>
      <dgm:t>
        <a:bodyPr/>
        <a:lstStyle/>
        <a:p>
          <a:endParaRPr lang="en-CA" sz="1600">
            <a:solidFill>
              <a:schemeClr val="tx1"/>
            </a:solidFill>
          </a:endParaRPr>
        </a:p>
      </dgm:t>
    </dgm:pt>
    <dgm:pt modelId="{9FBC11BB-0ED6-481F-AD43-C0ABDF021CB6}" type="pres">
      <dgm:prSet presAssocID="{3DEC0C97-37E1-4511-A868-0CD3AD381EDD}" presName="Name0" presStyleCnt="0">
        <dgm:presLayoutVars>
          <dgm:chMax val="1"/>
          <dgm:chPref val="1"/>
          <dgm:dir/>
          <dgm:animOne val="branch"/>
          <dgm:animLvl val="lvl"/>
        </dgm:presLayoutVars>
      </dgm:prSet>
      <dgm:spPr/>
    </dgm:pt>
    <dgm:pt modelId="{848326F3-EA92-4802-8183-EE32E670A737}" type="pres">
      <dgm:prSet presAssocID="{4F423B42-1D2C-4D30-B497-1567EF682CB6}" presName="Parent" presStyleLbl="node0" presStyleIdx="0" presStyleCnt="1">
        <dgm:presLayoutVars>
          <dgm:chMax val="6"/>
          <dgm:chPref val="6"/>
        </dgm:presLayoutVars>
      </dgm:prSet>
      <dgm:spPr/>
    </dgm:pt>
    <dgm:pt modelId="{2B7DAF47-14AB-48C4-8B76-6948288103D0}" type="pres">
      <dgm:prSet presAssocID="{ACFD8771-2648-4468-8E7F-69C935B1E265}" presName="Accent1" presStyleCnt="0"/>
      <dgm:spPr/>
    </dgm:pt>
    <dgm:pt modelId="{CF14381A-0DF6-4366-A853-C4E2A6D89BE3}" type="pres">
      <dgm:prSet presAssocID="{ACFD8771-2648-4468-8E7F-69C935B1E265}" presName="Accent" presStyleLbl="bgShp" presStyleIdx="0" presStyleCnt="6"/>
      <dgm:spPr/>
    </dgm:pt>
    <dgm:pt modelId="{1063119F-B46D-4992-A34B-004B50F1FBCD}" type="pres">
      <dgm:prSet presAssocID="{ACFD8771-2648-4468-8E7F-69C935B1E265}" presName="Child1" presStyleLbl="node1" presStyleIdx="0" presStyleCnt="6" custScaleX="112343">
        <dgm:presLayoutVars>
          <dgm:chMax val="0"/>
          <dgm:chPref val="0"/>
          <dgm:bulletEnabled val="1"/>
        </dgm:presLayoutVars>
      </dgm:prSet>
      <dgm:spPr/>
    </dgm:pt>
    <dgm:pt modelId="{6E61AB6A-5AF5-4271-9D77-4F3D10752C60}" type="pres">
      <dgm:prSet presAssocID="{C23DC852-27E2-4702-AED9-C310AB7251EA}" presName="Accent2" presStyleCnt="0"/>
      <dgm:spPr/>
    </dgm:pt>
    <dgm:pt modelId="{87A0579C-87CC-450E-BF42-7C21019038A3}" type="pres">
      <dgm:prSet presAssocID="{C23DC852-27E2-4702-AED9-C310AB7251EA}" presName="Accent" presStyleLbl="bgShp" presStyleIdx="1" presStyleCnt="6"/>
      <dgm:spPr/>
    </dgm:pt>
    <dgm:pt modelId="{12E232E5-6FF2-45F9-8119-0129EA9E7957}" type="pres">
      <dgm:prSet presAssocID="{C23DC852-27E2-4702-AED9-C310AB7251EA}" presName="Child2" presStyleLbl="node1" presStyleIdx="1" presStyleCnt="6" custScaleX="112343">
        <dgm:presLayoutVars>
          <dgm:chMax val="0"/>
          <dgm:chPref val="0"/>
          <dgm:bulletEnabled val="1"/>
        </dgm:presLayoutVars>
      </dgm:prSet>
      <dgm:spPr/>
    </dgm:pt>
    <dgm:pt modelId="{E2B6E300-B9D1-4EB4-B7A1-AC33F983FC0F}" type="pres">
      <dgm:prSet presAssocID="{6D1EE753-954D-4DBA-B273-015D24E16F98}" presName="Accent3" presStyleCnt="0"/>
      <dgm:spPr/>
    </dgm:pt>
    <dgm:pt modelId="{B61E2ECA-D482-4F5C-94DA-8B2D252466B4}" type="pres">
      <dgm:prSet presAssocID="{6D1EE753-954D-4DBA-B273-015D24E16F98}" presName="Accent" presStyleLbl="bgShp" presStyleIdx="2" presStyleCnt="6"/>
      <dgm:spPr/>
    </dgm:pt>
    <dgm:pt modelId="{28C64ABA-BEBD-4880-BF0F-F160714F4052}" type="pres">
      <dgm:prSet presAssocID="{6D1EE753-954D-4DBA-B273-015D24E16F98}" presName="Child3" presStyleLbl="node1" presStyleIdx="2" presStyleCnt="6" custScaleX="112321" custScaleY="99909">
        <dgm:presLayoutVars>
          <dgm:chMax val="0"/>
          <dgm:chPref val="0"/>
          <dgm:bulletEnabled val="1"/>
        </dgm:presLayoutVars>
      </dgm:prSet>
      <dgm:spPr/>
    </dgm:pt>
    <dgm:pt modelId="{CB04ECC0-E61A-47B8-B9FB-41E3BC8671E1}" type="pres">
      <dgm:prSet presAssocID="{723B2267-2B81-47D7-9664-DDA5D7F7E968}" presName="Accent4" presStyleCnt="0"/>
      <dgm:spPr/>
    </dgm:pt>
    <dgm:pt modelId="{C4EE88FC-83E4-4EC4-8231-DFF39D0C54CA}" type="pres">
      <dgm:prSet presAssocID="{723B2267-2B81-47D7-9664-DDA5D7F7E968}" presName="Accent" presStyleLbl="bgShp" presStyleIdx="3" presStyleCnt="6"/>
      <dgm:spPr/>
    </dgm:pt>
    <dgm:pt modelId="{29B82AEC-4C36-4AFA-AE4E-8CDB7D5B7050}" type="pres">
      <dgm:prSet presAssocID="{723B2267-2B81-47D7-9664-DDA5D7F7E968}" presName="Child4" presStyleLbl="node1" presStyleIdx="3" presStyleCnt="6" custScaleX="112343">
        <dgm:presLayoutVars>
          <dgm:chMax val="0"/>
          <dgm:chPref val="0"/>
          <dgm:bulletEnabled val="1"/>
        </dgm:presLayoutVars>
      </dgm:prSet>
      <dgm:spPr/>
    </dgm:pt>
    <dgm:pt modelId="{9EEEEBEF-4252-46EF-B734-22EE37DB0130}" type="pres">
      <dgm:prSet presAssocID="{A299636C-31E5-4B3B-BE44-3F10AD1730F9}" presName="Accent5" presStyleCnt="0"/>
      <dgm:spPr/>
    </dgm:pt>
    <dgm:pt modelId="{5CB81FB3-E240-4E40-96E7-4FF558B2141B}" type="pres">
      <dgm:prSet presAssocID="{A299636C-31E5-4B3B-BE44-3F10AD1730F9}" presName="Accent" presStyleLbl="bgShp" presStyleIdx="4" presStyleCnt="6"/>
      <dgm:spPr/>
    </dgm:pt>
    <dgm:pt modelId="{8678007F-45A8-45B4-9E63-EAB61DAA01D7}" type="pres">
      <dgm:prSet presAssocID="{A299636C-31E5-4B3B-BE44-3F10AD1730F9}" presName="Child5" presStyleLbl="node1" presStyleIdx="4" presStyleCnt="6" custScaleX="112343" custScaleY="99909">
        <dgm:presLayoutVars>
          <dgm:chMax val="0"/>
          <dgm:chPref val="0"/>
          <dgm:bulletEnabled val="1"/>
        </dgm:presLayoutVars>
      </dgm:prSet>
      <dgm:spPr/>
    </dgm:pt>
    <dgm:pt modelId="{BDBF30B8-813C-46D2-98B5-A67FEFFA3885}" type="pres">
      <dgm:prSet presAssocID="{467CB4C6-30A9-4545-95F0-3EF6346EBB36}" presName="Accent6" presStyleCnt="0"/>
      <dgm:spPr/>
    </dgm:pt>
    <dgm:pt modelId="{C4AF3718-A787-4FA8-B5CE-E61ED54D9951}" type="pres">
      <dgm:prSet presAssocID="{467CB4C6-30A9-4545-95F0-3EF6346EBB36}" presName="Accent" presStyleLbl="bgShp" presStyleIdx="5" presStyleCnt="6"/>
      <dgm:spPr/>
    </dgm:pt>
    <dgm:pt modelId="{110FDA93-6209-4D3B-9AB4-5EA9B1709BD7}" type="pres">
      <dgm:prSet presAssocID="{467CB4C6-30A9-4545-95F0-3EF6346EBB36}" presName="Child6" presStyleLbl="node1" presStyleIdx="5" presStyleCnt="6" custScaleX="112343">
        <dgm:presLayoutVars>
          <dgm:chMax val="0"/>
          <dgm:chPref val="0"/>
          <dgm:bulletEnabled val="1"/>
        </dgm:presLayoutVars>
      </dgm:prSet>
      <dgm:spPr/>
    </dgm:pt>
  </dgm:ptLst>
  <dgm:cxnLst>
    <dgm:cxn modelId="{CE12920C-A467-4346-910B-2111726BF075}" type="presOf" srcId="{A299636C-31E5-4B3B-BE44-3F10AD1730F9}" destId="{8678007F-45A8-45B4-9E63-EAB61DAA01D7}" srcOrd="0" destOrd="0" presId="urn:microsoft.com/office/officeart/2011/layout/HexagonRadial"/>
    <dgm:cxn modelId="{DC49DD10-D098-4E8E-84DD-652AF791C3C2}" srcId="{4F423B42-1D2C-4D30-B497-1567EF682CB6}" destId="{A299636C-31E5-4B3B-BE44-3F10AD1730F9}" srcOrd="4" destOrd="0" parTransId="{040291D7-E6F5-4999-9EA9-A625D503FF08}" sibTransId="{AC8325BD-BC84-4CE8-9BE1-DE7F06D61509}"/>
    <dgm:cxn modelId="{8DB3885E-F5BB-49FC-B371-E94B167A87BA}" srcId="{4F423B42-1D2C-4D30-B497-1567EF682CB6}" destId="{6D1EE753-954D-4DBA-B273-015D24E16F98}" srcOrd="2" destOrd="0" parTransId="{94C4A027-556B-426B-A454-214FF41B1141}" sibTransId="{E80E18CF-A83A-4B53-98E3-65438D66A839}"/>
    <dgm:cxn modelId="{E1576F53-2D1C-48ED-B18A-938275BA55E0}" type="presOf" srcId="{3DEC0C97-37E1-4511-A868-0CD3AD381EDD}" destId="{9FBC11BB-0ED6-481F-AD43-C0ABDF021CB6}" srcOrd="0" destOrd="0" presId="urn:microsoft.com/office/officeart/2011/layout/HexagonRadial"/>
    <dgm:cxn modelId="{421ABA75-E5D6-4827-93E1-7ACFC6FE6C94}" type="presOf" srcId="{C23DC852-27E2-4702-AED9-C310AB7251EA}" destId="{12E232E5-6FF2-45F9-8119-0129EA9E7957}" srcOrd="0" destOrd="0" presId="urn:microsoft.com/office/officeart/2011/layout/HexagonRadial"/>
    <dgm:cxn modelId="{B06A8F9D-6E14-4587-AEE2-4B49EF9C61B9}" type="presOf" srcId="{4F423B42-1D2C-4D30-B497-1567EF682CB6}" destId="{848326F3-EA92-4802-8183-EE32E670A737}" srcOrd="0" destOrd="0" presId="urn:microsoft.com/office/officeart/2011/layout/HexagonRadial"/>
    <dgm:cxn modelId="{9FBCABA3-3E54-4735-B169-B57627E19749}" srcId="{4F423B42-1D2C-4D30-B497-1567EF682CB6}" destId="{723B2267-2B81-47D7-9664-DDA5D7F7E968}" srcOrd="3" destOrd="0" parTransId="{3FA9D8AF-90B3-4947-82F0-95721CD71647}" sibTransId="{9BDB48BC-0623-4D16-99F9-808827742625}"/>
    <dgm:cxn modelId="{079710AD-FDC3-4AA5-8E74-5CF25AEE879D}" srcId="{3DEC0C97-37E1-4511-A868-0CD3AD381EDD}" destId="{4F423B42-1D2C-4D30-B497-1567EF682CB6}" srcOrd="0" destOrd="0" parTransId="{AD1E2FBF-2B6F-46EA-B2BC-2CC74D9AF2C3}" sibTransId="{5A0D4A87-5E1E-4129-AF43-FA231176AD2F}"/>
    <dgm:cxn modelId="{04A087B3-DA62-4DDD-941F-BE64BBD45533}" type="presOf" srcId="{723B2267-2B81-47D7-9664-DDA5D7F7E968}" destId="{29B82AEC-4C36-4AFA-AE4E-8CDB7D5B7050}" srcOrd="0" destOrd="0" presId="urn:microsoft.com/office/officeart/2011/layout/HexagonRadial"/>
    <dgm:cxn modelId="{3CEBBFD2-C69E-454D-9972-2AF0FC776651}" type="presOf" srcId="{467CB4C6-30A9-4545-95F0-3EF6346EBB36}" destId="{110FDA93-6209-4D3B-9AB4-5EA9B1709BD7}" srcOrd="0" destOrd="0" presId="urn:microsoft.com/office/officeart/2011/layout/HexagonRadial"/>
    <dgm:cxn modelId="{9E8A45DD-A6D1-43DB-8176-785975E0E6AB}" srcId="{4F423B42-1D2C-4D30-B497-1567EF682CB6}" destId="{C23DC852-27E2-4702-AED9-C310AB7251EA}" srcOrd="1" destOrd="0" parTransId="{06B1779F-23B8-42C5-9E81-340D45E6331A}" sibTransId="{BF2554CD-B4E6-45EC-A5C6-E9E18E055ACB}"/>
    <dgm:cxn modelId="{BA7B47DD-4AFE-4969-8801-7A7AFFE35913}" srcId="{4F423B42-1D2C-4D30-B497-1567EF682CB6}" destId="{ACFD8771-2648-4468-8E7F-69C935B1E265}" srcOrd="0" destOrd="0" parTransId="{6A948C69-D4E2-405E-B7C1-EB72DC5DA114}" sibTransId="{4FAEEE9B-3612-4626-AC36-81BD5F73FDB3}"/>
    <dgm:cxn modelId="{F14913E8-7D64-4CE7-A7AD-49AB0957C6D4}" type="presOf" srcId="{6D1EE753-954D-4DBA-B273-015D24E16F98}" destId="{28C64ABA-BEBD-4880-BF0F-F160714F4052}" srcOrd="0" destOrd="0" presId="urn:microsoft.com/office/officeart/2011/layout/HexagonRadial"/>
    <dgm:cxn modelId="{066F46FF-5454-412B-BD87-FDF5F1DAEAB9}" type="presOf" srcId="{ACFD8771-2648-4468-8E7F-69C935B1E265}" destId="{1063119F-B46D-4992-A34B-004B50F1FBCD}" srcOrd="0" destOrd="0" presId="urn:microsoft.com/office/officeart/2011/layout/HexagonRadial"/>
    <dgm:cxn modelId="{F907B8FF-A066-429E-AE9A-71677F9AD254}" srcId="{4F423B42-1D2C-4D30-B497-1567EF682CB6}" destId="{467CB4C6-30A9-4545-95F0-3EF6346EBB36}" srcOrd="5" destOrd="0" parTransId="{3E60814D-99A9-4834-897F-CF43B7727564}" sibTransId="{B73B5B86-A93A-4CAE-9108-0371A045C035}"/>
    <dgm:cxn modelId="{32213AB2-C638-436F-8FF4-601537B5BDF4}" type="presParOf" srcId="{9FBC11BB-0ED6-481F-AD43-C0ABDF021CB6}" destId="{848326F3-EA92-4802-8183-EE32E670A737}" srcOrd="0" destOrd="0" presId="urn:microsoft.com/office/officeart/2011/layout/HexagonRadial"/>
    <dgm:cxn modelId="{6D368236-0F68-4FF0-A158-ED885C0FF019}" type="presParOf" srcId="{9FBC11BB-0ED6-481F-AD43-C0ABDF021CB6}" destId="{2B7DAF47-14AB-48C4-8B76-6948288103D0}" srcOrd="1" destOrd="0" presId="urn:microsoft.com/office/officeart/2011/layout/HexagonRadial"/>
    <dgm:cxn modelId="{28D59A0D-E56B-4764-89C5-3E4F09EFA1B9}" type="presParOf" srcId="{2B7DAF47-14AB-48C4-8B76-6948288103D0}" destId="{CF14381A-0DF6-4366-A853-C4E2A6D89BE3}" srcOrd="0" destOrd="0" presId="urn:microsoft.com/office/officeart/2011/layout/HexagonRadial"/>
    <dgm:cxn modelId="{5D99E538-A9DB-443D-855F-953EB871F900}" type="presParOf" srcId="{9FBC11BB-0ED6-481F-AD43-C0ABDF021CB6}" destId="{1063119F-B46D-4992-A34B-004B50F1FBCD}" srcOrd="2" destOrd="0" presId="urn:microsoft.com/office/officeart/2011/layout/HexagonRadial"/>
    <dgm:cxn modelId="{7D2F4C42-6DC5-487D-BC35-ABBC95BAC79D}" type="presParOf" srcId="{9FBC11BB-0ED6-481F-AD43-C0ABDF021CB6}" destId="{6E61AB6A-5AF5-4271-9D77-4F3D10752C60}" srcOrd="3" destOrd="0" presId="urn:microsoft.com/office/officeart/2011/layout/HexagonRadial"/>
    <dgm:cxn modelId="{BD1F7D5E-35A8-4496-AAD7-1662141598A6}" type="presParOf" srcId="{6E61AB6A-5AF5-4271-9D77-4F3D10752C60}" destId="{87A0579C-87CC-450E-BF42-7C21019038A3}" srcOrd="0" destOrd="0" presId="urn:microsoft.com/office/officeart/2011/layout/HexagonRadial"/>
    <dgm:cxn modelId="{2123E3AC-9580-49C7-8672-3E97994BE6DA}" type="presParOf" srcId="{9FBC11BB-0ED6-481F-AD43-C0ABDF021CB6}" destId="{12E232E5-6FF2-45F9-8119-0129EA9E7957}" srcOrd="4" destOrd="0" presId="urn:microsoft.com/office/officeart/2011/layout/HexagonRadial"/>
    <dgm:cxn modelId="{D489A19D-9184-42C2-B885-5A2B657FC346}" type="presParOf" srcId="{9FBC11BB-0ED6-481F-AD43-C0ABDF021CB6}" destId="{E2B6E300-B9D1-4EB4-B7A1-AC33F983FC0F}" srcOrd="5" destOrd="0" presId="urn:microsoft.com/office/officeart/2011/layout/HexagonRadial"/>
    <dgm:cxn modelId="{B528D64D-F703-44E5-AC6F-3D24BD927AF7}" type="presParOf" srcId="{E2B6E300-B9D1-4EB4-B7A1-AC33F983FC0F}" destId="{B61E2ECA-D482-4F5C-94DA-8B2D252466B4}" srcOrd="0" destOrd="0" presId="urn:microsoft.com/office/officeart/2011/layout/HexagonRadial"/>
    <dgm:cxn modelId="{3815C27B-BBE9-4FB6-86C3-5D435E0D9E2B}" type="presParOf" srcId="{9FBC11BB-0ED6-481F-AD43-C0ABDF021CB6}" destId="{28C64ABA-BEBD-4880-BF0F-F160714F4052}" srcOrd="6" destOrd="0" presId="urn:microsoft.com/office/officeart/2011/layout/HexagonRadial"/>
    <dgm:cxn modelId="{6017F955-B6F6-4CF5-8AB1-0E3D9E4AC42F}" type="presParOf" srcId="{9FBC11BB-0ED6-481F-AD43-C0ABDF021CB6}" destId="{CB04ECC0-E61A-47B8-B9FB-41E3BC8671E1}" srcOrd="7" destOrd="0" presId="urn:microsoft.com/office/officeart/2011/layout/HexagonRadial"/>
    <dgm:cxn modelId="{FD54B22C-4B7B-4544-8668-D4B09A6F2191}" type="presParOf" srcId="{CB04ECC0-E61A-47B8-B9FB-41E3BC8671E1}" destId="{C4EE88FC-83E4-4EC4-8231-DFF39D0C54CA}" srcOrd="0" destOrd="0" presId="urn:microsoft.com/office/officeart/2011/layout/HexagonRadial"/>
    <dgm:cxn modelId="{7F32E588-F6DA-4E53-A4E6-B457B4E9B718}" type="presParOf" srcId="{9FBC11BB-0ED6-481F-AD43-C0ABDF021CB6}" destId="{29B82AEC-4C36-4AFA-AE4E-8CDB7D5B7050}" srcOrd="8" destOrd="0" presId="urn:microsoft.com/office/officeart/2011/layout/HexagonRadial"/>
    <dgm:cxn modelId="{5A1FD493-B038-40E2-8934-4C6E2637F22B}" type="presParOf" srcId="{9FBC11BB-0ED6-481F-AD43-C0ABDF021CB6}" destId="{9EEEEBEF-4252-46EF-B734-22EE37DB0130}" srcOrd="9" destOrd="0" presId="urn:microsoft.com/office/officeart/2011/layout/HexagonRadial"/>
    <dgm:cxn modelId="{8F306103-7A22-4C1E-B048-272ABFE95FA8}" type="presParOf" srcId="{9EEEEBEF-4252-46EF-B734-22EE37DB0130}" destId="{5CB81FB3-E240-4E40-96E7-4FF558B2141B}" srcOrd="0" destOrd="0" presId="urn:microsoft.com/office/officeart/2011/layout/HexagonRadial"/>
    <dgm:cxn modelId="{C1E4AF4E-59DF-48B9-86DD-29BCC819A2FB}" type="presParOf" srcId="{9FBC11BB-0ED6-481F-AD43-C0ABDF021CB6}" destId="{8678007F-45A8-45B4-9E63-EAB61DAA01D7}" srcOrd="10" destOrd="0" presId="urn:microsoft.com/office/officeart/2011/layout/HexagonRadial"/>
    <dgm:cxn modelId="{657E5DE3-3EF9-4502-94CF-5EE579096E50}" type="presParOf" srcId="{9FBC11BB-0ED6-481F-AD43-C0ABDF021CB6}" destId="{BDBF30B8-813C-46D2-98B5-A67FEFFA3885}" srcOrd="11" destOrd="0" presId="urn:microsoft.com/office/officeart/2011/layout/HexagonRadial"/>
    <dgm:cxn modelId="{64809CB6-20B7-49F2-84F2-4E5F50B3F9BC}" type="presParOf" srcId="{BDBF30B8-813C-46D2-98B5-A67FEFFA3885}" destId="{C4AF3718-A787-4FA8-B5CE-E61ED54D9951}" srcOrd="0" destOrd="0" presId="urn:microsoft.com/office/officeart/2011/layout/HexagonRadial"/>
    <dgm:cxn modelId="{4FC39C23-7F95-482D-AAD5-B5CAD318750A}" type="presParOf" srcId="{9FBC11BB-0ED6-481F-AD43-C0ABDF021CB6}" destId="{110FDA93-6209-4D3B-9AB4-5EA9B1709BD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E8652-98D9-4506-B228-5CB6FD248510}">
      <dsp:nvSpPr>
        <dsp:cNvPr id="0" name=""/>
        <dsp:cNvSpPr/>
      </dsp:nvSpPr>
      <dsp:spPr>
        <a:xfrm>
          <a:off x="-5461813" y="-836287"/>
          <a:ext cx="6503317" cy="6503317"/>
        </a:xfrm>
        <a:prstGeom prst="blockArc">
          <a:avLst>
            <a:gd name="adj1" fmla="val 18900000"/>
            <a:gd name="adj2" fmla="val 2700000"/>
            <a:gd name="adj3" fmla="val 332"/>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EDFD25-5340-46CB-AFFD-70742C84F734}">
      <dsp:nvSpPr>
        <dsp:cNvPr id="0" name=""/>
        <dsp:cNvSpPr/>
      </dsp:nvSpPr>
      <dsp:spPr>
        <a:xfrm>
          <a:off x="545241" y="371387"/>
          <a:ext cx="6301341" cy="7431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884" tIns="50800" rIns="50800" bIns="50800" numCol="1" spcCol="1270" anchor="ctr" anchorCtr="0">
          <a:noAutofit/>
        </a:bodyPr>
        <a:lstStyle/>
        <a:p>
          <a:pPr marL="0" lvl="0" indent="0" algn="l" defTabSz="889000" rtl="0">
            <a:lnSpc>
              <a:spcPct val="90000"/>
            </a:lnSpc>
            <a:spcBef>
              <a:spcPct val="0"/>
            </a:spcBef>
            <a:spcAft>
              <a:spcPct val="35000"/>
            </a:spcAft>
            <a:buNone/>
          </a:pPr>
          <a:r>
            <a:rPr lang="en-CA" sz="2000" kern="1200">
              <a:latin typeface="Aptos Display" panose="02110004020202020204"/>
            </a:rPr>
            <a:t>More than 345,000 unapproved transactions*</a:t>
          </a:r>
          <a:endParaRPr lang="en-CA" sz="2000" kern="1200"/>
        </a:p>
      </dsp:txBody>
      <dsp:txXfrm>
        <a:off x="545241" y="371387"/>
        <a:ext cx="6301341" cy="743161"/>
      </dsp:txXfrm>
    </dsp:sp>
    <dsp:sp modelId="{592F585B-BB1C-4D98-97AE-97DBC88493E4}">
      <dsp:nvSpPr>
        <dsp:cNvPr id="0" name=""/>
        <dsp:cNvSpPr/>
      </dsp:nvSpPr>
      <dsp:spPr>
        <a:xfrm>
          <a:off x="80765" y="278492"/>
          <a:ext cx="928951" cy="9289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CEB81-E082-4E05-89FA-8C72C85391D7}">
      <dsp:nvSpPr>
        <dsp:cNvPr id="0" name=""/>
        <dsp:cNvSpPr/>
      </dsp:nvSpPr>
      <dsp:spPr>
        <a:xfrm>
          <a:off x="971313" y="1486322"/>
          <a:ext cx="5875270" cy="7431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884" tIns="50800" rIns="50800" bIns="50800" numCol="1" spcCol="1270" anchor="ctr" anchorCtr="0">
          <a:noAutofit/>
        </a:bodyPr>
        <a:lstStyle/>
        <a:p>
          <a:pPr marL="0" lvl="0" indent="0" algn="l" defTabSz="889000" rtl="0">
            <a:lnSpc>
              <a:spcPct val="90000"/>
            </a:lnSpc>
            <a:spcBef>
              <a:spcPct val="0"/>
            </a:spcBef>
            <a:spcAft>
              <a:spcPct val="35000"/>
            </a:spcAft>
            <a:buNone/>
          </a:pPr>
          <a:r>
            <a:rPr lang="en-CA" sz="2000" kern="1200">
              <a:latin typeface="Aptos Display" panose="02110004020202020204"/>
            </a:rPr>
            <a:t>$495M in overpayment arrears**</a:t>
          </a:r>
          <a:endParaRPr lang="en-CA" sz="2000" kern="1200"/>
        </a:p>
      </dsp:txBody>
      <dsp:txXfrm>
        <a:off x="971313" y="1486322"/>
        <a:ext cx="5875270" cy="743161"/>
      </dsp:txXfrm>
    </dsp:sp>
    <dsp:sp modelId="{EB72574F-18B2-4004-9FF7-CE72E12B3EF4}">
      <dsp:nvSpPr>
        <dsp:cNvPr id="0" name=""/>
        <dsp:cNvSpPr/>
      </dsp:nvSpPr>
      <dsp:spPr>
        <a:xfrm>
          <a:off x="506837" y="1393427"/>
          <a:ext cx="928951" cy="9289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A8AC9-CFE1-421C-9352-DF7C03F6776C}">
      <dsp:nvSpPr>
        <dsp:cNvPr id="0" name=""/>
        <dsp:cNvSpPr/>
      </dsp:nvSpPr>
      <dsp:spPr>
        <a:xfrm>
          <a:off x="971313" y="2601257"/>
          <a:ext cx="5875270" cy="7431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884" tIns="50800" rIns="50800" bIns="50800" numCol="1" spcCol="1270" anchor="ctr" anchorCtr="0">
          <a:noAutofit/>
        </a:bodyPr>
        <a:lstStyle/>
        <a:p>
          <a:pPr marL="0" lvl="0" indent="0" algn="l" defTabSz="889000" rtl="0">
            <a:lnSpc>
              <a:spcPct val="90000"/>
            </a:lnSpc>
            <a:spcBef>
              <a:spcPct val="0"/>
            </a:spcBef>
            <a:spcAft>
              <a:spcPct val="35000"/>
            </a:spcAft>
            <a:buNone/>
          </a:pPr>
          <a:r>
            <a:rPr lang="en-CA" sz="2000" kern="1200">
              <a:latin typeface="Aptos Display" panose="02110004020202020204"/>
            </a:rPr>
            <a:t>More than 115,000 employees are in an overpayment situation**</a:t>
          </a:r>
        </a:p>
      </dsp:txBody>
      <dsp:txXfrm>
        <a:off x="971313" y="2601257"/>
        <a:ext cx="5875270" cy="743161"/>
      </dsp:txXfrm>
    </dsp:sp>
    <dsp:sp modelId="{7B3178ED-60CF-41C4-85FD-0FAA9993F529}">
      <dsp:nvSpPr>
        <dsp:cNvPr id="0" name=""/>
        <dsp:cNvSpPr/>
      </dsp:nvSpPr>
      <dsp:spPr>
        <a:xfrm>
          <a:off x="506837" y="2508362"/>
          <a:ext cx="928951" cy="9289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32304F-41CD-4599-A659-6FFC3D8B9984}">
      <dsp:nvSpPr>
        <dsp:cNvPr id="0" name=""/>
        <dsp:cNvSpPr/>
      </dsp:nvSpPr>
      <dsp:spPr>
        <a:xfrm>
          <a:off x="545241" y="3716193"/>
          <a:ext cx="6301341" cy="7431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9884" tIns="50800" rIns="50800" bIns="50800" numCol="1" spcCol="1270" anchor="ctr" anchorCtr="0">
          <a:noAutofit/>
        </a:bodyPr>
        <a:lstStyle/>
        <a:p>
          <a:pPr marL="0" lvl="0" indent="0" algn="l" defTabSz="889000" rtl="0">
            <a:lnSpc>
              <a:spcPct val="90000"/>
            </a:lnSpc>
            <a:spcBef>
              <a:spcPct val="0"/>
            </a:spcBef>
            <a:spcAft>
              <a:spcPct val="35000"/>
            </a:spcAft>
            <a:buNone/>
          </a:pPr>
          <a:r>
            <a:rPr lang="en-CA" sz="2000" kern="1200" dirty="0">
              <a:latin typeface="Aptos Display" panose="02110004020202020204"/>
            </a:rPr>
            <a:t>Acting, acting extensions and promotions are among those with the highest rate of untimely submission***</a:t>
          </a:r>
        </a:p>
      </dsp:txBody>
      <dsp:txXfrm>
        <a:off x="545241" y="3716193"/>
        <a:ext cx="6301341" cy="743161"/>
      </dsp:txXfrm>
    </dsp:sp>
    <dsp:sp modelId="{C6DAC523-3417-413D-94B2-BCFE6AA68D82}">
      <dsp:nvSpPr>
        <dsp:cNvPr id="0" name=""/>
        <dsp:cNvSpPr/>
      </dsp:nvSpPr>
      <dsp:spPr>
        <a:xfrm>
          <a:off x="80765" y="3623298"/>
          <a:ext cx="928951" cy="9289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225EB-F7DA-44C6-AE73-804DA11906EA}">
      <dsp:nvSpPr>
        <dsp:cNvPr id="0" name=""/>
        <dsp:cNvSpPr/>
      </dsp:nvSpPr>
      <dsp:spPr>
        <a:xfrm>
          <a:off x="699058" y="0"/>
          <a:ext cx="3961333" cy="373961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3874951-2302-40D4-94FC-6124B249391B}">
      <dsp:nvSpPr>
        <dsp:cNvPr id="0" name=""/>
        <dsp:cNvSpPr/>
      </dsp:nvSpPr>
      <dsp:spPr>
        <a:xfrm>
          <a:off x="5006" y="1121884"/>
          <a:ext cx="1500063" cy="14958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CA" sz="1800" kern="1200"/>
            <a:t>Untimely</a:t>
          </a:r>
          <a:r>
            <a:rPr lang="en-CA" sz="1800" kern="1200">
              <a:latin typeface="Aptos Display" panose="02110004020202020204"/>
            </a:rPr>
            <a:t> submission/ approval</a:t>
          </a:r>
          <a:endParaRPr lang="en-CA" sz="1800" kern="1200"/>
        </a:p>
      </dsp:txBody>
      <dsp:txXfrm>
        <a:off x="78027" y="1194905"/>
        <a:ext cx="1354021" cy="1349803"/>
      </dsp:txXfrm>
    </dsp:sp>
    <dsp:sp modelId="{C4947E12-6951-4CF7-9824-6F7BC0C10FC4}">
      <dsp:nvSpPr>
        <dsp:cNvPr id="0" name=""/>
        <dsp:cNvSpPr/>
      </dsp:nvSpPr>
      <dsp:spPr>
        <a:xfrm>
          <a:off x="1580164" y="1121884"/>
          <a:ext cx="1500063" cy="14958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CA" sz="1900" kern="1200">
              <a:latin typeface="Aptos Display" panose="02110004020202020204"/>
            </a:rPr>
            <a:t>Errors and omissions</a:t>
          </a:r>
          <a:endParaRPr lang="en-CA" sz="1900" kern="1200"/>
        </a:p>
      </dsp:txBody>
      <dsp:txXfrm>
        <a:off x="1653185" y="1194905"/>
        <a:ext cx="1354021" cy="1349803"/>
      </dsp:txXfrm>
    </dsp:sp>
    <dsp:sp modelId="{FE37E7D4-F298-473A-B508-984B35274738}">
      <dsp:nvSpPr>
        <dsp:cNvPr id="0" name=""/>
        <dsp:cNvSpPr/>
      </dsp:nvSpPr>
      <dsp:spPr>
        <a:xfrm>
          <a:off x="3155322" y="1121884"/>
          <a:ext cx="1500063" cy="14958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CA" sz="1900" kern="1200">
              <a:latin typeface="Aptos Display" panose="02110004020202020204"/>
            </a:rPr>
            <a:t>Manual intervention</a:t>
          </a:r>
          <a:endParaRPr lang="en-CA" sz="1900" kern="1200"/>
        </a:p>
      </dsp:txBody>
      <dsp:txXfrm>
        <a:off x="3228343" y="1194905"/>
        <a:ext cx="1354021" cy="1349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F2983-4932-44F9-BE2E-29BD88E75666}">
      <dsp:nvSpPr>
        <dsp:cNvPr id="0" name=""/>
        <dsp:cNvSpPr/>
      </dsp:nvSpPr>
      <dsp:spPr>
        <a:xfrm>
          <a:off x="25332" y="1847465"/>
          <a:ext cx="2365906" cy="899928"/>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OAG recommendation (2018)</a:t>
          </a:r>
        </a:p>
      </dsp:txBody>
      <dsp:txXfrm>
        <a:off x="475296" y="1847465"/>
        <a:ext cx="1465978" cy="899928"/>
      </dsp:txXfrm>
    </dsp:sp>
    <dsp:sp modelId="{DEC56CF1-0052-4968-874E-9F2A33973C77}">
      <dsp:nvSpPr>
        <dsp:cNvPr id="0" name=""/>
        <dsp:cNvSpPr/>
      </dsp:nvSpPr>
      <dsp:spPr>
        <a:xfrm>
          <a:off x="2175239" y="1847465"/>
          <a:ext cx="2413378" cy="899928"/>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Design and development</a:t>
          </a:r>
        </a:p>
      </dsp:txBody>
      <dsp:txXfrm>
        <a:off x="2625203" y="1847465"/>
        <a:ext cx="1513450" cy="899928"/>
      </dsp:txXfrm>
    </dsp:sp>
    <dsp:sp modelId="{92DD7C8D-2C97-4E81-A9AA-97DFA687C55F}">
      <dsp:nvSpPr>
        <dsp:cNvPr id="0" name=""/>
        <dsp:cNvSpPr/>
      </dsp:nvSpPr>
      <dsp:spPr>
        <a:xfrm>
          <a:off x="4372617" y="1847465"/>
          <a:ext cx="2413378" cy="899928"/>
        </a:xfrm>
        <a:prstGeom prst="chevron">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a:t>COR137 launch</a:t>
          </a:r>
          <a:r>
            <a:rPr lang="en-US" sz="1400" b="1" kern="1200">
              <a:latin typeface="Calibri"/>
            </a:rPr>
            <a:t> </a:t>
          </a:r>
        </a:p>
        <a:p>
          <a:pPr marL="0" lvl="0" indent="0" algn="ctr" defTabSz="622300" rtl="0">
            <a:lnSpc>
              <a:spcPct val="90000"/>
            </a:lnSpc>
            <a:spcBef>
              <a:spcPct val="0"/>
            </a:spcBef>
            <a:spcAft>
              <a:spcPct val="35000"/>
            </a:spcAft>
            <a:buNone/>
          </a:pPr>
          <a:r>
            <a:rPr lang="en-US" sz="1400" b="1" kern="1200">
              <a:latin typeface="Calibri"/>
            </a:rPr>
            <a:t>(March 2024)</a:t>
          </a:r>
          <a:endParaRPr lang="en-US" sz="1400" b="1" kern="1200"/>
        </a:p>
      </dsp:txBody>
      <dsp:txXfrm>
        <a:off x="4822581" y="1847465"/>
        <a:ext cx="1513450" cy="899928"/>
      </dsp:txXfrm>
    </dsp:sp>
    <dsp:sp modelId="{9208EFF0-3B93-407E-93A1-7B8E5D7293C3}">
      <dsp:nvSpPr>
        <dsp:cNvPr id="0" name=""/>
        <dsp:cNvSpPr/>
      </dsp:nvSpPr>
      <dsp:spPr>
        <a:xfrm>
          <a:off x="6569995" y="1847465"/>
          <a:ext cx="2413378" cy="899928"/>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OAG recommendation closed </a:t>
          </a:r>
        </a:p>
        <a:p>
          <a:pPr marL="0" lvl="0" indent="0" algn="ctr" defTabSz="622300">
            <a:lnSpc>
              <a:spcPct val="90000"/>
            </a:lnSpc>
            <a:spcBef>
              <a:spcPct val="0"/>
            </a:spcBef>
            <a:spcAft>
              <a:spcPct val="35000"/>
            </a:spcAft>
            <a:buNone/>
          </a:pPr>
          <a:r>
            <a:rPr lang="en-US" sz="1400" b="1" kern="1200"/>
            <a:t>(September 2024)</a:t>
          </a:r>
        </a:p>
      </dsp:txBody>
      <dsp:txXfrm>
        <a:off x="7019959" y="1847465"/>
        <a:ext cx="1513450" cy="899928"/>
      </dsp:txXfrm>
    </dsp:sp>
    <dsp:sp modelId="{1A456F57-B0D4-44F5-B6F7-19AC09C16C49}">
      <dsp:nvSpPr>
        <dsp:cNvPr id="0" name=""/>
        <dsp:cNvSpPr/>
      </dsp:nvSpPr>
      <dsp:spPr>
        <a:xfrm>
          <a:off x="6569995" y="2859885"/>
          <a:ext cx="1930702" cy="2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endParaRPr lang="en-US" sz="1400" kern="1200"/>
        </a:p>
      </dsp:txBody>
      <dsp:txXfrm>
        <a:off x="6569995" y="2859885"/>
        <a:ext cx="1930702" cy="252000"/>
      </dsp:txXfrm>
    </dsp:sp>
    <dsp:sp modelId="{CBFCC942-CF10-4DBF-ABD7-3E8FC89D18C7}">
      <dsp:nvSpPr>
        <dsp:cNvPr id="0" name=""/>
        <dsp:cNvSpPr/>
      </dsp:nvSpPr>
      <dsp:spPr>
        <a:xfrm>
          <a:off x="8767373" y="1847465"/>
          <a:ext cx="2413378" cy="899928"/>
        </a:xfrm>
        <a:prstGeom prst="chevron">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ts val="0"/>
            </a:spcAft>
            <a:buNone/>
          </a:pPr>
          <a:r>
            <a:rPr lang="en-US" sz="1400" b="1" kern="1200"/>
            <a:t>FON308 launch</a:t>
          </a:r>
        </a:p>
        <a:p>
          <a:pPr marL="0" lvl="0" indent="0" algn="ctr" defTabSz="622300" rtl="0">
            <a:lnSpc>
              <a:spcPct val="90000"/>
            </a:lnSpc>
            <a:spcBef>
              <a:spcPct val="0"/>
            </a:spcBef>
            <a:spcAft>
              <a:spcPts val="0"/>
            </a:spcAft>
            <a:buNone/>
          </a:pPr>
          <a:r>
            <a:rPr lang="en-US" sz="1400" b="1" kern="1200"/>
            <a:t>(February 2025)</a:t>
          </a:r>
        </a:p>
      </dsp:txBody>
      <dsp:txXfrm>
        <a:off x="9217337" y="1847465"/>
        <a:ext cx="1513450" cy="899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326F3-EA92-4802-8183-EE32E670A737}">
      <dsp:nvSpPr>
        <dsp:cNvPr id="0" name=""/>
        <dsp:cNvSpPr/>
      </dsp:nvSpPr>
      <dsp:spPr>
        <a:xfrm>
          <a:off x="3962886" y="1707433"/>
          <a:ext cx="2170221" cy="1877329"/>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10000"/>
            </a:lnSpc>
            <a:spcBef>
              <a:spcPct val="0"/>
            </a:spcBef>
            <a:spcAft>
              <a:spcPct val="35000"/>
            </a:spcAft>
            <a:buNone/>
          </a:pPr>
          <a:r>
            <a:rPr lang="en-CA" sz="2000" kern="1200" noProof="0">
              <a:solidFill>
                <a:schemeClr val="bg1"/>
              </a:solidFill>
            </a:rPr>
            <a:t>Approx. 15K completions out of 22K registrations</a:t>
          </a:r>
          <a:endParaRPr lang="en-CA" sz="2000" kern="1200">
            <a:solidFill>
              <a:schemeClr val="tx1"/>
            </a:solidFill>
          </a:endParaRPr>
        </a:p>
      </dsp:txBody>
      <dsp:txXfrm>
        <a:off x="4322522" y="2018533"/>
        <a:ext cx="1450949" cy="1255129"/>
      </dsp:txXfrm>
    </dsp:sp>
    <dsp:sp modelId="{87A0579C-87CC-450E-BF42-7C21019038A3}">
      <dsp:nvSpPr>
        <dsp:cNvPr id="0" name=""/>
        <dsp:cNvSpPr/>
      </dsp:nvSpPr>
      <dsp:spPr>
        <a:xfrm>
          <a:off x="5321862" y="809257"/>
          <a:ext cx="818818" cy="70552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3119F-B46D-4992-A34B-004B50F1FBCD}">
      <dsp:nvSpPr>
        <dsp:cNvPr id="0" name=""/>
        <dsp:cNvSpPr/>
      </dsp:nvSpPr>
      <dsp:spPr>
        <a:xfrm>
          <a:off x="4053036" y="0"/>
          <a:ext cx="1997999" cy="1538595"/>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a:solidFill>
                <a:schemeClr val="bg1"/>
              </a:solidFill>
            </a:rPr>
            <a:t>Overall satisfaction</a:t>
          </a:r>
        </a:p>
        <a:p>
          <a:pPr marL="0" lvl="0" indent="0" algn="ctr" defTabSz="800100">
            <a:lnSpc>
              <a:spcPct val="90000"/>
            </a:lnSpc>
            <a:spcBef>
              <a:spcPct val="0"/>
            </a:spcBef>
            <a:spcAft>
              <a:spcPct val="35000"/>
            </a:spcAft>
            <a:buNone/>
          </a:pPr>
          <a:r>
            <a:rPr lang="en-CA" sz="1800" kern="1200">
              <a:solidFill>
                <a:schemeClr val="bg1"/>
              </a:solidFill>
            </a:rPr>
            <a:t>86%</a:t>
          </a:r>
        </a:p>
      </dsp:txBody>
      <dsp:txXfrm>
        <a:off x="4366061" y="241051"/>
        <a:ext cx="1371949" cy="1056493"/>
      </dsp:txXfrm>
    </dsp:sp>
    <dsp:sp modelId="{B61E2ECA-D482-4F5C-94DA-8B2D252466B4}">
      <dsp:nvSpPr>
        <dsp:cNvPr id="0" name=""/>
        <dsp:cNvSpPr/>
      </dsp:nvSpPr>
      <dsp:spPr>
        <a:xfrm>
          <a:off x="6277486" y="2128204"/>
          <a:ext cx="818818" cy="70552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232E5-6FF2-45F9-8119-0129EA9E7957}">
      <dsp:nvSpPr>
        <dsp:cNvPr id="0" name=""/>
        <dsp:cNvSpPr/>
      </dsp:nvSpPr>
      <dsp:spPr>
        <a:xfrm>
          <a:off x="5684110" y="946339"/>
          <a:ext cx="1997999" cy="1538595"/>
        </a:xfrm>
        <a:prstGeom prst="hexagon">
          <a:avLst>
            <a:gd name="adj" fmla="val 28570"/>
            <a:gd name="vf" fmla="val 115470"/>
          </a:avLst>
        </a:prstGeom>
        <a:solidFill>
          <a:schemeClr val="accent3">
            <a:hueOff val="-369720"/>
            <a:satOff val="7024"/>
            <a:lumOff val="7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CA" sz="1800" kern="1200">
              <a:solidFill>
                <a:schemeClr val="bg1"/>
              </a:solidFill>
            </a:rPr>
            <a:t>Relevant </a:t>
          </a:r>
        </a:p>
        <a:p>
          <a:pPr marL="0" lvl="0" indent="0" algn="ctr" defTabSz="800100">
            <a:lnSpc>
              <a:spcPct val="100000"/>
            </a:lnSpc>
            <a:spcBef>
              <a:spcPct val="0"/>
            </a:spcBef>
            <a:spcAft>
              <a:spcPts val="600"/>
            </a:spcAft>
            <a:buNone/>
          </a:pPr>
          <a:r>
            <a:rPr lang="en-CA" sz="1800" kern="1200">
              <a:solidFill>
                <a:schemeClr val="bg1"/>
              </a:solidFill>
            </a:rPr>
            <a:t>to job</a:t>
          </a:r>
        </a:p>
        <a:p>
          <a:pPr marL="0" lvl="0" indent="0" algn="ctr" defTabSz="800100">
            <a:lnSpc>
              <a:spcPct val="90000"/>
            </a:lnSpc>
            <a:spcBef>
              <a:spcPct val="0"/>
            </a:spcBef>
            <a:spcAft>
              <a:spcPct val="35000"/>
            </a:spcAft>
            <a:buNone/>
          </a:pPr>
          <a:r>
            <a:rPr lang="en-CA" sz="1800" kern="1200">
              <a:solidFill>
                <a:schemeClr val="bg1"/>
              </a:solidFill>
            </a:rPr>
            <a:t> 89%</a:t>
          </a:r>
        </a:p>
      </dsp:txBody>
      <dsp:txXfrm>
        <a:off x="5997135" y="1187390"/>
        <a:ext cx="1371949" cy="1056493"/>
      </dsp:txXfrm>
    </dsp:sp>
    <dsp:sp modelId="{C4EE88FC-83E4-4EC4-8231-DFF39D0C54CA}">
      <dsp:nvSpPr>
        <dsp:cNvPr id="0" name=""/>
        <dsp:cNvSpPr/>
      </dsp:nvSpPr>
      <dsp:spPr>
        <a:xfrm>
          <a:off x="5613648" y="3617048"/>
          <a:ext cx="818818" cy="70552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64ABA-BEBD-4880-BF0F-F160714F4052}">
      <dsp:nvSpPr>
        <dsp:cNvPr id="0" name=""/>
        <dsp:cNvSpPr/>
      </dsp:nvSpPr>
      <dsp:spPr>
        <a:xfrm>
          <a:off x="5684305" y="2807432"/>
          <a:ext cx="1997607" cy="1537195"/>
        </a:xfrm>
        <a:prstGeom prst="hexagon">
          <a:avLst>
            <a:gd name="adj" fmla="val 28570"/>
            <a:gd name="vf" fmla="val 115470"/>
          </a:avLst>
        </a:prstGeom>
        <a:solidFill>
          <a:schemeClr val="accent3">
            <a:hueOff val="-739440"/>
            <a:satOff val="14048"/>
            <a:lumOff val="14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ts val="0"/>
            </a:spcAft>
            <a:buNone/>
          </a:pPr>
          <a:r>
            <a:rPr lang="en-CA" sz="1800" kern="1200">
              <a:solidFill>
                <a:schemeClr val="bg1"/>
              </a:solidFill>
            </a:rPr>
            <a:t>Valuable use of time</a:t>
          </a:r>
        </a:p>
        <a:p>
          <a:pPr marL="0" lvl="0" indent="0" algn="ctr" defTabSz="800100" rtl="0">
            <a:lnSpc>
              <a:spcPct val="100000"/>
            </a:lnSpc>
            <a:spcBef>
              <a:spcPct val="0"/>
            </a:spcBef>
            <a:spcAft>
              <a:spcPts val="0"/>
            </a:spcAft>
            <a:buNone/>
          </a:pPr>
          <a:r>
            <a:rPr lang="en-CA" sz="1800" kern="1200">
              <a:solidFill>
                <a:schemeClr val="bg1"/>
              </a:solidFill>
            </a:rPr>
            <a:t>85%</a:t>
          </a:r>
        </a:p>
      </dsp:txBody>
      <dsp:txXfrm>
        <a:off x="5997164" y="3048183"/>
        <a:ext cx="1371889" cy="1055693"/>
      </dsp:txXfrm>
    </dsp:sp>
    <dsp:sp modelId="{5CB81FB3-E240-4E40-96E7-4FF558B2141B}">
      <dsp:nvSpPr>
        <dsp:cNvPr id="0" name=""/>
        <dsp:cNvSpPr/>
      </dsp:nvSpPr>
      <dsp:spPr>
        <a:xfrm>
          <a:off x="3966925" y="3771595"/>
          <a:ext cx="818818" cy="70552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82AEC-4C36-4AFA-AE4E-8CDB7D5B7050}">
      <dsp:nvSpPr>
        <dsp:cNvPr id="0" name=""/>
        <dsp:cNvSpPr/>
      </dsp:nvSpPr>
      <dsp:spPr>
        <a:xfrm>
          <a:off x="4053036" y="3754129"/>
          <a:ext cx="1997999" cy="1538595"/>
        </a:xfrm>
        <a:prstGeom prst="hexagon">
          <a:avLst>
            <a:gd name="adj" fmla="val 28570"/>
            <a:gd name="vf" fmla="val 115470"/>
          </a:avLst>
        </a:prstGeom>
        <a:solidFill>
          <a:schemeClr val="accent3">
            <a:hueOff val="-1109160"/>
            <a:satOff val="21072"/>
            <a:lumOff val="2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CA" sz="1800" kern="1200">
              <a:solidFill>
                <a:schemeClr val="bg1"/>
              </a:solidFill>
            </a:rPr>
            <a:t>Knowledge improved from 7 to 9/10 </a:t>
          </a:r>
        </a:p>
      </dsp:txBody>
      <dsp:txXfrm>
        <a:off x="4366061" y="3995180"/>
        <a:ext cx="1371949" cy="1056493"/>
      </dsp:txXfrm>
    </dsp:sp>
    <dsp:sp modelId="{C4AF3718-A787-4FA8-B5CE-E61ED54D9951}">
      <dsp:nvSpPr>
        <dsp:cNvPr id="0" name=""/>
        <dsp:cNvSpPr/>
      </dsp:nvSpPr>
      <dsp:spPr>
        <a:xfrm>
          <a:off x="2995651" y="2453178"/>
          <a:ext cx="818818" cy="70552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78007F-45A8-45B4-9E63-EAB61DAA01D7}">
      <dsp:nvSpPr>
        <dsp:cNvPr id="0" name=""/>
        <dsp:cNvSpPr/>
      </dsp:nvSpPr>
      <dsp:spPr>
        <a:xfrm>
          <a:off x="2414390" y="2808490"/>
          <a:ext cx="1997999" cy="1537195"/>
        </a:xfrm>
        <a:prstGeom prst="hexagon">
          <a:avLst>
            <a:gd name="adj" fmla="val 28570"/>
            <a:gd name="vf" fmla="val 115470"/>
          </a:avLst>
        </a:prstGeom>
        <a:solidFill>
          <a:schemeClr val="accent3">
            <a:hueOff val="-1478881"/>
            <a:satOff val="28096"/>
            <a:lumOff val="28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CA" sz="1800" kern="1200">
              <a:solidFill>
                <a:schemeClr val="tx1"/>
              </a:solidFill>
            </a:rPr>
            <a:t>“Very useful and thorough training”</a:t>
          </a:r>
        </a:p>
      </dsp:txBody>
      <dsp:txXfrm>
        <a:off x="2727282" y="3049219"/>
        <a:ext cx="1372215" cy="1055737"/>
      </dsp:txXfrm>
    </dsp:sp>
    <dsp:sp modelId="{110FDA93-6209-4D3B-9AB4-5EA9B1709BD7}">
      <dsp:nvSpPr>
        <dsp:cNvPr id="0" name=""/>
        <dsp:cNvSpPr/>
      </dsp:nvSpPr>
      <dsp:spPr>
        <a:xfrm>
          <a:off x="2414390" y="944222"/>
          <a:ext cx="1997999" cy="1538595"/>
        </a:xfrm>
        <a:prstGeom prst="hexagon">
          <a:avLst>
            <a:gd name="adj" fmla="val 28570"/>
            <a:gd name="vf" fmla="val 115470"/>
          </a:avLst>
        </a:prstGeom>
        <a:solidFill>
          <a:schemeClr val="accent3">
            <a:hueOff val="-1848601"/>
            <a:satOff val="35120"/>
            <a:lumOff val="3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b="0" i="0" kern="1200">
              <a:solidFill>
                <a:schemeClr val="bg1"/>
              </a:solidFill>
              <a:effectLst/>
              <a:latin typeface="+mn-lt"/>
              <a:ea typeface="+mn-ea"/>
              <a:cs typeface="+mn-cs"/>
            </a:rPr>
            <a:t>Need “more examples” and “how to”</a:t>
          </a:r>
          <a:endParaRPr lang="en-CA" sz="1800" kern="1200">
            <a:solidFill>
              <a:schemeClr val="tx1"/>
            </a:solidFill>
          </a:endParaRPr>
        </a:p>
      </dsp:txBody>
      <dsp:txXfrm>
        <a:off x="2727415" y="1185273"/>
        <a:ext cx="1371949" cy="1056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326F3-EA92-4802-8183-EE32E670A737}">
      <dsp:nvSpPr>
        <dsp:cNvPr id="0" name=""/>
        <dsp:cNvSpPr/>
      </dsp:nvSpPr>
      <dsp:spPr>
        <a:xfrm>
          <a:off x="3958817" y="1713834"/>
          <a:ext cx="2178358" cy="1884368"/>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10000"/>
            </a:lnSpc>
            <a:spcBef>
              <a:spcPct val="0"/>
            </a:spcBef>
            <a:spcAft>
              <a:spcPct val="35000"/>
            </a:spcAft>
            <a:buNone/>
          </a:pPr>
          <a:r>
            <a:rPr lang="en-CA" sz="1800" kern="1200" noProof="0">
              <a:solidFill>
                <a:schemeClr val="bg1"/>
              </a:solidFill>
            </a:rPr>
            <a:t>Approx. 60K completions out of 68K registrations</a:t>
          </a:r>
        </a:p>
      </dsp:txBody>
      <dsp:txXfrm>
        <a:off x="4319801" y="2026100"/>
        <a:ext cx="1456390" cy="1259836"/>
      </dsp:txXfrm>
    </dsp:sp>
    <dsp:sp modelId="{87A0579C-87CC-450E-BF42-7C21019038A3}">
      <dsp:nvSpPr>
        <dsp:cNvPr id="0" name=""/>
        <dsp:cNvSpPr/>
      </dsp:nvSpPr>
      <dsp:spPr>
        <a:xfrm>
          <a:off x="5322888" y="812291"/>
          <a:ext cx="821888" cy="708165"/>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3119F-B46D-4992-A34B-004B50F1FBCD}">
      <dsp:nvSpPr>
        <dsp:cNvPr id="0" name=""/>
        <dsp:cNvSpPr/>
      </dsp:nvSpPr>
      <dsp:spPr>
        <a:xfrm>
          <a:off x="4049305" y="0"/>
          <a:ext cx="2005490" cy="1544363"/>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noProof="0">
              <a:solidFill>
                <a:schemeClr val="bg1"/>
              </a:solidFill>
            </a:rPr>
            <a:t>Overall satisfaction</a:t>
          </a:r>
        </a:p>
        <a:p>
          <a:pPr marL="0" lvl="0" indent="0" algn="ctr" defTabSz="711200">
            <a:lnSpc>
              <a:spcPct val="90000"/>
            </a:lnSpc>
            <a:spcBef>
              <a:spcPct val="0"/>
            </a:spcBef>
            <a:spcAft>
              <a:spcPct val="35000"/>
            </a:spcAft>
            <a:buNone/>
          </a:pPr>
          <a:r>
            <a:rPr lang="en-CA" sz="1600" kern="1200" noProof="0">
              <a:solidFill>
                <a:schemeClr val="bg1"/>
              </a:solidFill>
            </a:rPr>
            <a:t>84%</a:t>
          </a:r>
        </a:p>
      </dsp:txBody>
      <dsp:txXfrm>
        <a:off x="4363504" y="241954"/>
        <a:ext cx="1377092" cy="1060455"/>
      </dsp:txXfrm>
    </dsp:sp>
    <dsp:sp modelId="{B61E2ECA-D482-4F5C-94DA-8B2D252466B4}">
      <dsp:nvSpPr>
        <dsp:cNvPr id="0" name=""/>
        <dsp:cNvSpPr/>
      </dsp:nvSpPr>
      <dsp:spPr>
        <a:xfrm>
          <a:off x="6282095" y="2136183"/>
          <a:ext cx="821888" cy="708165"/>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232E5-6FF2-45F9-8119-0129EA9E7957}">
      <dsp:nvSpPr>
        <dsp:cNvPr id="0" name=""/>
        <dsp:cNvSpPr/>
      </dsp:nvSpPr>
      <dsp:spPr>
        <a:xfrm>
          <a:off x="5686494" y="949887"/>
          <a:ext cx="2005490" cy="1544363"/>
        </a:xfrm>
        <a:prstGeom prst="hexagon">
          <a:avLst>
            <a:gd name="adj" fmla="val 28570"/>
            <a:gd name="vf" fmla="val 115470"/>
          </a:avLst>
        </a:prstGeom>
        <a:solidFill>
          <a:schemeClr val="accent3">
            <a:hueOff val="-369720"/>
            <a:satOff val="7024"/>
            <a:lumOff val="7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CA" sz="1600" kern="1200" noProof="0">
              <a:solidFill>
                <a:schemeClr val="bg1"/>
              </a:solidFill>
            </a:rPr>
            <a:t>Relevant </a:t>
          </a:r>
        </a:p>
        <a:p>
          <a:pPr marL="0" lvl="0" indent="0" algn="ctr" defTabSz="711200">
            <a:lnSpc>
              <a:spcPct val="100000"/>
            </a:lnSpc>
            <a:spcBef>
              <a:spcPct val="0"/>
            </a:spcBef>
            <a:spcAft>
              <a:spcPts val="600"/>
            </a:spcAft>
            <a:buNone/>
          </a:pPr>
          <a:r>
            <a:rPr lang="en-CA" sz="1600" kern="1200" noProof="0">
              <a:solidFill>
                <a:schemeClr val="bg1"/>
              </a:solidFill>
            </a:rPr>
            <a:t>to job</a:t>
          </a:r>
        </a:p>
        <a:p>
          <a:pPr marL="0" lvl="0" indent="0" algn="ctr" defTabSz="711200">
            <a:lnSpc>
              <a:spcPct val="100000"/>
            </a:lnSpc>
            <a:spcBef>
              <a:spcPct val="0"/>
            </a:spcBef>
            <a:spcAft>
              <a:spcPct val="35000"/>
            </a:spcAft>
            <a:buNone/>
          </a:pPr>
          <a:r>
            <a:rPr lang="en-CA" sz="1600" kern="1200" noProof="0">
              <a:solidFill>
                <a:schemeClr val="bg1"/>
              </a:solidFill>
            </a:rPr>
            <a:t> 84%</a:t>
          </a:r>
        </a:p>
      </dsp:txBody>
      <dsp:txXfrm>
        <a:off x="6000693" y="1191841"/>
        <a:ext cx="1377092" cy="1060455"/>
      </dsp:txXfrm>
    </dsp:sp>
    <dsp:sp modelId="{C4EE88FC-83E4-4EC4-8231-DFF39D0C54CA}">
      <dsp:nvSpPr>
        <dsp:cNvPr id="0" name=""/>
        <dsp:cNvSpPr/>
      </dsp:nvSpPr>
      <dsp:spPr>
        <a:xfrm>
          <a:off x="5615768" y="3630609"/>
          <a:ext cx="821888" cy="708165"/>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64ABA-BEBD-4880-BF0F-F160714F4052}">
      <dsp:nvSpPr>
        <dsp:cNvPr id="0" name=""/>
        <dsp:cNvSpPr/>
      </dsp:nvSpPr>
      <dsp:spPr>
        <a:xfrm>
          <a:off x="5686690" y="2817958"/>
          <a:ext cx="2005097" cy="1542958"/>
        </a:xfrm>
        <a:prstGeom prst="hexagon">
          <a:avLst>
            <a:gd name="adj" fmla="val 28570"/>
            <a:gd name="vf" fmla="val 115470"/>
          </a:avLst>
        </a:prstGeom>
        <a:solidFill>
          <a:schemeClr val="accent3">
            <a:hueOff val="-739440"/>
            <a:satOff val="14048"/>
            <a:lumOff val="14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CA" sz="1600" kern="1200" noProof="0">
              <a:solidFill>
                <a:schemeClr val="bg1"/>
              </a:solidFill>
            </a:rPr>
            <a:t>Valuable use of time</a:t>
          </a:r>
        </a:p>
        <a:p>
          <a:pPr marL="0" lvl="0" indent="0" algn="ctr" defTabSz="711200">
            <a:lnSpc>
              <a:spcPct val="100000"/>
            </a:lnSpc>
            <a:spcBef>
              <a:spcPct val="0"/>
            </a:spcBef>
            <a:spcAft>
              <a:spcPts val="0"/>
            </a:spcAft>
            <a:buNone/>
          </a:pPr>
          <a:r>
            <a:rPr lang="en-CA" sz="1600" kern="1200" noProof="0">
              <a:solidFill>
                <a:schemeClr val="bg1"/>
              </a:solidFill>
            </a:rPr>
            <a:t>80%</a:t>
          </a:r>
        </a:p>
      </dsp:txBody>
      <dsp:txXfrm>
        <a:off x="6000722" y="3059612"/>
        <a:ext cx="1377033" cy="1059650"/>
      </dsp:txXfrm>
    </dsp:sp>
    <dsp:sp modelId="{5CB81FB3-E240-4E40-96E7-4FF558B2141B}">
      <dsp:nvSpPr>
        <dsp:cNvPr id="0" name=""/>
        <dsp:cNvSpPr/>
      </dsp:nvSpPr>
      <dsp:spPr>
        <a:xfrm>
          <a:off x="3962871" y="3785736"/>
          <a:ext cx="821888" cy="708165"/>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82AEC-4C36-4AFA-AE4E-8CDB7D5B7050}">
      <dsp:nvSpPr>
        <dsp:cNvPr id="0" name=""/>
        <dsp:cNvSpPr/>
      </dsp:nvSpPr>
      <dsp:spPr>
        <a:xfrm>
          <a:off x="4049305" y="3768205"/>
          <a:ext cx="2005490" cy="1544363"/>
        </a:xfrm>
        <a:prstGeom prst="hexagon">
          <a:avLst>
            <a:gd name="adj" fmla="val 28570"/>
            <a:gd name="vf" fmla="val 115470"/>
          </a:avLst>
        </a:prstGeom>
        <a:solidFill>
          <a:schemeClr val="accent3">
            <a:hueOff val="-1109160"/>
            <a:satOff val="21072"/>
            <a:lumOff val="2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r>
            <a:rPr lang="en-US" sz="1600" kern="1200" noProof="0">
              <a:solidFill>
                <a:schemeClr val="bg2"/>
              </a:solidFill>
            </a:rPr>
            <a:t>Knowledge improved </a:t>
          </a:r>
        </a:p>
        <a:p>
          <a:pPr marL="0" lvl="0" indent="0" algn="ctr" defTabSz="711200">
            <a:lnSpc>
              <a:spcPct val="90000"/>
            </a:lnSpc>
            <a:spcBef>
              <a:spcPct val="0"/>
            </a:spcBef>
            <a:spcAft>
              <a:spcPts val="0"/>
            </a:spcAft>
            <a:buNone/>
          </a:pPr>
          <a:r>
            <a:rPr lang="en-US" sz="1600" kern="1200" noProof="0">
              <a:solidFill>
                <a:schemeClr val="bg2"/>
              </a:solidFill>
            </a:rPr>
            <a:t>from 6 to 9/10</a:t>
          </a:r>
          <a:endParaRPr lang="en-CA" sz="1600" kern="1200" noProof="0">
            <a:solidFill>
              <a:schemeClr val="bg2"/>
            </a:solidFill>
          </a:endParaRPr>
        </a:p>
      </dsp:txBody>
      <dsp:txXfrm>
        <a:off x="4363504" y="4010159"/>
        <a:ext cx="1377092" cy="1060455"/>
      </dsp:txXfrm>
    </dsp:sp>
    <dsp:sp modelId="{C4AF3718-A787-4FA8-B5CE-E61ED54D9951}">
      <dsp:nvSpPr>
        <dsp:cNvPr id="0" name=""/>
        <dsp:cNvSpPr/>
      </dsp:nvSpPr>
      <dsp:spPr>
        <a:xfrm>
          <a:off x="2987955" y="2462375"/>
          <a:ext cx="821888" cy="708165"/>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78007F-45A8-45B4-9E63-EAB61DAA01D7}">
      <dsp:nvSpPr>
        <dsp:cNvPr id="0" name=""/>
        <dsp:cNvSpPr/>
      </dsp:nvSpPr>
      <dsp:spPr>
        <a:xfrm>
          <a:off x="2404515" y="2819020"/>
          <a:ext cx="2005490" cy="1542958"/>
        </a:xfrm>
        <a:prstGeom prst="hexagon">
          <a:avLst>
            <a:gd name="adj" fmla="val 28570"/>
            <a:gd name="vf" fmla="val 115470"/>
          </a:avLst>
        </a:prstGeom>
        <a:solidFill>
          <a:schemeClr val="accent3">
            <a:hueOff val="-1478881"/>
            <a:satOff val="28096"/>
            <a:lumOff val="28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1600" kern="1200" noProof="0">
              <a:solidFill>
                <a:schemeClr val="tx1"/>
              </a:solidFill>
            </a:rPr>
            <a:t>“I can navigate HR-to-pay more confidently now.”</a:t>
          </a:r>
        </a:p>
      </dsp:txBody>
      <dsp:txXfrm>
        <a:off x="2718580" y="3060651"/>
        <a:ext cx="1377360" cy="1059696"/>
      </dsp:txXfrm>
    </dsp:sp>
    <dsp:sp modelId="{110FDA93-6209-4D3B-9AB4-5EA9B1709BD7}">
      <dsp:nvSpPr>
        <dsp:cNvPr id="0" name=""/>
        <dsp:cNvSpPr/>
      </dsp:nvSpPr>
      <dsp:spPr>
        <a:xfrm>
          <a:off x="2404515" y="947762"/>
          <a:ext cx="2005490" cy="1544363"/>
        </a:xfrm>
        <a:prstGeom prst="hexagon">
          <a:avLst>
            <a:gd name="adj" fmla="val 28570"/>
            <a:gd name="vf" fmla="val 115470"/>
          </a:avLst>
        </a:prstGeom>
        <a:solidFill>
          <a:schemeClr val="accent3">
            <a:hueOff val="-1848601"/>
            <a:satOff val="35120"/>
            <a:lumOff val="3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US" sz="1600" kern="1200" noProof="0">
              <a:solidFill>
                <a:schemeClr val="bg1"/>
              </a:solidFill>
            </a:rPr>
            <a:t>“need a how to … with processes and instructions”</a:t>
          </a:r>
          <a:endParaRPr lang="en-CA" sz="1600" kern="1200" noProof="0">
            <a:solidFill>
              <a:schemeClr val="tx1"/>
            </a:solidFill>
          </a:endParaRPr>
        </a:p>
      </dsp:txBody>
      <dsp:txXfrm>
        <a:off x="2718714" y="1189716"/>
        <a:ext cx="1377092" cy="106045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F6AC0-A3DC-4B80-9A45-75E011E8414E}" type="datetimeFigureOut">
              <a:rPr lang="en-CA" smtClean="0"/>
              <a:t>2025-12-11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08923-7EAD-4FCE-B164-453592018AA7}" type="slidenum">
              <a:rPr lang="en-CA" smtClean="0"/>
              <a:t>‹#›</a:t>
            </a:fld>
            <a:endParaRPr lang="en-CA"/>
          </a:p>
        </p:txBody>
      </p:sp>
    </p:spTree>
    <p:extLst>
      <p:ext uri="{BB962C8B-B14F-4D97-AF65-F5344CB8AC3E}">
        <p14:creationId xmlns:p14="http://schemas.microsoft.com/office/powerpoint/2010/main" val="119318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342457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*Time and Labour Report (December 2025)</a:t>
            </a:r>
          </a:p>
          <a:p>
            <a:r>
              <a:rPr lang="en-CA"/>
              <a:t>**Salary Overpayments Dashboard (November 2025)</a:t>
            </a:r>
          </a:p>
          <a:p>
            <a:r>
              <a:rPr lang="en-CA"/>
              <a:t>***Timeliness Report (October 2025)</a:t>
            </a:r>
          </a:p>
        </p:txBody>
      </p:sp>
      <p:sp>
        <p:nvSpPr>
          <p:cNvPr id="4" name="Slide Number Placeholder 3"/>
          <p:cNvSpPr>
            <a:spLocks noGrp="1"/>
          </p:cNvSpPr>
          <p:nvPr>
            <p:ph type="sldNum" sz="quarter" idx="5"/>
          </p:nvPr>
        </p:nvSpPr>
        <p:spPr/>
        <p:txBody>
          <a:bodyPr/>
          <a:lstStyle/>
          <a:p>
            <a:fld id="{95D08923-7EAD-4FCE-B164-453592018AA7}" type="slidenum">
              <a:rPr lang="en-CA" smtClean="0"/>
              <a:t>3</a:t>
            </a:fld>
            <a:endParaRPr lang="en-CA"/>
          </a:p>
        </p:txBody>
      </p:sp>
    </p:spTree>
    <p:extLst>
      <p:ext uri="{BB962C8B-B14F-4D97-AF65-F5344CB8AC3E}">
        <p14:creationId xmlns:p14="http://schemas.microsoft.com/office/powerpoint/2010/main" val="91645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349091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43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190443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255632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8"/>
            <a:ext cx="5608320" cy="20817022"/>
          </a:xfrm>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66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EF50-24AC-3BBB-6086-F28A0320F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2C3CF-395A-5FDA-6BFF-F3CBDF54F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82334-EF6F-14B2-01C0-297BC9FC77B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B15E7E1-DE94-1BE7-D2F6-8DCF06EF84A6}"/>
              </a:ext>
            </a:extLst>
          </p:cNvPr>
          <p:cNvSpPr>
            <a:spLocks noGrp="1"/>
          </p:cNvSpPr>
          <p:nvPr>
            <p:ph type="sldNum" sz="quarter" idx="5"/>
          </p:nvPr>
        </p:nvSpPr>
        <p:spPr/>
        <p:txBody>
          <a:bodyPr/>
          <a:lstStyle/>
          <a:p>
            <a:fld id="{95D08923-7EAD-4FCE-B164-453592018AA7}" type="slidenum">
              <a:rPr lang="en-CA" smtClean="0"/>
              <a:t>10</a:t>
            </a:fld>
            <a:endParaRPr lang="en-CA"/>
          </a:p>
        </p:txBody>
      </p:sp>
    </p:spTree>
    <p:extLst>
      <p:ext uri="{BB962C8B-B14F-4D97-AF65-F5344CB8AC3E}">
        <p14:creationId xmlns:p14="http://schemas.microsoft.com/office/powerpoint/2010/main" val="70746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33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6520-C3BD-5FF9-9D70-0973BCA9BB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EF47992-E0C6-9A98-B3E6-AFBC40D87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E530509-28C7-6F84-308A-CC1629F29974}"/>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5" name="Footer Placeholder 4">
            <a:extLst>
              <a:ext uri="{FF2B5EF4-FFF2-40B4-BE49-F238E27FC236}">
                <a16:creationId xmlns:a16="http://schemas.microsoft.com/office/drawing/2014/main" id="{D7A5B4ED-3494-2663-81E5-96284D5C3E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4C3B59B-3A8D-D6CD-CDCE-6A3B1A56F508}"/>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370835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467-DEB4-1B03-50AF-293C529AA1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CDD388-EB0E-09DD-8225-ACE9F1E1C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5B9CF3-D140-CCF5-C777-B84C89CECFB9}"/>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5" name="Footer Placeholder 4">
            <a:extLst>
              <a:ext uri="{FF2B5EF4-FFF2-40B4-BE49-F238E27FC236}">
                <a16:creationId xmlns:a16="http://schemas.microsoft.com/office/drawing/2014/main" id="{5538269C-AC2A-3968-8D25-3EF552C910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60C849-FBA6-F2F6-68CD-812E5375C44D}"/>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264982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012CA7-1F06-99F0-BA55-195A3A679F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D6CC8B3-5B56-26DD-0077-23CE7271CD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C8FB8D-A0D3-F761-C694-89FFB3C9B511}"/>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5" name="Footer Placeholder 4">
            <a:extLst>
              <a:ext uri="{FF2B5EF4-FFF2-40B4-BE49-F238E27FC236}">
                <a16:creationId xmlns:a16="http://schemas.microsoft.com/office/drawing/2014/main" id="{6A184721-4D90-582C-3BFB-6C90EF63EA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5D580C-3865-4D30-9394-F8D7392AE7BC}"/>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152521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English">
    <p:spTree>
      <p:nvGrpSpPr>
        <p:cNvPr id="1" name=""/>
        <p:cNvGrpSpPr/>
        <p:nvPr/>
      </p:nvGrpSpPr>
      <p:grpSpPr>
        <a:xfrm>
          <a:off x="0" y="0"/>
          <a:ext cx="0" cy="0"/>
          <a:chOff x="0" y="0"/>
          <a:chExt cx="0" cy="0"/>
        </a:xfrm>
      </p:grpSpPr>
      <p:sp>
        <p:nvSpPr>
          <p:cNvPr id="14" name="Freeform 15" descr="To the right of the green parallelogram, a thin black bar runs along the width of the upper section of the slide until it reaches the righthand side of the slide. "/>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 name="Freeform 14" descr="A small green parallelogram separates the blue bar from another thin black bar."/>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 name="Freeform 13" descr="A thin blue bar runs along the width of the upper section of the slide."/>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Title 1" descr="A text box for a title is included underneath of the FIP and Canada Wordmark."/>
          <p:cNvSpPr>
            <a:spLocks noGrp="1"/>
          </p:cNvSpPr>
          <p:nvPr>
            <p:ph type="ctrTitle" hasCustomPrompt="1"/>
          </p:nvPr>
        </p:nvSpPr>
        <p:spPr>
          <a:xfrm>
            <a:off x="1103445" y="2095030"/>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descr="A text box for a sub-title is included under the title textbox."/>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descr="The FIP is shown in blue font underneath of the blue and black bar. This includes a small blue Canadian flag, with the text Treasury Board of Canada Secretariat located to its right. Beside the English text is the French: Secrétariat du Conseil du Trésor du Canada.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descr="The Canada wordmark is shown in blue font on the righthand side of the slide underneath the blue and black bar. The word Canada has a small Canadian flag over the last letter &quot;a&quot;. "/>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descr="A text box for a page number is included in the bottom right corner of the slide. "/>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215791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descr="A text box for the slide title is included at the top of the slide."/>
          <p:cNvSpPr>
            <a:spLocks noGrp="1"/>
          </p:cNvSpPr>
          <p:nvPr>
            <p:ph type="body" sz="quarter" idx="11" hasCustomPrompt="1"/>
          </p:nvPr>
        </p:nvSpPr>
        <p:spPr>
          <a:xfrm>
            <a:off x="1041053" y="11663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descr="A large text box is included underneath the title."/>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3516040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descr="A text box for the title of the presentation is included in the middle of the slide."/>
          <p:cNvSpPr>
            <a:spLocks noGrp="1"/>
          </p:cNvSpPr>
          <p:nvPr>
            <p:ph type="title" hasCustomPrompt="1"/>
          </p:nvPr>
        </p:nvSpPr>
        <p:spPr>
          <a:xfrm>
            <a:off x="1295468" y="2127980"/>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descr="There is a visual accent of a large triangle within the bottom left-hand corner of the slide. The first triangle is blue. There is a turquoise accent added to the longest side of the triangle. A lime green accent is included beside the turquoise on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5" y="3176972"/>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4"/>
            <a:ext cx="4148667" cy="2931033"/>
          </a:xfrm>
          <a:prstGeom prst="rect">
            <a:avLst/>
          </a:prstGeom>
        </p:spPr>
      </p:pic>
      <p:sp>
        <p:nvSpPr>
          <p:cNvPr id="13"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17711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descr="A text box for a title is included underneath of the FIP and Canada Wordmark."/>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descr="A text box for a sub-title is included under the title textbox."/>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sp>
        <p:nvSpPr>
          <p:cNvPr id="21"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pic>
        <p:nvPicPr>
          <p:cNvPr id="27" name="Picture 26" descr="The Canada wordmark is shown in blue font on the righthand side of the slide underneath the blue and black bar. The word Canada has a small Canadian flag over the last letter &quot;a&quot;. ">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descr="The FIP is shown in blue font underneath of the blue and black bar. This includes a small blue Canadian flag, with the text Treasury Board of Canada Secretariat located to its right. Beside the English text is the French: Secrétariat du Conseil du Trésor du Canada. ">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descr="A thin blue bar runs along the width of the upper section of the slide. A small green parallelogram separates the blue bar from another thin black bar. To the right of the green parallelogram, a thin black bar runs along the width of the upper section of the slide until it reaches the righthand side of the slide. ">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25830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a:xfrm>
            <a:off x="8652284" y="6235327"/>
            <a:ext cx="2844800" cy="365125"/>
          </a:xfrm>
        </p:spPr>
        <p:txBody>
          <a:bodyPr/>
          <a:lstStyle/>
          <a:p>
            <a:fld id="{32D4B517-E49B-41B6-9DBC-23634E0F1CDC}" type="slidenum">
              <a:rPr lang="en-CA" smtClean="0"/>
              <a:t>‹#›</a:t>
            </a:fld>
            <a:endParaRPr lang="en-CA"/>
          </a:p>
        </p:txBody>
      </p:sp>
      <p:sp>
        <p:nvSpPr>
          <p:cNvPr id="11" name="Content Placeholder 2" descr="A large text box is included underneath the title."/>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descr="A text box for the slide title is included at the top of the slide."/>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a:p>
        </p:txBody>
      </p:sp>
    </p:spTree>
    <p:extLst>
      <p:ext uri="{BB962C8B-B14F-4D97-AF65-F5344CB8AC3E}">
        <p14:creationId xmlns:p14="http://schemas.microsoft.com/office/powerpoint/2010/main" val="3796176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
        <p:nvSpPr>
          <p:cNvPr id="16" name="Title 1" descr="A text box where you can add a photo caption is included below the picture box."/>
          <p:cNvSpPr>
            <a:spLocks noGrp="1"/>
          </p:cNvSpPr>
          <p:nvPr>
            <p:ph type="title" hasCustomPrompt="1"/>
          </p:nvPr>
        </p:nvSpPr>
        <p:spPr>
          <a:xfrm>
            <a:off x="2449156" y="4951455"/>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descr="A large box is located in the middle of the slide for an image."/>
          <p:cNvSpPr>
            <a:spLocks noGrp="1"/>
          </p:cNvSpPr>
          <p:nvPr>
            <p:ph type="pic" idx="1" hasCustomPrompt="1"/>
          </p:nvPr>
        </p:nvSpPr>
        <p:spPr>
          <a:xfrm>
            <a:off x="2443719" y="1530579"/>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descr="As a visual effect, there is a small red bar on the left side of the photo caption text box."/>
          <p:cNvSpPr/>
          <p:nvPr userDrawn="1"/>
        </p:nvSpPr>
        <p:spPr>
          <a:xfrm>
            <a:off x="2443721" y="4950962"/>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196806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descr="A large box that takes up most of the slide is included for an image."/>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Tree>
    <p:extLst>
      <p:ext uri="{BB962C8B-B14F-4D97-AF65-F5344CB8AC3E}">
        <p14:creationId xmlns:p14="http://schemas.microsoft.com/office/powerpoint/2010/main" val="2269336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descr="A large box where you can upload an image is located on the right side of the slide."/>
          <p:cNvSpPr>
            <a:spLocks noGrp="1"/>
          </p:cNvSpPr>
          <p:nvPr>
            <p:ph type="pic" idx="10" hasCustomPrompt="1"/>
          </p:nvPr>
        </p:nvSpPr>
        <p:spPr>
          <a:xfrm>
            <a:off x="6223592" y="841787"/>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descr="A text box is included in the upper left-hand side of the slide."/>
          <p:cNvSpPr>
            <a:spLocks noGrp="1"/>
          </p:cNvSpPr>
          <p:nvPr>
            <p:ph type="body" sz="quarter" idx="11" hasCustomPrompt="1"/>
          </p:nvPr>
        </p:nvSpPr>
        <p:spPr>
          <a:xfrm>
            <a:off x="1"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descr="On the left-hand side of the slide underneath the text box, there is a box where you can upload an image. "/>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descr="A smaller box where you can upload an image."/>
          <p:cNvSpPr>
            <a:spLocks noGrp="1"/>
          </p:cNvSpPr>
          <p:nvPr>
            <p:ph type="pic" sz="quarter" idx="13" hasCustomPrompt="1"/>
          </p:nvPr>
        </p:nvSpPr>
        <p:spPr>
          <a:xfrm>
            <a:off x="6223592" y="4637500"/>
            <a:ext cx="2895445"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descr="In the bottom right corner, there is a smaller box where you can upload an image."/>
          <p:cNvSpPr>
            <a:spLocks noGrp="1"/>
          </p:cNvSpPr>
          <p:nvPr>
            <p:ph type="pic" sz="quarter" idx="14" hasCustomPrompt="1"/>
          </p:nvPr>
        </p:nvSpPr>
        <p:spPr>
          <a:xfrm>
            <a:off x="9360041" y="4637500"/>
            <a:ext cx="283196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descr="A shorter navy blue bar is included on the left side of the box where you can upload a smaller image."/>
          <p:cNvSpPr/>
          <p:nvPr userDrawn="1"/>
        </p:nvSpPr>
        <p:spPr>
          <a:xfrm>
            <a:off x="5982587" y="4637500"/>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descr="A longer red bar is included on the left side of the box where you can upload an image."/>
          <p:cNvSpPr/>
          <p:nvPr userDrawn="1"/>
        </p:nvSpPr>
        <p:spPr>
          <a:xfrm>
            <a:off x="5982587" y="841787"/>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descr="There is a small turquoise bar on the left side of the slide that connects to a box for a picture. "/>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descr="A text box for a page number is included in the bottom right corner of the slide."/>
          <p:cNvSpPr>
            <a:spLocks noGrp="1"/>
          </p:cNvSpPr>
          <p:nvPr>
            <p:ph type="sldNum" sz="quarter" idx="15"/>
          </p:nvPr>
        </p:nvSpPr>
        <p:spPr>
          <a:xfrm>
            <a:off x="8737600" y="6356353"/>
            <a:ext cx="2844800" cy="365125"/>
          </a:xfrm>
        </p:spPr>
        <p:txBody>
          <a:bodyPr/>
          <a:lstStyle/>
          <a:p>
            <a:fld id="{32D4B517-E49B-41B6-9DBC-23634E0F1CDC}" type="slidenum">
              <a:rPr lang="en-CA" smtClean="0"/>
              <a:t>‹#›</a:t>
            </a:fld>
            <a:endParaRPr lang="en-CA"/>
          </a:p>
        </p:txBody>
      </p:sp>
      <p:sp>
        <p:nvSpPr>
          <p:cNvPr id="8" name="Rectangle 7" descr="A shorter lime green bar separates one small picture box from another. "/>
          <p:cNvSpPr/>
          <p:nvPr userDrawn="1"/>
        </p:nvSpPr>
        <p:spPr>
          <a:xfrm>
            <a:off x="9119038"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352819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225A-BE44-BC2E-AA48-4C15094DF19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F4D2A5-0BC8-33D0-A9B1-F170DC8D74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AE824E-5071-0530-180A-774CC74E8C79}"/>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5" name="Footer Placeholder 4">
            <a:extLst>
              <a:ext uri="{FF2B5EF4-FFF2-40B4-BE49-F238E27FC236}">
                <a16:creationId xmlns:a16="http://schemas.microsoft.com/office/drawing/2014/main" id="{3DE5E9D0-954C-56C0-212A-CDB24A337A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37D813-AD93-B62C-18E4-CFE02B6DDEEF}"/>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387047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35718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03" name="TextBox 302">
            <a:extLst>
              <a:ext uri="{FF2B5EF4-FFF2-40B4-BE49-F238E27FC236}">
                <a16:creationId xmlns:a16="http://schemas.microsoft.com/office/drawing/2014/main" id="{3E5294DF-23DD-4896-B9F4-FBF14B44DBA3}"/>
              </a:ext>
            </a:extLst>
          </p:cNvPr>
          <p:cNvSpPr txBox="1"/>
          <p:nvPr userDrawn="1"/>
        </p:nvSpPr>
        <p:spPr>
          <a:xfrm>
            <a:off x="564320" y="877888"/>
            <a:ext cx="2228780" cy="3231654"/>
          </a:xfrm>
          <a:prstGeom prst="rect">
            <a:avLst/>
          </a:prstGeom>
          <a:noFill/>
        </p:spPr>
        <p:txBody>
          <a:bodyPr wrap="square" rtlCol="0">
            <a:spAutoFit/>
          </a:bodyPr>
          <a:lstStyle/>
          <a:p>
            <a:r>
              <a:rPr lang="en-CA" sz="1200"/>
              <a:t>This is</a:t>
            </a:r>
            <a:r>
              <a:rPr lang="en-CA" sz="1200" baseline="0"/>
              <a:t> the sample</a:t>
            </a:r>
            <a:br>
              <a:rPr lang="en-CA" sz="1200" baseline="0"/>
            </a:br>
            <a:r>
              <a:rPr lang="en-CA" sz="1200" baseline="0"/>
              <a:t>icon page.</a:t>
            </a:r>
          </a:p>
          <a:p>
            <a:endParaRPr lang="en-CA" sz="1200"/>
          </a:p>
          <a:p>
            <a:r>
              <a:rPr lang="en-CA" sz="1200"/>
              <a:t>It features a </a:t>
            </a:r>
            <a:br>
              <a:rPr lang="en-CA" sz="1200" baseline="0"/>
            </a:br>
            <a:r>
              <a:rPr lang="en-CA" sz="1200" baseline="0"/>
              <a:t>selection of symbols</a:t>
            </a:r>
            <a:br>
              <a:rPr lang="en-CA" sz="1200" baseline="0"/>
            </a:br>
            <a:r>
              <a:rPr lang="en-CA" sz="1200" baseline="0"/>
              <a:t>for use in your presentation.</a:t>
            </a:r>
          </a:p>
          <a:p>
            <a:endParaRPr lang="en-CA" sz="1200" baseline="0"/>
          </a:p>
          <a:p>
            <a:r>
              <a:rPr lang="en-CA" sz="1200" baseline="0"/>
              <a:t>To use a particular symbol, simply go to the </a:t>
            </a:r>
            <a:r>
              <a:rPr lang="en-CA" sz="1200" b="1" baseline="0"/>
              <a:t>(1) View </a:t>
            </a:r>
            <a:r>
              <a:rPr lang="en-CA" sz="1200" baseline="0"/>
              <a:t>Tab and select </a:t>
            </a:r>
            <a:r>
              <a:rPr lang="en-CA" sz="1200" b="1" baseline="0"/>
              <a:t>Slide Master (2)</a:t>
            </a:r>
            <a:r>
              <a:rPr lang="en-CA" sz="1200" baseline="0"/>
              <a:t>. Navigate to the last layout and select the icon(s) you would like to use. Copy them, return to </a:t>
            </a:r>
            <a:r>
              <a:rPr lang="en-CA" sz="1200" b="1" baseline="0"/>
              <a:t>(3) Normal</a:t>
            </a:r>
            <a:r>
              <a:rPr lang="en-CA" sz="1200" baseline="0"/>
              <a:t> view and paste them on the correct slide. Change the colour by choosing a new shape fill if you wish.</a:t>
            </a:r>
            <a:endParaRPr lang="en-CA" sz="1200"/>
          </a:p>
        </p:txBody>
      </p:sp>
      <p:grpSp>
        <p:nvGrpSpPr>
          <p:cNvPr id="3" name="Group 2" descr="A diagram of the PowerPoint toolbar on the &quot;View&quot; tab. Next to the &quot;View&quot; tab, there is a red circle with a 1 inside of it. Next to the &quot;Slide Master&quot; button, there is a red circle with a 2 inside it. Next to the &quot;Normal View&quot; button, there is a red circle with a 3 inside it. ">
            <a:extLst>
              <a:ext uri="{FF2B5EF4-FFF2-40B4-BE49-F238E27FC236}">
                <a16:creationId xmlns:a16="http://schemas.microsoft.com/office/drawing/2014/main" id="{190B4B52-3144-4D21-A881-158132A5A2FC}"/>
              </a:ext>
            </a:extLst>
          </p:cNvPr>
          <p:cNvGrpSpPr/>
          <p:nvPr userDrawn="1"/>
        </p:nvGrpSpPr>
        <p:grpSpPr>
          <a:xfrm>
            <a:off x="166571" y="4933950"/>
            <a:ext cx="11442451" cy="1644665"/>
            <a:chOff x="-132692" y="-1551550"/>
            <a:chExt cx="11442451" cy="1644665"/>
          </a:xfrm>
        </p:grpSpPr>
        <p:pic>
          <p:nvPicPr>
            <p:cNvPr id="2" name="Picture 1">
              <a:extLst>
                <a:ext uri="{FF2B5EF4-FFF2-40B4-BE49-F238E27FC236}">
                  <a16:creationId xmlns:a16="http://schemas.microsoft.com/office/drawing/2014/main" id="{EB55DDA6-441C-4424-8392-84DE17BE3DE5}"/>
                </a:ext>
              </a:extLst>
            </p:cNvPr>
            <p:cNvPicPr>
              <a:picLocks noChangeAspect="1"/>
            </p:cNvPicPr>
            <p:nvPr userDrawn="1"/>
          </p:nvPicPr>
          <p:blipFill>
            <a:blip r:embed="rId2"/>
            <a:stretch>
              <a:fillRect/>
            </a:stretch>
          </p:blipFill>
          <p:spPr>
            <a:xfrm>
              <a:off x="226123" y="-1203646"/>
              <a:ext cx="11083636" cy="1296761"/>
            </a:xfrm>
            <a:prstGeom prst="rect">
              <a:avLst/>
            </a:prstGeom>
          </p:spPr>
        </p:pic>
        <p:grpSp>
          <p:nvGrpSpPr>
            <p:cNvPr id="604" name="Group 603">
              <a:extLst>
                <a:ext uri="{FF2B5EF4-FFF2-40B4-BE49-F238E27FC236}">
                  <a16:creationId xmlns:a16="http://schemas.microsoft.com/office/drawing/2014/main" id="{181F348D-5E58-473D-90EE-B4EDE73EC243}"/>
                </a:ext>
              </a:extLst>
            </p:cNvPr>
            <p:cNvGrpSpPr/>
            <p:nvPr userDrawn="1"/>
          </p:nvGrpSpPr>
          <p:grpSpPr>
            <a:xfrm>
              <a:off x="7760278" y="-1551550"/>
              <a:ext cx="407963" cy="407963"/>
              <a:chOff x="5159011" y="3985346"/>
              <a:chExt cx="407963" cy="407963"/>
            </a:xfrm>
          </p:grpSpPr>
          <p:sp>
            <p:nvSpPr>
              <p:cNvPr id="605" name="Oval 604">
                <a:extLst>
                  <a:ext uri="{FF2B5EF4-FFF2-40B4-BE49-F238E27FC236}">
                    <a16:creationId xmlns:a16="http://schemas.microsoft.com/office/drawing/2014/main" id="{32A382DE-84F6-4EFD-A4B4-29A21F0F0CC0}"/>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6" name="TextBox 605">
                <a:extLst>
                  <a:ext uri="{FF2B5EF4-FFF2-40B4-BE49-F238E27FC236}">
                    <a16:creationId xmlns:a16="http://schemas.microsoft.com/office/drawing/2014/main" id="{48B97669-26EE-4533-874D-A4DC44DD3B44}"/>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1</a:t>
                </a:r>
              </a:p>
            </p:txBody>
          </p:sp>
        </p:grpSp>
        <p:grpSp>
          <p:nvGrpSpPr>
            <p:cNvPr id="607" name="Group 606">
              <a:extLst>
                <a:ext uri="{FF2B5EF4-FFF2-40B4-BE49-F238E27FC236}">
                  <a16:creationId xmlns:a16="http://schemas.microsoft.com/office/drawing/2014/main" id="{DE9173C6-F822-402E-8174-BF25305FAF2B}"/>
                </a:ext>
              </a:extLst>
            </p:cNvPr>
            <p:cNvGrpSpPr/>
            <p:nvPr userDrawn="1"/>
          </p:nvGrpSpPr>
          <p:grpSpPr>
            <a:xfrm>
              <a:off x="2603612" y="-1233697"/>
              <a:ext cx="407963" cy="407963"/>
              <a:chOff x="5159011" y="3985346"/>
              <a:chExt cx="407963" cy="407963"/>
            </a:xfrm>
          </p:grpSpPr>
          <p:sp>
            <p:nvSpPr>
              <p:cNvPr id="608" name="Oval 607">
                <a:extLst>
                  <a:ext uri="{FF2B5EF4-FFF2-40B4-BE49-F238E27FC236}">
                    <a16:creationId xmlns:a16="http://schemas.microsoft.com/office/drawing/2014/main" id="{07C5A1F8-6B1F-4CD6-AD0E-12E04039061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9" name="TextBox 608">
                <a:extLst>
                  <a:ext uri="{FF2B5EF4-FFF2-40B4-BE49-F238E27FC236}">
                    <a16:creationId xmlns:a16="http://schemas.microsoft.com/office/drawing/2014/main" id="{12EFEDC2-B313-4759-92AD-C798DEDC5C72}"/>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2</a:t>
                </a:r>
              </a:p>
            </p:txBody>
          </p:sp>
        </p:grpSp>
        <p:grpSp>
          <p:nvGrpSpPr>
            <p:cNvPr id="610" name="Group 609">
              <a:extLst>
                <a:ext uri="{FF2B5EF4-FFF2-40B4-BE49-F238E27FC236}">
                  <a16:creationId xmlns:a16="http://schemas.microsoft.com/office/drawing/2014/main" id="{F6CFA0E2-6252-4D6A-B4B1-00BAD19056B2}"/>
                </a:ext>
              </a:extLst>
            </p:cNvPr>
            <p:cNvGrpSpPr/>
            <p:nvPr userDrawn="1"/>
          </p:nvGrpSpPr>
          <p:grpSpPr>
            <a:xfrm>
              <a:off x="-132692" y="-555266"/>
              <a:ext cx="407963" cy="407963"/>
              <a:chOff x="5159011" y="3985346"/>
              <a:chExt cx="407963" cy="407963"/>
            </a:xfrm>
          </p:grpSpPr>
          <p:sp>
            <p:nvSpPr>
              <p:cNvPr id="611" name="Oval 610">
                <a:extLst>
                  <a:ext uri="{FF2B5EF4-FFF2-40B4-BE49-F238E27FC236}">
                    <a16:creationId xmlns:a16="http://schemas.microsoft.com/office/drawing/2014/main" id="{2D80FF3F-2AF7-475E-A0DB-66798629483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2" name="TextBox 611">
                <a:extLst>
                  <a:ext uri="{FF2B5EF4-FFF2-40B4-BE49-F238E27FC236}">
                    <a16:creationId xmlns:a16="http://schemas.microsoft.com/office/drawing/2014/main" id="{672C1111-59AF-405B-994E-BF8E732FF826}"/>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3</a:t>
                </a:r>
              </a:p>
            </p:txBody>
          </p:sp>
        </p:grpSp>
      </p:grpSp>
      <p:sp>
        <p:nvSpPr>
          <p:cNvPr id="891" name="Freeform 5" descr="An icon of a heart">
            <a:extLst>
              <a:ext uri="{FF2B5EF4-FFF2-40B4-BE49-F238E27FC236}">
                <a16:creationId xmlns:a16="http://schemas.microsoft.com/office/drawing/2014/main" id="{B647E20C-6880-4BA8-A81C-C50A347372BF}"/>
              </a:ext>
            </a:extLst>
          </p:cNvPr>
          <p:cNvSpPr>
            <a:spLocks/>
          </p:cNvSpPr>
          <p:nvPr userDrawn="1"/>
        </p:nvSpPr>
        <p:spPr bwMode="auto">
          <a:xfrm>
            <a:off x="6906049"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892" name="Group 891" descr="An icon of a bag of money">
            <a:extLst>
              <a:ext uri="{FF2B5EF4-FFF2-40B4-BE49-F238E27FC236}">
                <a16:creationId xmlns:a16="http://schemas.microsoft.com/office/drawing/2014/main" id="{EB42DEDE-70AC-4806-84F7-BA7E7DE7233C}"/>
              </a:ext>
            </a:extLst>
          </p:cNvPr>
          <p:cNvGrpSpPr/>
          <p:nvPr userDrawn="1"/>
        </p:nvGrpSpPr>
        <p:grpSpPr>
          <a:xfrm>
            <a:off x="8400679" y="2487613"/>
            <a:ext cx="277813" cy="361950"/>
            <a:chOff x="6303963" y="2513013"/>
            <a:chExt cx="277813" cy="361950"/>
          </a:xfrm>
        </p:grpSpPr>
        <p:sp>
          <p:nvSpPr>
            <p:cNvPr id="893" name="Freeform 6">
              <a:extLst>
                <a:ext uri="{FF2B5EF4-FFF2-40B4-BE49-F238E27FC236}">
                  <a16:creationId xmlns:a16="http://schemas.microsoft.com/office/drawing/2014/main" id="{70EBCA56-EBED-46C4-82E7-2FEE81EF908C}"/>
                </a:ext>
              </a:extLst>
            </p:cNvPr>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4" name="Freeform 7">
              <a:extLst>
                <a:ext uri="{FF2B5EF4-FFF2-40B4-BE49-F238E27FC236}">
                  <a16:creationId xmlns:a16="http://schemas.microsoft.com/office/drawing/2014/main" id="{B3545E0B-FD52-4314-993D-45B3E784F4F2}"/>
                </a:ext>
              </a:extLst>
            </p:cNvPr>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895" name="Freeform 8">
            <a:extLst>
              <a:ext uri="{FF2B5EF4-FFF2-40B4-BE49-F238E27FC236}">
                <a16:creationId xmlns:a16="http://schemas.microsoft.com/office/drawing/2014/main" id="{72C90CC7-B0E8-47A0-A8DB-485B78B007E2}"/>
              </a:ext>
            </a:extLst>
          </p:cNvPr>
          <p:cNvSpPr>
            <a:spLocks/>
          </p:cNvSpPr>
          <p:nvPr userDrawn="1"/>
        </p:nvSpPr>
        <p:spPr bwMode="auto">
          <a:xfrm>
            <a:off x="7439449"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6" name="Freeform 9">
            <a:extLst>
              <a:ext uri="{FF2B5EF4-FFF2-40B4-BE49-F238E27FC236}">
                <a16:creationId xmlns:a16="http://schemas.microsoft.com/office/drawing/2014/main" id="{C0D07C6F-E415-4C57-8B47-A039534D1DF9}"/>
              </a:ext>
            </a:extLst>
          </p:cNvPr>
          <p:cNvSpPr>
            <a:spLocks/>
          </p:cNvSpPr>
          <p:nvPr userDrawn="1"/>
        </p:nvSpPr>
        <p:spPr bwMode="auto">
          <a:xfrm>
            <a:off x="7380711"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7" name="Freeform 10" descr="An icon of a briefcase ">
            <a:extLst>
              <a:ext uri="{FF2B5EF4-FFF2-40B4-BE49-F238E27FC236}">
                <a16:creationId xmlns:a16="http://schemas.microsoft.com/office/drawing/2014/main" id="{A10887DB-9340-4F5B-BF45-064315EA2EE4}"/>
              </a:ext>
            </a:extLst>
          </p:cNvPr>
          <p:cNvSpPr>
            <a:spLocks/>
          </p:cNvSpPr>
          <p:nvPr userDrawn="1"/>
        </p:nvSpPr>
        <p:spPr bwMode="auto">
          <a:xfrm>
            <a:off x="7353724"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8" name="Freeform 11" descr="An icon of a gear">
            <a:extLst>
              <a:ext uri="{FF2B5EF4-FFF2-40B4-BE49-F238E27FC236}">
                <a16:creationId xmlns:a16="http://schemas.microsoft.com/office/drawing/2014/main" id="{FC9D9C99-794E-411C-B2AE-C85D033F2498}"/>
              </a:ext>
            </a:extLst>
          </p:cNvPr>
          <p:cNvSpPr>
            <a:spLocks noEditPoints="1"/>
          </p:cNvSpPr>
          <p:nvPr userDrawn="1"/>
        </p:nvSpPr>
        <p:spPr bwMode="auto">
          <a:xfrm>
            <a:off x="7323561"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9" name="Freeform 12" descr="An icon of a flag">
            <a:extLst>
              <a:ext uri="{FF2B5EF4-FFF2-40B4-BE49-F238E27FC236}">
                <a16:creationId xmlns:a16="http://schemas.microsoft.com/office/drawing/2014/main" id="{8921D2E9-7DA1-4429-AA07-636BCF24D1F0}"/>
              </a:ext>
            </a:extLst>
          </p:cNvPr>
          <p:cNvSpPr>
            <a:spLocks/>
          </p:cNvSpPr>
          <p:nvPr userDrawn="1"/>
        </p:nvSpPr>
        <p:spPr bwMode="auto">
          <a:xfrm>
            <a:off x="6326611"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0" name="Freeform 13" descr="An icon of a megaphone">
            <a:extLst>
              <a:ext uri="{FF2B5EF4-FFF2-40B4-BE49-F238E27FC236}">
                <a16:creationId xmlns:a16="http://schemas.microsoft.com/office/drawing/2014/main" id="{76E2BA65-FE35-41DF-905E-BB66105648AA}"/>
              </a:ext>
            </a:extLst>
          </p:cNvPr>
          <p:cNvSpPr>
            <a:spLocks noEditPoints="1"/>
          </p:cNvSpPr>
          <p:nvPr userDrawn="1"/>
        </p:nvSpPr>
        <p:spPr bwMode="auto">
          <a:xfrm>
            <a:off x="5005811"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01" name="Group 900" descr="An icon of 6 people sitting around a boardroom table">
            <a:extLst>
              <a:ext uri="{FF2B5EF4-FFF2-40B4-BE49-F238E27FC236}">
                <a16:creationId xmlns:a16="http://schemas.microsoft.com/office/drawing/2014/main" id="{C1B22766-FE4C-4378-BB0C-66D3E9C6EDBE}"/>
              </a:ext>
            </a:extLst>
          </p:cNvPr>
          <p:cNvGrpSpPr/>
          <p:nvPr userDrawn="1"/>
        </p:nvGrpSpPr>
        <p:grpSpPr>
          <a:xfrm>
            <a:off x="5531274" y="692150"/>
            <a:ext cx="663575" cy="371476"/>
            <a:chOff x="3449638" y="692150"/>
            <a:chExt cx="663575" cy="371476"/>
          </a:xfrm>
        </p:grpSpPr>
        <p:sp>
          <p:nvSpPr>
            <p:cNvPr id="902" name="Oval 14">
              <a:extLst>
                <a:ext uri="{FF2B5EF4-FFF2-40B4-BE49-F238E27FC236}">
                  <a16:creationId xmlns:a16="http://schemas.microsoft.com/office/drawing/2014/main" id="{80AAE334-A04E-4244-A870-C096A1984F2C}"/>
                </a:ext>
              </a:extLst>
            </p:cNvPr>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3" name="Freeform 15">
              <a:extLst>
                <a:ext uri="{FF2B5EF4-FFF2-40B4-BE49-F238E27FC236}">
                  <a16:creationId xmlns:a16="http://schemas.microsoft.com/office/drawing/2014/main" id="{1D686AFF-BEA8-461D-9C08-B58A52F1448C}"/>
                </a:ext>
              </a:extLst>
            </p:cNvPr>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4" name="Freeform 16">
              <a:extLst>
                <a:ext uri="{FF2B5EF4-FFF2-40B4-BE49-F238E27FC236}">
                  <a16:creationId xmlns:a16="http://schemas.microsoft.com/office/drawing/2014/main" id="{45CAA50F-0596-4498-AB4B-95A22FCD41FE}"/>
                </a:ext>
              </a:extLst>
            </p:cNvPr>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5" name="Oval 17">
              <a:extLst>
                <a:ext uri="{FF2B5EF4-FFF2-40B4-BE49-F238E27FC236}">
                  <a16:creationId xmlns:a16="http://schemas.microsoft.com/office/drawing/2014/main" id="{27191331-B01A-4285-9C95-64A73232ABB2}"/>
                </a:ext>
              </a:extLst>
            </p:cNvPr>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6" name="Freeform 18">
              <a:extLst>
                <a:ext uri="{FF2B5EF4-FFF2-40B4-BE49-F238E27FC236}">
                  <a16:creationId xmlns:a16="http://schemas.microsoft.com/office/drawing/2014/main" id="{B863DF29-1078-4BB6-8B95-3E07CD4A79B3}"/>
                </a:ext>
              </a:extLst>
            </p:cNvPr>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7" name="Oval 19">
              <a:extLst>
                <a:ext uri="{FF2B5EF4-FFF2-40B4-BE49-F238E27FC236}">
                  <a16:creationId xmlns:a16="http://schemas.microsoft.com/office/drawing/2014/main" id="{D64CBAD6-C333-4006-B301-B927BC78E7E8}"/>
                </a:ext>
              </a:extLst>
            </p:cNvPr>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8" name="Freeform 20">
              <a:extLst>
                <a:ext uri="{FF2B5EF4-FFF2-40B4-BE49-F238E27FC236}">
                  <a16:creationId xmlns:a16="http://schemas.microsoft.com/office/drawing/2014/main" id="{568B4904-5508-4EC5-B155-86E278F0EEA9}"/>
                </a:ext>
              </a:extLst>
            </p:cNvPr>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09" name="Freeform 21" descr="An icon of a laptop">
            <a:extLst>
              <a:ext uri="{FF2B5EF4-FFF2-40B4-BE49-F238E27FC236}">
                <a16:creationId xmlns:a16="http://schemas.microsoft.com/office/drawing/2014/main" id="{23AAEC14-0B80-497D-AD1E-D10896313B51}"/>
              </a:ext>
            </a:extLst>
          </p:cNvPr>
          <p:cNvSpPr>
            <a:spLocks noEditPoints="1"/>
          </p:cNvSpPr>
          <p:nvPr userDrawn="1"/>
        </p:nvSpPr>
        <p:spPr bwMode="auto">
          <a:xfrm>
            <a:off x="7739486"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0" name="Freeform 22" descr="An icon of white envelope ">
            <a:extLst>
              <a:ext uri="{FF2B5EF4-FFF2-40B4-BE49-F238E27FC236}">
                <a16:creationId xmlns:a16="http://schemas.microsoft.com/office/drawing/2014/main" id="{95B45E4D-38AF-488C-80CE-E4AFFAB66B62}"/>
              </a:ext>
            </a:extLst>
          </p:cNvPr>
          <p:cNvSpPr>
            <a:spLocks noEditPoints="1"/>
          </p:cNvSpPr>
          <p:nvPr userDrawn="1"/>
        </p:nvSpPr>
        <p:spPr bwMode="auto">
          <a:xfrm>
            <a:off x="6380586"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11" name="Group 910" descr="An icon to demonstrate volume">
            <a:extLst>
              <a:ext uri="{FF2B5EF4-FFF2-40B4-BE49-F238E27FC236}">
                <a16:creationId xmlns:a16="http://schemas.microsoft.com/office/drawing/2014/main" id="{492E494D-9833-4082-9558-C417F2B035CF}"/>
              </a:ext>
            </a:extLst>
          </p:cNvPr>
          <p:cNvGrpSpPr/>
          <p:nvPr userDrawn="1"/>
        </p:nvGrpSpPr>
        <p:grpSpPr>
          <a:xfrm>
            <a:off x="8145886" y="1249363"/>
            <a:ext cx="385763" cy="382587"/>
            <a:chOff x="6064250" y="1249363"/>
            <a:chExt cx="385763" cy="382587"/>
          </a:xfrm>
        </p:grpSpPr>
        <p:sp>
          <p:nvSpPr>
            <p:cNvPr id="912" name="Freeform 23">
              <a:extLst>
                <a:ext uri="{FF2B5EF4-FFF2-40B4-BE49-F238E27FC236}">
                  <a16:creationId xmlns:a16="http://schemas.microsoft.com/office/drawing/2014/main" id="{7B89F120-E394-4535-93BC-73BA9E21A11A}"/>
                </a:ext>
              </a:extLst>
            </p:cNvPr>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3" name="Freeform 24">
              <a:extLst>
                <a:ext uri="{FF2B5EF4-FFF2-40B4-BE49-F238E27FC236}">
                  <a16:creationId xmlns:a16="http://schemas.microsoft.com/office/drawing/2014/main" id="{29D7679D-C5E9-4605-9917-97B12870AB8F}"/>
                </a:ext>
              </a:extLst>
            </p:cNvPr>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4" name="Freeform 25">
              <a:extLst>
                <a:ext uri="{FF2B5EF4-FFF2-40B4-BE49-F238E27FC236}">
                  <a16:creationId xmlns:a16="http://schemas.microsoft.com/office/drawing/2014/main" id="{F2D4D2C6-05B3-4125-88FF-AF72D0864898}"/>
                </a:ext>
              </a:extLst>
            </p:cNvPr>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15" name="Freeform 26" descr="An icon of a triangle">
            <a:extLst>
              <a:ext uri="{FF2B5EF4-FFF2-40B4-BE49-F238E27FC236}">
                <a16:creationId xmlns:a16="http://schemas.microsoft.com/office/drawing/2014/main" id="{4C519A2A-44FD-46B6-806D-DA4E0DD1855A}"/>
              </a:ext>
            </a:extLst>
          </p:cNvPr>
          <p:cNvSpPr>
            <a:spLocks/>
          </p:cNvSpPr>
          <p:nvPr userDrawn="1"/>
        </p:nvSpPr>
        <p:spPr bwMode="auto">
          <a:xfrm>
            <a:off x="6364711"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16" name="Group 915" descr="An icon representing a hyperlink">
            <a:extLst>
              <a:ext uri="{FF2B5EF4-FFF2-40B4-BE49-F238E27FC236}">
                <a16:creationId xmlns:a16="http://schemas.microsoft.com/office/drawing/2014/main" id="{C4F9AEA9-D44D-4D30-9960-ADBE7158F7B8}"/>
              </a:ext>
            </a:extLst>
          </p:cNvPr>
          <p:cNvGrpSpPr/>
          <p:nvPr userDrawn="1"/>
        </p:nvGrpSpPr>
        <p:grpSpPr>
          <a:xfrm>
            <a:off x="8195099" y="3044825"/>
            <a:ext cx="460375" cy="158750"/>
            <a:chOff x="6113463" y="3044825"/>
            <a:chExt cx="460375" cy="158750"/>
          </a:xfrm>
        </p:grpSpPr>
        <p:sp>
          <p:nvSpPr>
            <p:cNvPr id="917" name="Freeform 27">
              <a:extLst>
                <a:ext uri="{FF2B5EF4-FFF2-40B4-BE49-F238E27FC236}">
                  <a16:creationId xmlns:a16="http://schemas.microsoft.com/office/drawing/2014/main" id="{51CE729A-0084-4966-8E72-D289849D5655}"/>
                </a:ext>
              </a:extLst>
            </p:cNvPr>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8" name="Freeform 28">
              <a:extLst>
                <a:ext uri="{FF2B5EF4-FFF2-40B4-BE49-F238E27FC236}">
                  <a16:creationId xmlns:a16="http://schemas.microsoft.com/office/drawing/2014/main" id="{F79CCB42-BDE8-40C1-A608-53893D26AC2F}"/>
                </a:ext>
              </a:extLst>
            </p:cNvPr>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9" name="Freeform 29">
              <a:extLst>
                <a:ext uri="{FF2B5EF4-FFF2-40B4-BE49-F238E27FC236}">
                  <a16:creationId xmlns:a16="http://schemas.microsoft.com/office/drawing/2014/main" id="{7E8B9C51-DF0E-412C-BE7F-2610CD2754D4}"/>
                </a:ext>
              </a:extLst>
            </p:cNvPr>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20" name="Group 919" descr="An icon of a compass in English">
            <a:extLst>
              <a:ext uri="{FF2B5EF4-FFF2-40B4-BE49-F238E27FC236}">
                <a16:creationId xmlns:a16="http://schemas.microsoft.com/office/drawing/2014/main" id="{09FF967F-01DC-49ED-8CDE-F24E7DFF5100}"/>
              </a:ext>
            </a:extLst>
          </p:cNvPr>
          <p:cNvGrpSpPr/>
          <p:nvPr userDrawn="1"/>
        </p:nvGrpSpPr>
        <p:grpSpPr>
          <a:xfrm>
            <a:off x="6901286" y="1831975"/>
            <a:ext cx="436563" cy="441325"/>
            <a:chOff x="4819650" y="1831975"/>
            <a:chExt cx="436563" cy="441325"/>
          </a:xfrm>
        </p:grpSpPr>
        <p:sp>
          <p:nvSpPr>
            <p:cNvPr id="921" name="Freeform 30">
              <a:extLst>
                <a:ext uri="{FF2B5EF4-FFF2-40B4-BE49-F238E27FC236}">
                  <a16:creationId xmlns:a16="http://schemas.microsoft.com/office/drawing/2014/main" id="{1AA831F1-8679-46AA-9410-F5557E76F17B}"/>
                </a:ext>
              </a:extLst>
            </p:cNvPr>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2" name="Freeform 31">
              <a:extLst>
                <a:ext uri="{FF2B5EF4-FFF2-40B4-BE49-F238E27FC236}">
                  <a16:creationId xmlns:a16="http://schemas.microsoft.com/office/drawing/2014/main" id="{36259722-DBF6-486E-A532-6AE0908EDBAB}"/>
                </a:ext>
              </a:extLst>
            </p:cNvPr>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3" name="Freeform 32">
              <a:extLst>
                <a:ext uri="{FF2B5EF4-FFF2-40B4-BE49-F238E27FC236}">
                  <a16:creationId xmlns:a16="http://schemas.microsoft.com/office/drawing/2014/main" id="{084A04C3-2A27-472A-A9C9-1E283E6E124E}"/>
                </a:ext>
              </a:extLst>
            </p:cNvPr>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4" name="Freeform 33">
              <a:extLst>
                <a:ext uri="{FF2B5EF4-FFF2-40B4-BE49-F238E27FC236}">
                  <a16:creationId xmlns:a16="http://schemas.microsoft.com/office/drawing/2014/main" id="{0AFCC110-C442-470B-B874-B76280C68D57}"/>
                </a:ext>
              </a:extLst>
            </p:cNvPr>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5" name="Freeform 34">
              <a:extLst>
                <a:ext uri="{FF2B5EF4-FFF2-40B4-BE49-F238E27FC236}">
                  <a16:creationId xmlns:a16="http://schemas.microsoft.com/office/drawing/2014/main" id="{8DA5FCAE-CD90-487A-96FB-F098A2B259FE}"/>
                </a:ext>
              </a:extLst>
            </p:cNvPr>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6" name="Freeform 35">
              <a:extLst>
                <a:ext uri="{FF2B5EF4-FFF2-40B4-BE49-F238E27FC236}">
                  <a16:creationId xmlns:a16="http://schemas.microsoft.com/office/drawing/2014/main" id="{A2A8895E-CBD4-4C2E-8CF5-08BAFAD446AC}"/>
                </a:ext>
              </a:extLst>
            </p:cNvPr>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7" name="Freeform 36">
              <a:extLst>
                <a:ext uri="{FF2B5EF4-FFF2-40B4-BE49-F238E27FC236}">
                  <a16:creationId xmlns:a16="http://schemas.microsoft.com/office/drawing/2014/main" id="{077BCF0B-CA87-47D5-A480-0A8F29756F2F}"/>
                </a:ext>
              </a:extLst>
            </p:cNvPr>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8" name="Rectangle 37">
              <a:extLst>
                <a:ext uri="{FF2B5EF4-FFF2-40B4-BE49-F238E27FC236}">
                  <a16:creationId xmlns:a16="http://schemas.microsoft.com/office/drawing/2014/main" id="{1FB452CA-3428-41BA-98DE-1DC7CDC1BB7D}"/>
                </a:ext>
              </a:extLst>
            </p:cNvPr>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9" name="Freeform 38">
              <a:extLst>
                <a:ext uri="{FF2B5EF4-FFF2-40B4-BE49-F238E27FC236}">
                  <a16:creationId xmlns:a16="http://schemas.microsoft.com/office/drawing/2014/main" id="{F63E9E3D-6212-497D-BE3E-F863F812BFE1}"/>
                </a:ext>
              </a:extLst>
            </p:cNvPr>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0" name="Rectangle 39">
              <a:extLst>
                <a:ext uri="{FF2B5EF4-FFF2-40B4-BE49-F238E27FC236}">
                  <a16:creationId xmlns:a16="http://schemas.microsoft.com/office/drawing/2014/main" id="{C9CCC741-382C-46C0-8A79-3DAEBCA39153}"/>
                </a:ext>
              </a:extLst>
            </p:cNvPr>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1" name="Freeform 40">
              <a:extLst>
                <a:ext uri="{FF2B5EF4-FFF2-40B4-BE49-F238E27FC236}">
                  <a16:creationId xmlns:a16="http://schemas.microsoft.com/office/drawing/2014/main" id="{8680E8AE-FBBB-4FC9-9597-0FC6F0C28A13}"/>
                </a:ext>
              </a:extLst>
            </p:cNvPr>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2" name="Rectangle 41">
              <a:extLst>
                <a:ext uri="{FF2B5EF4-FFF2-40B4-BE49-F238E27FC236}">
                  <a16:creationId xmlns:a16="http://schemas.microsoft.com/office/drawing/2014/main" id="{720F3CA1-7543-4587-BF80-C51F13497361}"/>
                </a:ext>
              </a:extLst>
            </p:cNvPr>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3" name="Freeform 42">
              <a:extLst>
                <a:ext uri="{FF2B5EF4-FFF2-40B4-BE49-F238E27FC236}">
                  <a16:creationId xmlns:a16="http://schemas.microsoft.com/office/drawing/2014/main" id="{1C7E8F8C-520B-40DB-B548-7F889F449DF0}"/>
                </a:ext>
              </a:extLst>
            </p:cNvPr>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4" name="Rectangle 43">
              <a:extLst>
                <a:ext uri="{FF2B5EF4-FFF2-40B4-BE49-F238E27FC236}">
                  <a16:creationId xmlns:a16="http://schemas.microsoft.com/office/drawing/2014/main" id="{06440B01-B057-464E-BD1E-7FF86D5FC06A}"/>
                </a:ext>
              </a:extLst>
            </p:cNvPr>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5" name="Freeform 44">
              <a:extLst>
                <a:ext uri="{FF2B5EF4-FFF2-40B4-BE49-F238E27FC236}">
                  <a16:creationId xmlns:a16="http://schemas.microsoft.com/office/drawing/2014/main" id="{0E4E8F7B-E4EA-4F11-A471-B849CCBC208C}"/>
                </a:ext>
              </a:extLst>
            </p:cNvPr>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36" name="Group 935" descr="An icon of a compass in French ">
            <a:extLst>
              <a:ext uri="{FF2B5EF4-FFF2-40B4-BE49-F238E27FC236}">
                <a16:creationId xmlns:a16="http://schemas.microsoft.com/office/drawing/2014/main" id="{984EAC40-EA75-4D8D-A405-D671D874B0FF}"/>
              </a:ext>
            </a:extLst>
          </p:cNvPr>
          <p:cNvGrpSpPr/>
          <p:nvPr userDrawn="1"/>
        </p:nvGrpSpPr>
        <p:grpSpPr>
          <a:xfrm>
            <a:off x="7418811" y="1831975"/>
            <a:ext cx="449263" cy="449263"/>
            <a:chOff x="5337175" y="1831975"/>
            <a:chExt cx="449263" cy="449263"/>
          </a:xfrm>
        </p:grpSpPr>
        <p:sp>
          <p:nvSpPr>
            <p:cNvPr id="937" name="Freeform 45">
              <a:extLst>
                <a:ext uri="{FF2B5EF4-FFF2-40B4-BE49-F238E27FC236}">
                  <a16:creationId xmlns:a16="http://schemas.microsoft.com/office/drawing/2014/main" id="{AF32B2D8-7FA8-426F-95C6-4ADDA05CFE45}"/>
                </a:ext>
              </a:extLst>
            </p:cNvPr>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8" name="Freeform 46">
              <a:extLst>
                <a:ext uri="{FF2B5EF4-FFF2-40B4-BE49-F238E27FC236}">
                  <a16:creationId xmlns:a16="http://schemas.microsoft.com/office/drawing/2014/main" id="{8DF9E72E-F5A5-4B65-8B2F-46D0E4FAF1AE}"/>
                </a:ext>
              </a:extLst>
            </p:cNvPr>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9" name="Freeform 47">
              <a:extLst>
                <a:ext uri="{FF2B5EF4-FFF2-40B4-BE49-F238E27FC236}">
                  <a16:creationId xmlns:a16="http://schemas.microsoft.com/office/drawing/2014/main" id="{46826723-EE1C-4C75-9592-F40651369B07}"/>
                </a:ext>
              </a:extLst>
            </p:cNvPr>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0" name="Freeform 48">
              <a:extLst>
                <a:ext uri="{FF2B5EF4-FFF2-40B4-BE49-F238E27FC236}">
                  <a16:creationId xmlns:a16="http://schemas.microsoft.com/office/drawing/2014/main" id="{189B19F6-7140-4D62-A679-732E2C3E3CEF}"/>
                </a:ext>
              </a:extLst>
            </p:cNvPr>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1" name="Freeform 49">
              <a:extLst>
                <a:ext uri="{FF2B5EF4-FFF2-40B4-BE49-F238E27FC236}">
                  <a16:creationId xmlns:a16="http://schemas.microsoft.com/office/drawing/2014/main" id="{66958DA1-54D1-4FB9-AAFD-904331289054}"/>
                </a:ext>
              </a:extLst>
            </p:cNvPr>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2" name="Rectangle 50">
              <a:extLst>
                <a:ext uri="{FF2B5EF4-FFF2-40B4-BE49-F238E27FC236}">
                  <a16:creationId xmlns:a16="http://schemas.microsoft.com/office/drawing/2014/main" id="{A11B16DF-0CA1-4F83-901F-511AC5DE3550}"/>
                </a:ext>
              </a:extLst>
            </p:cNvPr>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3" name="Freeform 51">
              <a:extLst>
                <a:ext uri="{FF2B5EF4-FFF2-40B4-BE49-F238E27FC236}">
                  <a16:creationId xmlns:a16="http://schemas.microsoft.com/office/drawing/2014/main" id="{88FA2CEA-40B7-4D6E-91DA-7179C590211E}"/>
                </a:ext>
              </a:extLst>
            </p:cNvPr>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4" name="Rectangle 52">
              <a:extLst>
                <a:ext uri="{FF2B5EF4-FFF2-40B4-BE49-F238E27FC236}">
                  <a16:creationId xmlns:a16="http://schemas.microsoft.com/office/drawing/2014/main" id="{C2C47645-A4C0-48F1-A230-210F2E65083A}"/>
                </a:ext>
              </a:extLst>
            </p:cNvPr>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5" name="Freeform 53">
              <a:extLst>
                <a:ext uri="{FF2B5EF4-FFF2-40B4-BE49-F238E27FC236}">
                  <a16:creationId xmlns:a16="http://schemas.microsoft.com/office/drawing/2014/main" id="{2730B3D4-E8F6-4530-B378-DE40B02DD340}"/>
                </a:ext>
              </a:extLst>
            </p:cNvPr>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6" name="Rectangle 54">
              <a:extLst>
                <a:ext uri="{FF2B5EF4-FFF2-40B4-BE49-F238E27FC236}">
                  <a16:creationId xmlns:a16="http://schemas.microsoft.com/office/drawing/2014/main" id="{8D210E6F-095E-43C2-94F9-577FD690B058}"/>
                </a:ext>
              </a:extLst>
            </p:cNvPr>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7" name="Freeform 55">
              <a:extLst>
                <a:ext uri="{FF2B5EF4-FFF2-40B4-BE49-F238E27FC236}">
                  <a16:creationId xmlns:a16="http://schemas.microsoft.com/office/drawing/2014/main" id="{C06682E3-E059-4819-B0AA-52743697B6B6}"/>
                </a:ext>
              </a:extLst>
            </p:cNvPr>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8" name="Rectangle 56">
              <a:extLst>
                <a:ext uri="{FF2B5EF4-FFF2-40B4-BE49-F238E27FC236}">
                  <a16:creationId xmlns:a16="http://schemas.microsoft.com/office/drawing/2014/main" id="{3FB4CC06-A48D-47C5-9ED9-F970F6C632A6}"/>
                </a:ext>
              </a:extLst>
            </p:cNvPr>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9" name="Freeform 57">
              <a:extLst>
                <a:ext uri="{FF2B5EF4-FFF2-40B4-BE49-F238E27FC236}">
                  <a16:creationId xmlns:a16="http://schemas.microsoft.com/office/drawing/2014/main" id="{417B3D15-69FD-4AE0-9447-721949FDEEA7}"/>
                </a:ext>
              </a:extLst>
            </p:cNvPr>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0" name="Freeform 58">
              <a:extLst>
                <a:ext uri="{FF2B5EF4-FFF2-40B4-BE49-F238E27FC236}">
                  <a16:creationId xmlns:a16="http://schemas.microsoft.com/office/drawing/2014/main" id="{25FAF97B-9D9D-4882-9D62-7A08CFF7FA99}"/>
                </a:ext>
              </a:extLst>
            </p:cNvPr>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1" name="Freeform 59">
              <a:extLst>
                <a:ext uri="{FF2B5EF4-FFF2-40B4-BE49-F238E27FC236}">
                  <a16:creationId xmlns:a16="http://schemas.microsoft.com/office/drawing/2014/main" id="{4F4B927D-D24A-46A8-82C5-19C615723738}"/>
                </a:ext>
              </a:extLst>
            </p:cNvPr>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52" name="Freeform 60" descr="An icon of a smaller gear">
            <a:extLst>
              <a:ext uri="{FF2B5EF4-FFF2-40B4-BE49-F238E27FC236}">
                <a16:creationId xmlns:a16="http://schemas.microsoft.com/office/drawing/2014/main" id="{D74380D6-4A09-40D1-AEA9-C90F40B65B0B}"/>
              </a:ext>
            </a:extLst>
          </p:cNvPr>
          <p:cNvSpPr>
            <a:spLocks noEditPoints="1"/>
          </p:cNvSpPr>
          <p:nvPr userDrawn="1"/>
        </p:nvSpPr>
        <p:spPr bwMode="auto">
          <a:xfrm>
            <a:off x="7701386"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3" name="Freeform 61" descr="An icon for wifi">
            <a:extLst>
              <a:ext uri="{FF2B5EF4-FFF2-40B4-BE49-F238E27FC236}">
                <a16:creationId xmlns:a16="http://schemas.microsoft.com/office/drawing/2014/main" id="{46CD7165-9122-45E7-A44A-A7946032681F}"/>
              </a:ext>
            </a:extLst>
          </p:cNvPr>
          <p:cNvSpPr>
            <a:spLocks noEditPoints="1"/>
          </p:cNvSpPr>
          <p:nvPr userDrawn="1"/>
        </p:nvSpPr>
        <p:spPr bwMode="auto">
          <a:xfrm>
            <a:off x="7596611"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4" name="Freeform 62" descr="An icon of a question mark">
            <a:extLst>
              <a:ext uri="{FF2B5EF4-FFF2-40B4-BE49-F238E27FC236}">
                <a16:creationId xmlns:a16="http://schemas.microsoft.com/office/drawing/2014/main" id="{559B51B8-7B1D-477C-A6A6-1D8E8CDFAA6A}"/>
              </a:ext>
            </a:extLst>
          </p:cNvPr>
          <p:cNvSpPr>
            <a:spLocks/>
          </p:cNvSpPr>
          <p:nvPr userDrawn="1"/>
        </p:nvSpPr>
        <p:spPr bwMode="auto">
          <a:xfrm>
            <a:off x="6159924"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5" name="Oval 63">
            <a:extLst>
              <a:ext uri="{FF2B5EF4-FFF2-40B4-BE49-F238E27FC236}">
                <a16:creationId xmlns:a16="http://schemas.microsoft.com/office/drawing/2014/main" id="{697A89AE-AA66-4C95-8D9C-BC17A870CF17}"/>
              </a:ext>
            </a:extLst>
          </p:cNvPr>
          <p:cNvSpPr>
            <a:spLocks noChangeArrowheads="1"/>
          </p:cNvSpPr>
          <p:nvPr userDrawn="1"/>
        </p:nvSpPr>
        <p:spPr bwMode="auto">
          <a:xfrm>
            <a:off x="6240886"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56" name="Group 955" descr="An icon of a woman">
            <a:extLst>
              <a:ext uri="{FF2B5EF4-FFF2-40B4-BE49-F238E27FC236}">
                <a16:creationId xmlns:a16="http://schemas.microsoft.com/office/drawing/2014/main" id="{2AB976AB-EEB6-47C4-9BB4-B667D7D49FAF}"/>
              </a:ext>
            </a:extLst>
          </p:cNvPr>
          <p:cNvGrpSpPr/>
          <p:nvPr userDrawn="1"/>
        </p:nvGrpSpPr>
        <p:grpSpPr>
          <a:xfrm>
            <a:off x="4866111" y="1724025"/>
            <a:ext cx="325438" cy="679450"/>
            <a:chOff x="2784475" y="1724025"/>
            <a:chExt cx="325438" cy="679450"/>
          </a:xfrm>
        </p:grpSpPr>
        <p:sp>
          <p:nvSpPr>
            <p:cNvPr id="957" name="Oval 64">
              <a:extLst>
                <a:ext uri="{FF2B5EF4-FFF2-40B4-BE49-F238E27FC236}">
                  <a16:creationId xmlns:a16="http://schemas.microsoft.com/office/drawing/2014/main" id="{DFACB313-015F-49B5-A4E3-A56D416F26B8}"/>
                </a:ext>
              </a:extLst>
            </p:cNvPr>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8" name="Line 65">
              <a:extLst>
                <a:ext uri="{FF2B5EF4-FFF2-40B4-BE49-F238E27FC236}">
                  <a16:creationId xmlns:a16="http://schemas.microsoft.com/office/drawing/2014/main" id="{537C77CD-F13F-4554-B6CE-9898A46E3560}"/>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9" name="Line 66">
              <a:extLst>
                <a:ext uri="{FF2B5EF4-FFF2-40B4-BE49-F238E27FC236}">
                  <a16:creationId xmlns:a16="http://schemas.microsoft.com/office/drawing/2014/main" id="{88EEFE96-AB2D-483E-BBBD-2BC2CFD9468C}"/>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0" name="Freeform 67">
              <a:extLst>
                <a:ext uri="{FF2B5EF4-FFF2-40B4-BE49-F238E27FC236}">
                  <a16:creationId xmlns:a16="http://schemas.microsoft.com/office/drawing/2014/main" id="{62CDA334-8317-4281-BBC5-B7FC69F1A769}"/>
                </a:ext>
              </a:extLst>
            </p:cNvPr>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61" name="Group 960" descr="An icon of a man">
            <a:extLst>
              <a:ext uri="{FF2B5EF4-FFF2-40B4-BE49-F238E27FC236}">
                <a16:creationId xmlns:a16="http://schemas.microsoft.com/office/drawing/2014/main" id="{887EEB80-2E0F-40C2-9492-EA1396370BF9}"/>
              </a:ext>
            </a:extLst>
          </p:cNvPr>
          <p:cNvGrpSpPr/>
          <p:nvPr userDrawn="1"/>
        </p:nvGrpSpPr>
        <p:grpSpPr>
          <a:xfrm>
            <a:off x="5275686" y="1724025"/>
            <a:ext cx="255588" cy="684213"/>
            <a:chOff x="3194050" y="1724025"/>
            <a:chExt cx="255588" cy="684213"/>
          </a:xfrm>
        </p:grpSpPr>
        <p:sp>
          <p:nvSpPr>
            <p:cNvPr id="962" name="Freeform 68">
              <a:extLst>
                <a:ext uri="{FF2B5EF4-FFF2-40B4-BE49-F238E27FC236}">
                  <a16:creationId xmlns:a16="http://schemas.microsoft.com/office/drawing/2014/main" id="{4E45CF8E-8F43-45CF-B63E-C712F5F63E1A}"/>
                </a:ext>
              </a:extLst>
            </p:cNvPr>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3" name="Oval 69">
              <a:extLst>
                <a:ext uri="{FF2B5EF4-FFF2-40B4-BE49-F238E27FC236}">
                  <a16:creationId xmlns:a16="http://schemas.microsoft.com/office/drawing/2014/main" id="{30EA431F-A3BF-4FDE-9648-5966F81F2A05}"/>
                </a:ext>
              </a:extLst>
            </p:cNvPr>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4" name="Line 70">
              <a:extLst>
                <a:ext uri="{FF2B5EF4-FFF2-40B4-BE49-F238E27FC236}">
                  <a16:creationId xmlns:a16="http://schemas.microsoft.com/office/drawing/2014/main" id="{E554A88F-3235-45B7-A0C9-D0623C69E99B}"/>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5" name="Line 71">
              <a:extLst>
                <a:ext uri="{FF2B5EF4-FFF2-40B4-BE49-F238E27FC236}">
                  <a16:creationId xmlns:a16="http://schemas.microsoft.com/office/drawing/2014/main" id="{ECEF5CAF-025E-4131-B9D5-2425C35FACF2}"/>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66" name="Group 965" descr="An icon of a clipboard with a checklist">
            <a:extLst>
              <a:ext uri="{FF2B5EF4-FFF2-40B4-BE49-F238E27FC236}">
                <a16:creationId xmlns:a16="http://schemas.microsoft.com/office/drawing/2014/main" id="{E15BAA55-598A-45B5-8266-43493BC4E340}"/>
              </a:ext>
            </a:extLst>
          </p:cNvPr>
          <p:cNvGrpSpPr/>
          <p:nvPr userDrawn="1"/>
        </p:nvGrpSpPr>
        <p:grpSpPr>
          <a:xfrm>
            <a:off x="8261774" y="1743075"/>
            <a:ext cx="469900" cy="649288"/>
            <a:chOff x="6180138" y="1743075"/>
            <a:chExt cx="469900" cy="649288"/>
          </a:xfrm>
        </p:grpSpPr>
        <p:sp>
          <p:nvSpPr>
            <p:cNvPr id="967" name="Freeform 72">
              <a:extLst>
                <a:ext uri="{FF2B5EF4-FFF2-40B4-BE49-F238E27FC236}">
                  <a16:creationId xmlns:a16="http://schemas.microsoft.com/office/drawing/2014/main" id="{B2301897-4686-49ED-B1C6-9C5E625AFBA9}"/>
                </a:ext>
              </a:extLst>
            </p:cNvPr>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8" name="Freeform 73">
              <a:extLst>
                <a:ext uri="{FF2B5EF4-FFF2-40B4-BE49-F238E27FC236}">
                  <a16:creationId xmlns:a16="http://schemas.microsoft.com/office/drawing/2014/main" id="{CD03FE5B-8B29-4702-8B1E-0970FAF27770}"/>
                </a:ext>
              </a:extLst>
            </p:cNvPr>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9" name="Freeform 74">
              <a:extLst>
                <a:ext uri="{FF2B5EF4-FFF2-40B4-BE49-F238E27FC236}">
                  <a16:creationId xmlns:a16="http://schemas.microsoft.com/office/drawing/2014/main" id="{9AB8ADC8-5693-4280-B5C5-2723AD369129}"/>
                </a:ext>
              </a:extLst>
            </p:cNvPr>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0" name="Freeform 75">
              <a:extLst>
                <a:ext uri="{FF2B5EF4-FFF2-40B4-BE49-F238E27FC236}">
                  <a16:creationId xmlns:a16="http://schemas.microsoft.com/office/drawing/2014/main" id="{C4A1905F-3EDD-4516-B0D5-1BCC9D6E5113}"/>
                </a:ext>
              </a:extLst>
            </p:cNvPr>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1" name="Freeform 76">
              <a:extLst>
                <a:ext uri="{FF2B5EF4-FFF2-40B4-BE49-F238E27FC236}">
                  <a16:creationId xmlns:a16="http://schemas.microsoft.com/office/drawing/2014/main" id="{0D6AD010-6070-4A25-9C6F-C938E9E6BA89}"/>
                </a:ext>
              </a:extLst>
            </p:cNvPr>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2" name="Freeform 77">
              <a:extLst>
                <a:ext uri="{FF2B5EF4-FFF2-40B4-BE49-F238E27FC236}">
                  <a16:creationId xmlns:a16="http://schemas.microsoft.com/office/drawing/2014/main" id="{C1783562-F8F4-49A0-98B2-7B56CA5B1FD3}"/>
                </a:ext>
              </a:extLst>
            </p:cNvPr>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3" name="Freeform 78">
              <a:extLst>
                <a:ext uri="{FF2B5EF4-FFF2-40B4-BE49-F238E27FC236}">
                  <a16:creationId xmlns:a16="http://schemas.microsoft.com/office/drawing/2014/main" id="{8E4614FC-9127-4A79-A946-22351BF0C338}"/>
                </a:ext>
              </a:extLst>
            </p:cNvPr>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4" name="Freeform 79">
              <a:extLst>
                <a:ext uri="{FF2B5EF4-FFF2-40B4-BE49-F238E27FC236}">
                  <a16:creationId xmlns:a16="http://schemas.microsoft.com/office/drawing/2014/main" id="{BE1FCB24-C635-4EAC-BDF7-F81EF1355E2C}"/>
                </a:ext>
              </a:extLst>
            </p:cNvPr>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75" name="Freeform 80" descr="An icon of a checkmark">
            <a:extLst>
              <a:ext uri="{FF2B5EF4-FFF2-40B4-BE49-F238E27FC236}">
                <a16:creationId xmlns:a16="http://schemas.microsoft.com/office/drawing/2014/main" id="{374C30C8-8CA6-42C1-8DC7-AD2A3A5AB8B3}"/>
              </a:ext>
            </a:extLst>
          </p:cNvPr>
          <p:cNvSpPr>
            <a:spLocks/>
          </p:cNvSpPr>
          <p:nvPr userDrawn="1"/>
        </p:nvSpPr>
        <p:spPr bwMode="auto">
          <a:xfrm>
            <a:off x="8477674"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76" name="Group 975" descr="An icon of an open box">
            <a:extLst>
              <a:ext uri="{FF2B5EF4-FFF2-40B4-BE49-F238E27FC236}">
                <a16:creationId xmlns:a16="http://schemas.microsoft.com/office/drawing/2014/main" id="{8A2FED04-DDB3-4973-B986-0F9AAB79A4C1}"/>
              </a:ext>
            </a:extLst>
          </p:cNvPr>
          <p:cNvGrpSpPr/>
          <p:nvPr userDrawn="1"/>
        </p:nvGrpSpPr>
        <p:grpSpPr>
          <a:xfrm>
            <a:off x="7037811" y="2465388"/>
            <a:ext cx="455613" cy="352425"/>
            <a:chOff x="4956175" y="2465388"/>
            <a:chExt cx="455613" cy="352425"/>
          </a:xfrm>
        </p:grpSpPr>
        <p:sp>
          <p:nvSpPr>
            <p:cNvPr id="977" name="Line 81">
              <a:extLst>
                <a:ext uri="{FF2B5EF4-FFF2-40B4-BE49-F238E27FC236}">
                  <a16:creationId xmlns:a16="http://schemas.microsoft.com/office/drawing/2014/main" id="{CB85AEEE-3751-41C2-85AA-8626AA4FF048}"/>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8" name="Line 82">
              <a:extLst>
                <a:ext uri="{FF2B5EF4-FFF2-40B4-BE49-F238E27FC236}">
                  <a16:creationId xmlns:a16="http://schemas.microsoft.com/office/drawing/2014/main" id="{4AC828B6-F6C8-4290-8A54-17552A99846D}"/>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9" name="Freeform 83">
              <a:extLst>
                <a:ext uri="{FF2B5EF4-FFF2-40B4-BE49-F238E27FC236}">
                  <a16:creationId xmlns:a16="http://schemas.microsoft.com/office/drawing/2014/main" id="{FB8E26ED-9EF5-4D20-9989-FA4694048F43}"/>
                </a:ext>
              </a:extLst>
            </p:cNvPr>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0" name="Freeform 84">
              <a:extLst>
                <a:ext uri="{FF2B5EF4-FFF2-40B4-BE49-F238E27FC236}">
                  <a16:creationId xmlns:a16="http://schemas.microsoft.com/office/drawing/2014/main" id="{2DE0419F-6C66-4532-9552-2631D2DEE5A0}"/>
                </a:ext>
              </a:extLst>
            </p:cNvPr>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1" name="Freeform 85">
              <a:extLst>
                <a:ext uri="{FF2B5EF4-FFF2-40B4-BE49-F238E27FC236}">
                  <a16:creationId xmlns:a16="http://schemas.microsoft.com/office/drawing/2014/main" id="{F602413A-E6B8-48E4-8EBB-FB0C4B916462}"/>
                </a:ext>
              </a:extLst>
            </p:cNvPr>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2" name="Freeform 86">
              <a:extLst>
                <a:ext uri="{FF2B5EF4-FFF2-40B4-BE49-F238E27FC236}">
                  <a16:creationId xmlns:a16="http://schemas.microsoft.com/office/drawing/2014/main" id="{E2BDD2AE-62EA-413E-A9A9-F46E7A840069}"/>
                </a:ext>
              </a:extLst>
            </p:cNvPr>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3" name="Freeform 87">
              <a:extLst>
                <a:ext uri="{FF2B5EF4-FFF2-40B4-BE49-F238E27FC236}">
                  <a16:creationId xmlns:a16="http://schemas.microsoft.com/office/drawing/2014/main" id="{08297F9F-3A67-4722-B234-3A594E59B4B7}"/>
                </a:ext>
              </a:extLst>
            </p:cNvPr>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4" name="Freeform 88">
              <a:extLst>
                <a:ext uri="{FF2B5EF4-FFF2-40B4-BE49-F238E27FC236}">
                  <a16:creationId xmlns:a16="http://schemas.microsoft.com/office/drawing/2014/main" id="{86BD90CF-F27F-488D-9B2F-4D75B5413A93}"/>
                </a:ext>
              </a:extLst>
            </p:cNvPr>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5" name="Freeform 89" descr="An icon to mark location ">
            <a:extLst>
              <a:ext uri="{FF2B5EF4-FFF2-40B4-BE49-F238E27FC236}">
                <a16:creationId xmlns:a16="http://schemas.microsoft.com/office/drawing/2014/main" id="{43BE43F3-CDEE-4FCC-98D2-30A906C57230}"/>
              </a:ext>
            </a:extLst>
          </p:cNvPr>
          <p:cNvSpPr>
            <a:spLocks noEditPoints="1"/>
          </p:cNvSpPr>
          <p:nvPr userDrawn="1"/>
        </p:nvSpPr>
        <p:spPr bwMode="auto">
          <a:xfrm>
            <a:off x="7191799"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6" name="Freeform 92" descr="An icon of a speech bubble">
            <a:extLst>
              <a:ext uri="{FF2B5EF4-FFF2-40B4-BE49-F238E27FC236}">
                <a16:creationId xmlns:a16="http://schemas.microsoft.com/office/drawing/2014/main" id="{6B52C333-CA27-4E26-8794-472E04718312}"/>
              </a:ext>
            </a:extLst>
          </p:cNvPr>
          <p:cNvSpPr>
            <a:spLocks/>
          </p:cNvSpPr>
          <p:nvPr userDrawn="1"/>
        </p:nvSpPr>
        <p:spPr bwMode="auto">
          <a:xfrm>
            <a:off x="6593311"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7" name="Freeform 93" descr="An icon representing &quot;share&quot;">
            <a:extLst>
              <a:ext uri="{FF2B5EF4-FFF2-40B4-BE49-F238E27FC236}">
                <a16:creationId xmlns:a16="http://schemas.microsoft.com/office/drawing/2014/main" id="{366EA910-C350-44FC-82C0-921F5BCBFAA1}"/>
              </a:ext>
            </a:extLst>
          </p:cNvPr>
          <p:cNvSpPr>
            <a:spLocks/>
          </p:cNvSpPr>
          <p:nvPr userDrawn="1"/>
        </p:nvSpPr>
        <p:spPr bwMode="auto">
          <a:xfrm>
            <a:off x="4970886"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8" name="Freeform 94" descr="An icon of a hashtag">
            <a:extLst>
              <a:ext uri="{FF2B5EF4-FFF2-40B4-BE49-F238E27FC236}">
                <a16:creationId xmlns:a16="http://schemas.microsoft.com/office/drawing/2014/main" id="{BE74D33F-5034-4C3B-A909-DBF0BBAA4AEA}"/>
              </a:ext>
            </a:extLst>
          </p:cNvPr>
          <p:cNvSpPr>
            <a:spLocks noEditPoints="1"/>
          </p:cNvSpPr>
          <p:nvPr userDrawn="1"/>
        </p:nvSpPr>
        <p:spPr bwMode="auto">
          <a:xfrm>
            <a:off x="3811104"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89" name="Group 988" descr="An icon of a pie chart with three wedges of different sizes">
            <a:extLst>
              <a:ext uri="{FF2B5EF4-FFF2-40B4-BE49-F238E27FC236}">
                <a16:creationId xmlns:a16="http://schemas.microsoft.com/office/drawing/2014/main" id="{D575DD92-E16B-4F2C-8C9B-F8B3A8402F73}"/>
              </a:ext>
            </a:extLst>
          </p:cNvPr>
          <p:cNvGrpSpPr/>
          <p:nvPr userDrawn="1"/>
        </p:nvGrpSpPr>
        <p:grpSpPr>
          <a:xfrm>
            <a:off x="8014124" y="708025"/>
            <a:ext cx="363538" cy="366713"/>
            <a:chOff x="5932488" y="708025"/>
            <a:chExt cx="363538" cy="366713"/>
          </a:xfrm>
        </p:grpSpPr>
        <p:sp>
          <p:nvSpPr>
            <p:cNvPr id="990" name="Freeform 95">
              <a:extLst>
                <a:ext uri="{FF2B5EF4-FFF2-40B4-BE49-F238E27FC236}">
                  <a16:creationId xmlns:a16="http://schemas.microsoft.com/office/drawing/2014/main" id="{7EBA1F7D-B73F-4FBF-AC05-8617740DC005}"/>
                </a:ext>
              </a:extLst>
            </p:cNvPr>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1" name="Freeform 96">
              <a:extLst>
                <a:ext uri="{FF2B5EF4-FFF2-40B4-BE49-F238E27FC236}">
                  <a16:creationId xmlns:a16="http://schemas.microsoft.com/office/drawing/2014/main" id="{975262EB-D337-422B-9434-95A0C990BEA6}"/>
                </a:ext>
              </a:extLst>
            </p:cNvPr>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2" name="Freeform 97">
              <a:extLst>
                <a:ext uri="{FF2B5EF4-FFF2-40B4-BE49-F238E27FC236}">
                  <a16:creationId xmlns:a16="http://schemas.microsoft.com/office/drawing/2014/main" id="{72919B1E-E88E-4377-B22B-C2B61698D3C9}"/>
                </a:ext>
              </a:extLst>
            </p:cNvPr>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93" name="Group 992" descr="An icon of three arrows pointing to the right">
            <a:extLst>
              <a:ext uri="{FF2B5EF4-FFF2-40B4-BE49-F238E27FC236}">
                <a16:creationId xmlns:a16="http://schemas.microsoft.com/office/drawing/2014/main" id="{98D6242D-1086-4798-A3B3-D448F3C345DA}"/>
              </a:ext>
            </a:extLst>
          </p:cNvPr>
          <p:cNvGrpSpPr/>
          <p:nvPr userDrawn="1"/>
        </p:nvGrpSpPr>
        <p:grpSpPr>
          <a:xfrm>
            <a:off x="5488411" y="1298575"/>
            <a:ext cx="528638" cy="374650"/>
            <a:chOff x="3406775" y="1298575"/>
            <a:chExt cx="528638" cy="374650"/>
          </a:xfrm>
        </p:grpSpPr>
        <p:sp>
          <p:nvSpPr>
            <p:cNvPr id="994" name="Freeform 98">
              <a:extLst>
                <a:ext uri="{FF2B5EF4-FFF2-40B4-BE49-F238E27FC236}">
                  <a16:creationId xmlns:a16="http://schemas.microsoft.com/office/drawing/2014/main" id="{4483B87E-7268-41EB-9EF0-1016A8C99EE6}"/>
                </a:ext>
              </a:extLst>
            </p:cNvPr>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5" name="Freeform 99">
              <a:extLst>
                <a:ext uri="{FF2B5EF4-FFF2-40B4-BE49-F238E27FC236}">
                  <a16:creationId xmlns:a16="http://schemas.microsoft.com/office/drawing/2014/main" id="{4B96F72C-DA9F-46BF-9DDB-A05385366495}"/>
                </a:ext>
              </a:extLst>
            </p:cNvPr>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6" name="Freeform 100">
              <a:extLst>
                <a:ext uri="{FF2B5EF4-FFF2-40B4-BE49-F238E27FC236}">
                  <a16:creationId xmlns:a16="http://schemas.microsoft.com/office/drawing/2014/main" id="{B00C3C11-8A68-4977-9210-CF09FA492F48}"/>
                </a:ext>
              </a:extLst>
            </p:cNvPr>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97" name="Group 996" descr="An icon of a person with a speech bubble">
            <a:extLst>
              <a:ext uri="{FF2B5EF4-FFF2-40B4-BE49-F238E27FC236}">
                <a16:creationId xmlns:a16="http://schemas.microsoft.com/office/drawing/2014/main" id="{15492AEC-12A6-473A-9849-6DE880C9AAC0}"/>
              </a:ext>
            </a:extLst>
          </p:cNvPr>
          <p:cNvGrpSpPr/>
          <p:nvPr userDrawn="1"/>
        </p:nvGrpSpPr>
        <p:grpSpPr>
          <a:xfrm>
            <a:off x="4218411" y="796925"/>
            <a:ext cx="512763" cy="447675"/>
            <a:chOff x="2136775" y="796925"/>
            <a:chExt cx="512763" cy="447675"/>
          </a:xfrm>
        </p:grpSpPr>
        <p:sp>
          <p:nvSpPr>
            <p:cNvPr id="998" name="Freeform 101">
              <a:extLst>
                <a:ext uri="{FF2B5EF4-FFF2-40B4-BE49-F238E27FC236}">
                  <a16:creationId xmlns:a16="http://schemas.microsoft.com/office/drawing/2014/main" id="{E5E3D65B-7D92-4122-8947-7DFAF83B6748}"/>
                </a:ext>
              </a:extLst>
            </p:cNvPr>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9" name="Oval 102">
              <a:extLst>
                <a:ext uri="{FF2B5EF4-FFF2-40B4-BE49-F238E27FC236}">
                  <a16:creationId xmlns:a16="http://schemas.microsoft.com/office/drawing/2014/main" id="{D52A36FE-EFE3-43F6-8F91-172F850C5B6A}"/>
                </a:ext>
              </a:extLst>
            </p:cNvPr>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0" name="Freeform 103">
              <a:extLst>
                <a:ext uri="{FF2B5EF4-FFF2-40B4-BE49-F238E27FC236}">
                  <a16:creationId xmlns:a16="http://schemas.microsoft.com/office/drawing/2014/main" id="{A43D0747-2095-4555-8AF5-4CEB10147FD9}"/>
                </a:ext>
              </a:extLst>
            </p:cNvPr>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01" name="Freeform 104" descr="An icon of a rectangular speech bubble">
            <a:extLst>
              <a:ext uri="{FF2B5EF4-FFF2-40B4-BE49-F238E27FC236}">
                <a16:creationId xmlns:a16="http://schemas.microsoft.com/office/drawing/2014/main" id="{02366EE6-8F17-4971-BB4B-6E60FBD58BA4}"/>
              </a:ext>
            </a:extLst>
          </p:cNvPr>
          <p:cNvSpPr>
            <a:spLocks/>
          </p:cNvSpPr>
          <p:nvPr userDrawn="1"/>
        </p:nvSpPr>
        <p:spPr bwMode="auto">
          <a:xfrm>
            <a:off x="6423449"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2" name="Freeform 105" descr="An icon of a square text box">
            <a:extLst>
              <a:ext uri="{FF2B5EF4-FFF2-40B4-BE49-F238E27FC236}">
                <a16:creationId xmlns:a16="http://schemas.microsoft.com/office/drawing/2014/main" id="{AB414C3D-AC43-4B6D-811D-C6484A00C893}"/>
              </a:ext>
            </a:extLst>
          </p:cNvPr>
          <p:cNvSpPr>
            <a:spLocks/>
          </p:cNvSpPr>
          <p:nvPr userDrawn="1"/>
        </p:nvSpPr>
        <p:spPr bwMode="auto">
          <a:xfrm>
            <a:off x="5924974"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3" name="Freeform 106" descr="An icon of a yield sign with an exclamation point inside of it">
            <a:extLst>
              <a:ext uri="{FF2B5EF4-FFF2-40B4-BE49-F238E27FC236}">
                <a16:creationId xmlns:a16="http://schemas.microsoft.com/office/drawing/2014/main" id="{DB89650C-9154-4A4C-914C-E5CA0B09784B}"/>
              </a:ext>
            </a:extLst>
          </p:cNvPr>
          <p:cNvSpPr>
            <a:spLocks noEditPoints="1"/>
          </p:cNvSpPr>
          <p:nvPr userDrawn="1"/>
        </p:nvSpPr>
        <p:spPr bwMode="auto">
          <a:xfrm>
            <a:off x="3773004"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4" name="Freeform 107" descr="An icon of a magnifying glass">
            <a:extLst>
              <a:ext uri="{FF2B5EF4-FFF2-40B4-BE49-F238E27FC236}">
                <a16:creationId xmlns:a16="http://schemas.microsoft.com/office/drawing/2014/main" id="{E15E47AA-B7A7-4ABC-83C2-31DE35AC1EE3}"/>
              </a:ext>
            </a:extLst>
          </p:cNvPr>
          <p:cNvSpPr>
            <a:spLocks noEditPoints="1"/>
          </p:cNvSpPr>
          <p:nvPr userDrawn="1"/>
        </p:nvSpPr>
        <p:spPr bwMode="auto">
          <a:xfrm>
            <a:off x="5743999"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5" name="Freeform 108" descr="An icon of a hand pointing to the right ">
            <a:extLst>
              <a:ext uri="{FF2B5EF4-FFF2-40B4-BE49-F238E27FC236}">
                <a16:creationId xmlns:a16="http://schemas.microsoft.com/office/drawing/2014/main" id="{DA05760C-269E-43CF-A44D-DAA5A3F1387A}"/>
              </a:ext>
            </a:extLst>
          </p:cNvPr>
          <p:cNvSpPr>
            <a:spLocks/>
          </p:cNvSpPr>
          <p:nvPr userDrawn="1"/>
        </p:nvSpPr>
        <p:spPr bwMode="auto">
          <a:xfrm>
            <a:off x="3730142"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6" name="Freeform 109" descr="An icon of Parliament Hill">
            <a:extLst>
              <a:ext uri="{FF2B5EF4-FFF2-40B4-BE49-F238E27FC236}">
                <a16:creationId xmlns:a16="http://schemas.microsoft.com/office/drawing/2014/main" id="{166F8440-5DBC-4823-89D3-771BF24F386B}"/>
              </a:ext>
            </a:extLst>
          </p:cNvPr>
          <p:cNvSpPr>
            <a:spLocks noEditPoints="1"/>
          </p:cNvSpPr>
          <p:nvPr userDrawn="1"/>
        </p:nvSpPr>
        <p:spPr bwMode="auto">
          <a:xfrm>
            <a:off x="4862936"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07" name="Group 1006" descr="An icon of a ribbon ">
            <a:extLst>
              <a:ext uri="{FF2B5EF4-FFF2-40B4-BE49-F238E27FC236}">
                <a16:creationId xmlns:a16="http://schemas.microsoft.com/office/drawing/2014/main" id="{3DEBEC1A-5745-4728-AD73-6FA5308B2E4E}"/>
              </a:ext>
            </a:extLst>
          </p:cNvPr>
          <p:cNvGrpSpPr/>
          <p:nvPr userDrawn="1"/>
        </p:nvGrpSpPr>
        <p:grpSpPr>
          <a:xfrm>
            <a:off x="5450311" y="2287588"/>
            <a:ext cx="369888" cy="557213"/>
            <a:chOff x="3368675" y="2287588"/>
            <a:chExt cx="369888" cy="557213"/>
          </a:xfrm>
        </p:grpSpPr>
        <p:sp>
          <p:nvSpPr>
            <p:cNvPr id="1008" name="Freeform 110">
              <a:extLst>
                <a:ext uri="{FF2B5EF4-FFF2-40B4-BE49-F238E27FC236}">
                  <a16:creationId xmlns:a16="http://schemas.microsoft.com/office/drawing/2014/main" id="{E312ED49-3F92-4B9B-8454-47E8C8504E97}"/>
                </a:ext>
              </a:extLst>
            </p:cNvPr>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9" name="Freeform 111">
              <a:extLst>
                <a:ext uri="{FF2B5EF4-FFF2-40B4-BE49-F238E27FC236}">
                  <a16:creationId xmlns:a16="http://schemas.microsoft.com/office/drawing/2014/main" id="{6719AF9C-59B7-453D-BC61-7227A7F8FAE8}"/>
                </a:ext>
              </a:extLst>
            </p:cNvPr>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0" name="Freeform 112">
              <a:extLst>
                <a:ext uri="{FF2B5EF4-FFF2-40B4-BE49-F238E27FC236}">
                  <a16:creationId xmlns:a16="http://schemas.microsoft.com/office/drawing/2014/main" id="{8DBACCC0-2C07-4210-897C-48127522CD43}"/>
                </a:ext>
              </a:extLst>
            </p:cNvPr>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11" name="Freeform 113" descr="An icon of a star">
            <a:extLst>
              <a:ext uri="{FF2B5EF4-FFF2-40B4-BE49-F238E27FC236}">
                <a16:creationId xmlns:a16="http://schemas.microsoft.com/office/drawing/2014/main" id="{760FBABA-E900-42DF-84B6-27F67C28B866}"/>
              </a:ext>
            </a:extLst>
          </p:cNvPr>
          <p:cNvSpPr>
            <a:spLocks/>
          </p:cNvSpPr>
          <p:nvPr userDrawn="1"/>
        </p:nvSpPr>
        <p:spPr bwMode="auto">
          <a:xfrm>
            <a:off x="4507336"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2" name="Freeform 114" descr="An icon of an arrow pointing to the right ">
            <a:extLst>
              <a:ext uri="{FF2B5EF4-FFF2-40B4-BE49-F238E27FC236}">
                <a16:creationId xmlns:a16="http://schemas.microsoft.com/office/drawing/2014/main" id="{F83C9EC9-19F8-46AD-A161-4CB444CA2B7F}"/>
              </a:ext>
            </a:extLst>
          </p:cNvPr>
          <p:cNvSpPr>
            <a:spLocks/>
          </p:cNvSpPr>
          <p:nvPr userDrawn="1"/>
        </p:nvSpPr>
        <p:spPr bwMode="auto">
          <a:xfrm>
            <a:off x="7663286"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3" name="Freeform 115" descr="An icon of an arrow pointing to the left">
            <a:extLst>
              <a:ext uri="{FF2B5EF4-FFF2-40B4-BE49-F238E27FC236}">
                <a16:creationId xmlns:a16="http://schemas.microsoft.com/office/drawing/2014/main" id="{D2A85DF2-1C2A-43E2-8585-6A7C5697458D}"/>
              </a:ext>
            </a:extLst>
          </p:cNvPr>
          <p:cNvSpPr>
            <a:spLocks/>
          </p:cNvSpPr>
          <p:nvPr userDrawn="1"/>
        </p:nvSpPr>
        <p:spPr bwMode="auto">
          <a:xfrm>
            <a:off x="7542636"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4" name="Freeform 116" descr="An icon of the sun ">
            <a:extLst>
              <a:ext uri="{FF2B5EF4-FFF2-40B4-BE49-F238E27FC236}">
                <a16:creationId xmlns:a16="http://schemas.microsoft.com/office/drawing/2014/main" id="{2C480E83-8F39-4FF5-868B-44B4DB6104D6}"/>
              </a:ext>
            </a:extLst>
          </p:cNvPr>
          <p:cNvSpPr>
            <a:spLocks/>
          </p:cNvSpPr>
          <p:nvPr userDrawn="1"/>
        </p:nvSpPr>
        <p:spPr bwMode="auto">
          <a:xfrm>
            <a:off x="6867949"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5" name="Freeform 117" descr="An icon of an illuminated light bulb">
            <a:extLst>
              <a:ext uri="{FF2B5EF4-FFF2-40B4-BE49-F238E27FC236}">
                <a16:creationId xmlns:a16="http://schemas.microsoft.com/office/drawing/2014/main" id="{9EE031A1-6C4F-4948-9D16-4EBB2A760C16}"/>
              </a:ext>
            </a:extLst>
          </p:cNvPr>
          <p:cNvSpPr>
            <a:spLocks noEditPoints="1"/>
          </p:cNvSpPr>
          <p:nvPr userDrawn="1"/>
        </p:nvSpPr>
        <p:spPr bwMode="auto">
          <a:xfrm>
            <a:off x="4396211"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6" name="Freeform 118" descr="An icon of a light bulb">
            <a:extLst>
              <a:ext uri="{FF2B5EF4-FFF2-40B4-BE49-F238E27FC236}">
                <a16:creationId xmlns:a16="http://schemas.microsoft.com/office/drawing/2014/main" id="{0D2BFBFA-34B3-4F13-9138-DFB03D33D544}"/>
              </a:ext>
            </a:extLst>
          </p:cNvPr>
          <p:cNvSpPr>
            <a:spLocks noEditPoints="1"/>
          </p:cNvSpPr>
          <p:nvPr userDrawn="1"/>
        </p:nvSpPr>
        <p:spPr bwMode="auto">
          <a:xfrm>
            <a:off x="4635924"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7" name="Freeform 119" descr="An icon of an airplane ">
            <a:extLst>
              <a:ext uri="{FF2B5EF4-FFF2-40B4-BE49-F238E27FC236}">
                <a16:creationId xmlns:a16="http://schemas.microsoft.com/office/drawing/2014/main" id="{332DDA10-2AD9-4679-A57F-4DB37BDFE313}"/>
              </a:ext>
            </a:extLst>
          </p:cNvPr>
          <p:cNvSpPr>
            <a:spLocks noEditPoints="1"/>
          </p:cNvSpPr>
          <p:nvPr userDrawn="1"/>
        </p:nvSpPr>
        <p:spPr bwMode="auto">
          <a:xfrm>
            <a:off x="3687279"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8" name="Freeform 120" descr="An icon of a car">
            <a:extLst>
              <a:ext uri="{FF2B5EF4-FFF2-40B4-BE49-F238E27FC236}">
                <a16:creationId xmlns:a16="http://schemas.microsoft.com/office/drawing/2014/main" id="{B1251818-54CD-47AE-889A-4EC845E882E8}"/>
              </a:ext>
            </a:extLst>
          </p:cNvPr>
          <p:cNvSpPr>
            <a:spLocks noEditPoints="1"/>
          </p:cNvSpPr>
          <p:nvPr userDrawn="1"/>
        </p:nvSpPr>
        <p:spPr bwMode="auto">
          <a:xfrm>
            <a:off x="5472536"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9" name="Freeform 121" descr="An icon of the earth">
            <a:extLst>
              <a:ext uri="{FF2B5EF4-FFF2-40B4-BE49-F238E27FC236}">
                <a16:creationId xmlns:a16="http://schemas.microsoft.com/office/drawing/2014/main" id="{8CAAEC75-DEC9-49F9-AC20-42F3B11271F7}"/>
              </a:ext>
            </a:extLst>
          </p:cNvPr>
          <p:cNvSpPr>
            <a:spLocks noEditPoints="1"/>
          </p:cNvSpPr>
          <p:nvPr userDrawn="1"/>
        </p:nvSpPr>
        <p:spPr bwMode="auto">
          <a:xfrm>
            <a:off x="7399761"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0" name="Freeform 122" descr="An icon of a wrench and a screwdriver crossed">
            <a:extLst>
              <a:ext uri="{FF2B5EF4-FFF2-40B4-BE49-F238E27FC236}">
                <a16:creationId xmlns:a16="http://schemas.microsoft.com/office/drawing/2014/main" id="{0727FC5F-C454-4AC9-A76D-5C6A10ECDE05}"/>
              </a:ext>
            </a:extLst>
          </p:cNvPr>
          <p:cNvSpPr>
            <a:spLocks noEditPoints="1"/>
          </p:cNvSpPr>
          <p:nvPr userDrawn="1"/>
        </p:nvSpPr>
        <p:spPr bwMode="auto">
          <a:xfrm>
            <a:off x="7936336"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21" name="Group 1020" descr="An icon of the letter &quot;i&quot; representing information ">
            <a:extLst>
              <a:ext uri="{FF2B5EF4-FFF2-40B4-BE49-F238E27FC236}">
                <a16:creationId xmlns:a16="http://schemas.microsoft.com/office/drawing/2014/main" id="{C2E04EAA-0E35-456A-8957-ECA463C2CC22}"/>
              </a:ext>
            </a:extLst>
          </p:cNvPr>
          <p:cNvGrpSpPr/>
          <p:nvPr userDrawn="1"/>
        </p:nvGrpSpPr>
        <p:grpSpPr>
          <a:xfrm>
            <a:off x="9446842" y="2382720"/>
            <a:ext cx="155575" cy="355600"/>
            <a:chOff x="7372350" y="2392363"/>
            <a:chExt cx="155575" cy="355600"/>
          </a:xfrm>
        </p:grpSpPr>
        <p:sp>
          <p:nvSpPr>
            <p:cNvPr id="1022" name="Freeform 123">
              <a:extLst>
                <a:ext uri="{FF2B5EF4-FFF2-40B4-BE49-F238E27FC236}">
                  <a16:creationId xmlns:a16="http://schemas.microsoft.com/office/drawing/2014/main" id="{82CA8598-1226-4983-9CB4-1FD938C98E0C}"/>
                </a:ext>
              </a:extLst>
            </p:cNvPr>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3" name="Freeform 124">
              <a:extLst>
                <a:ext uri="{FF2B5EF4-FFF2-40B4-BE49-F238E27FC236}">
                  <a16:creationId xmlns:a16="http://schemas.microsoft.com/office/drawing/2014/main" id="{CEF8C513-E2D1-4A83-A5E2-E8CE75A4AC25}"/>
                </a:ext>
              </a:extLst>
            </p:cNvPr>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24" name="Freeform 125" descr="An icon of a circle and arrows representing a cycle">
            <a:extLst>
              <a:ext uri="{FF2B5EF4-FFF2-40B4-BE49-F238E27FC236}">
                <a16:creationId xmlns:a16="http://schemas.microsoft.com/office/drawing/2014/main" id="{642576EA-4E1A-4B46-B54D-BE6CE6A19466}"/>
              </a:ext>
            </a:extLst>
          </p:cNvPr>
          <p:cNvSpPr>
            <a:spLocks noEditPoints="1"/>
          </p:cNvSpPr>
          <p:nvPr userDrawn="1"/>
        </p:nvSpPr>
        <p:spPr bwMode="auto">
          <a:xfrm>
            <a:off x="4701011"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 name="Freeform 126" descr="An icon representing GPS ">
            <a:extLst>
              <a:ext uri="{FF2B5EF4-FFF2-40B4-BE49-F238E27FC236}">
                <a16:creationId xmlns:a16="http://schemas.microsoft.com/office/drawing/2014/main" id="{74011896-7293-4C9D-B96D-377B3E2F8117}"/>
              </a:ext>
            </a:extLst>
          </p:cNvPr>
          <p:cNvSpPr>
            <a:spLocks noEditPoints="1"/>
          </p:cNvSpPr>
          <p:nvPr userDrawn="1"/>
        </p:nvSpPr>
        <p:spPr bwMode="auto">
          <a:xfrm>
            <a:off x="9534949"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6" name="Freeform 127" descr="An icon of a house">
            <a:extLst>
              <a:ext uri="{FF2B5EF4-FFF2-40B4-BE49-F238E27FC236}">
                <a16:creationId xmlns:a16="http://schemas.microsoft.com/office/drawing/2014/main" id="{13C7A488-BC7D-45D5-B102-0B8F172ADEC3}"/>
              </a:ext>
            </a:extLst>
          </p:cNvPr>
          <p:cNvSpPr>
            <a:spLocks noEditPoints="1"/>
          </p:cNvSpPr>
          <p:nvPr userDrawn="1"/>
        </p:nvSpPr>
        <p:spPr bwMode="auto">
          <a:xfrm>
            <a:off x="4267624"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27" name="Group 1026" descr="An icon of a bar graph with an arrow pointing upwards">
            <a:extLst>
              <a:ext uri="{FF2B5EF4-FFF2-40B4-BE49-F238E27FC236}">
                <a16:creationId xmlns:a16="http://schemas.microsoft.com/office/drawing/2014/main" id="{8D66D2F2-7DEF-4F83-9D80-C28567F8FA7C}"/>
              </a:ext>
            </a:extLst>
          </p:cNvPr>
          <p:cNvGrpSpPr/>
          <p:nvPr userDrawn="1"/>
        </p:nvGrpSpPr>
        <p:grpSpPr>
          <a:xfrm>
            <a:off x="9303174" y="2921000"/>
            <a:ext cx="355600" cy="279400"/>
            <a:chOff x="7221538" y="2921000"/>
            <a:chExt cx="355600" cy="279400"/>
          </a:xfrm>
        </p:grpSpPr>
        <p:sp>
          <p:nvSpPr>
            <p:cNvPr id="1028" name="Freeform 128">
              <a:extLst>
                <a:ext uri="{FF2B5EF4-FFF2-40B4-BE49-F238E27FC236}">
                  <a16:creationId xmlns:a16="http://schemas.microsoft.com/office/drawing/2014/main" id="{26545A57-E4C4-434F-9357-714EB557CDCB}"/>
                </a:ext>
              </a:extLst>
            </p:cNvPr>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9" name="Rectangle 129">
              <a:extLst>
                <a:ext uri="{FF2B5EF4-FFF2-40B4-BE49-F238E27FC236}">
                  <a16:creationId xmlns:a16="http://schemas.microsoft.com/office/drawing/2014/main" id="{D4CC6D97-6983-4B4E-A71D-9D639FC58CB5}"/>
                </a:ext>
              </a:extLst>
            </p:cNvPr>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0" name="Rectangle 130">
              <a:extLst>
                <a:ext uri="{FF2B5EF4-FFF2-40B4-BE49-F238E27FC236}">
                  <a16:creationId xmlns:a16="http://schemas.microsoft.com/office/drawing/2014/main" id="{710B2318-5BC2-4E70-8BD6-BE67988BAB77}"/>
                </a:ext>
              </a:extLst>
            </p:cNvPr>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1" name="Rectangle 131">
              <a:extLst>
                <a:ext uri="{FF2B5EF4-FFF2-40B4-BE49-F238E27FC236}">
                  <a16:creationId xmlns:a16="http://schemas.microsoft.com/office/drawing/2014/main" id="{25E5AC5B-D2B3-44B4-B3DB-4E1205D78249}"/>
                </a:ext>
              </a:extLst>
            </p:cNvPr>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2" name="Rectangle 132">
              <a:extLst>
                <a:ext uri="{FF2B5EF4-FFF2-40B4-BE49-F238E27FC236}">
                  <a16:creationId xmlns:a16="http://schemas.microsoft.com/office/drawing/2014/main" id="{198D0133-650E-4D87-A34C-F5B061DF9DF3}"/>
                </a:ext>
              </a:extLst>
            </p:cNvPr>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3" name="Freeform 133">
              <a:extLst>
                <a:ext uri="{FF2B5EF4-FFF2-40B4-BE49-F238E27FC236}">
                  <a16:creationId xmlns:a16="http://schemas.microsoft.com/office/drawing/2014/main" id="{7388004C-4116-44DA-B830-55F382FBE07F}"/>
                </a:ext>
              </a:extLst>
            </p:cNvPr>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34" name="Group 1033" descr="An icon of a pair of scissors">
            <a:extLst>
              <a:ext uri="{FF2B5EF4-FFF2-40B4-BE49-F238E27FC236}">
                <a16:creationId xmlns:a16="http://schemas.microsoft.com/office/drawing/2014/main" id="{BDB7BFD2-E3A5-4E13-BC0C-110A37889556}"/>
              </a:ext>
            </a:extLst>
          </p:cNvPr>
          <p:cNvGrpSpPr/>
          <p:nvPr userDrawn="1"/>
        </p:nvGrpSpPr>
        <p:grpSpPr>
          <a:xfrm>
            <a:off x="3714267" y="2570163"/>
            <a:ext cx="528637" cy="495300"/>
            <a:chOff x="1862138" y="2570163"/>
            <a:chExt cx="528637" cy="495300"/>
          </a:xfrm>
        </p:grpSpPr>
        <p:sp>
          <p:nvSpPr>
            <p:cNvPr id="1035" name="Freeform 90">
              <a:extLst>
                <a:ext uri="{FF2B5EF4-FFF2-40B4-BE49-F238E27FC236}">
                  <a16:creationId xmlns:a16="http://schemas.microsoft.com/office/drawing/2014/main" id="{C8A52542-88E5-4737-90AB-65EDBD6E79BE}"/>
                </a:ext>
              </a:extLst>
            </p:cNvPr>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6" name="Freeform 91">
              <a:extLst>
                <a:ext uri="{FF2B5EF4-FFF2-40B4-BE49-F238E27FC236}">
                  <a16:creationId xmlns:a16="http://schemas.microsoft.com/office/drawing/2014/main" id="{FA20DC60-30D8-4CF1-844D-9CACB86B7B41}"/>
                </a:ext>
              </a:extLst>
            </p:cNvPr>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7" name="Freeform 134">
              <a:extLst>
                <a:ext uri="{FF2B5EF4-FFF2-40B4-BE49-F238E27FC236}">
                  <a16:creationId xmlns:a16="http://schemas.microsoft.com/office/drawing/2014/main" id="{697A7E9D-5615-4454-8314-96D6D205F2F4}"/>
                </a:ext>
              </a:extLst>
            </p:cNvPr>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38" name="Freeform 135" descr="An icon of a scale with one side that is heavier than the other">
            <a:extLst>
              <a:ext uri="{FF2B5EF4-FFF2-40B4-BE49-F238E27FC236}">
                <a16:creationId xmlns:a16="http://schemas.microsoft.com/office/drawing/2014/main" id="{B73491A5-B5EF-42F3-940A-B5DC6DF0F256}"/>
              </a:ext>
            </a:extLst>
          </p:cNvPr>
          <p:cNvSpPr>
            <a:spLocks noEditPoints="1"/>
          </p:cNvSpPr>
          <p:nvPr userDrawn="1"/>
        </p:nvSpPr>
        <p:spPr bwMode="auto">
          <a:xfrm>
            <a:off x="4472411"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9" name="Freeform 136">
            <a:extLst>
              <a:ext uri="{FF2B5EF4-FFF2-40B4-BE49-F238E27FC236}">
                <a16:creationId xmlns:a16="http://schemas.microsoft.com/office/drawing/2014/main" id="{CB194F74-D517-4602-9938-6CA091085C65}"/>
              </a:ext>
            </a:extLst>
          </p:cNvPr>
          <p:cNvSpPr>
            <a:spLocks/>
          </p:cNvSpPr>
          <p:nvPr userDrawn="1"/>
        </p:nvSpPr>
        <p:spPr bwMode="auto">
          <a:xfrm>
            <a:off x="4739111"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0" name="Freeform 137" descr="An icon of a thumbs up ">
            <a:extLst>
              <a:ext uri="{FF2B5EF4-FFF2-40B4-BE49-F238E27FC236}">
                <a16:creationId xmlns:a16="http://schemas.microsoft.com/office/drawing/2014/main" id="{BCAA2186-0642-4203-ACF4-ECEDFC541D2F}"/>
              </a:ext>
            </a:extLst>
          </p:cNvPr>
          <p:cNvSpPr>
            <a:spLocks/>
          </p:cNvSpPr>
          <p:nvPr userDrawn="1"/>
        </p:nvSpPr>
        <p:spPr bwMode="auto">
          <a:xfrm>
            <a:off x="9346036"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1" name="Freeform 138" descr="An icon of two puzzle pieces fit together">
            <a:extLst>
              <a:ext uri="{FF2B5EF4-FFF2-40B4-BE49-F238E27FC236}">
                <a16:creationId xmlns:a16="http://schemas.microsoft.com/office/drawing/2014/main" id="{76E25202-EA09-4713-9FBC-A64679EFE4D0}"/>
              </a:ext>
            </a:extLst>
          </p:cNvPr>
          <p:cNvSpPr>
            <a:spLocks noEditPoints="1"/>
          </p:cNvSpPr>
          <p:nvPr userDrawn="1"/>
        </p:nvSpPr>
        <p:spPr bwMode="auto">
          <a:xfrm>
            <a:off x="6558386"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42" name="Group 1041" descr="An icon of a gas gauge pointing to &quot;empty&quot;">
            <a:extLst>
              <a:ext uri="{FF2B5EF4-FFF2-40B4-BE49-F238E27FC236}">
                <a16:creationId xmlns:a16="http://schemas.microsoft.com/office/drawing/2014/main" id="{74D33D9D-AB92-4EFD-9D7A-492D2142521A}"/>
              </a:ext>
            </a:extLst>
          </p:cNvPr>
          <p:cNvGrpSpPr/>
          <p:nvPr userDrawn="1"/>
        </p:nvGrpSpPr>
        <p:grpSpPr>
          <a:xfrm>
            <a:off x="4662911" y="4216400"/>
            <a:ext cx="539750" cy="285750"/>
            <a:chOff x="2581275" y="4216400"/>
            <a:chExt cx="539750" cy="285750"/>
          </a:xfrm>
        </p:grpSpPr>
        <p:sp>
          <p:nvSpPr>
            <p:cNvPr id="1043" name="Freeform 139">
              <a:extLst>
                <a:ext uri="{FF2B5EF4-FFF2-40B4-BE49-F238E27FC236}">
                  <a16:creationId xmlns:a16="http://schemas.microsoft.com/office/drawing/2014/main" id="{4AA007DE-4D1C-410B-A157-847CE5EE4DEC}"/>
                </a:ext>
              </a:extLst>
            </p:cNvPr>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4" name="Freeform 140">
              <a:extLst>
                <a:ext uri="{FF2B5EF4-FFF2-40B4-BE49-F238E27FC236}">
                  <a16:creationId xmlns:a16="http://schemas.microsoft.com/office/drawing/2014/main" id="{BB587AE3-04AF-4FD1-B2CB-FC9FB369B858}"/>
                </a:ext>
              </a:extLst>
            </p:cNvPr>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5" name="Freeform 141">
              <a:extLst>
                <a:ext uri="{FF2B5EF4-FFF2-40B4-BE49-F238E27FC236}">
                  <a16:creationId xmlns:a16="http://schemas.microsoft.com/office/drawing/2014/main" id="{5C135D48-0C47-4F89-90D2-A2979000C090}"/>
                </a:ext>
              </a:extLst>
            </p:cNvPr>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6" name="Freeform 142">
              <a:extLst>
                <a:ext uri="{FF2B5EF4-FFF2-40B4-BE49-F238E27FC236}">
                  <a16:creationId xmlns:a16="http://schemas.microsoft.com/office/drawing/2014/main" id="{ABA8B9CC-7C49-4928-8769-025D74DB3E1D}"/>
                </a:ext>
              </a:extLst>
            </p:cNvPr>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47" name="Group 1046" descr="An icon of a gas gauge pointing to &quot;full&quot;">
            <a:extLst>
              <a:ext uri="{FF2B5EF4-FFF2-40B4-BE49-F238E27FC236}">
                <a16:creationId xmlns:a16="http://schemas.microsoft.com/office/drawing/2014/main" id="{DE1DC98B-7CE4-4147-9DC4-ADC69159BE46}"/>
              </a:ext>
            </a:extLst>
          </p:cNvPr>
          <p:cNvGrpSpPr/>
          <p:nvPr userDrawn="1"/>
        </p:nvGrpSpPr>
        <p:grpSpPr>
          <a:xfrm>
            <a:off x="5404274" y="4216400"/>
            <a:ext cx="539750" cy="285750"/>
            <a:chOff x="3322638" y="4216400"/>
            <a:chExt cx="539750" cy="285750"/>
          </a:xfrm>
        </p:grpSpPr>
        <p:sp>
          <p:nvSpPr>
            <p:cNvPr id="1048" name="Freeform 143">
              <a:extLst>
                <a:ext uri="{FF2B5EF4-FFF2-40B4-BE49-F238E27FC236}">
                  <a16:creationId xmlns:a16="http://schemas.microsoft.com/office/drawing/2014/main" id="{F3C74179-332F-41B3-A364-D05C508A9649}"/>
                </a:ext>
              </a:extLst>
            </p:cNvPr>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9" name="Freeform 144">
              <a:extLst>
                <a:ext uri="{FF2B5EF4-FFF2-40B4-BE49-F238E27FC236}">
                  <a16:creationId xmlns:a16="http://schemas.microsoft.com/office/drawing/2014/main" id="{C49A834A-E65D-479C-AA1B-EF0BB9BF6F82}"/>
                </a:ext>
              </a:extLst>
            </p:cNvPr>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0" name="Freeform 145">
              <a:extLst>
                <a:ext uri="{FF2B5EF4-FFF2-40B4-BE49-F238E27FC236}">
                  <a16:creationId xmlns:a16="http://schemas.microsoft.com/office/drawing/2014/main" id="{84BE6F69-97FD-4BB2-9A4C-C3B65B5E61B6}"/>
                </a:ext>
              </a:extLst>
            </p:cNvPr>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1" name="Freeform 146">
              <a:extLst>
                <a:ext uri="{FF2B5EF4-FFF2-40B4-BE49-F238E27FC236}">
                  <a16:creationId xmlns:a16="http://schemas.microsoft.com/office/drawing/2014/main" id="{44E3588F-5C70-4C73-A66D-3FC55D0FEC78}"/>
                </a:ext>
              </a:extLst>
            </p:cNvPr>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52" name="Group 1051" descr="An icon of a gas pump">
            <a:extLst>
              <a:ext uri="{FF2B5EF4-FFF2-40B4-BE49-F238E27FC236}">
                <a16:creationId xmlns:a16="http://schemas.microsoft.com/office/drawing/2014/main" id="{3FA7044E-A2E8-4335-BF9C-942612774A08}"/>
              </a:ext>
            </a:extLst>
          </p:cNvPr>
          <p:cNvGrpSpPr/>
          <p:nvPr userDrawn="1"/>
        </p:nvGrpSpPr>
        <p:grpSpPr>
          <a:xfrm>
            <a:off x="8998374" y="4011613"/>
            <a:ext cx="436562" cy="563563"/>
            <a:chOff x="6916738" y="4011613"/>
            <a:chExt cx="436562" cy="563563"/>
          </a:xfrm>
        </p:grpSpPr>
        <p:sp>
          <p:nvSpPr>
            <p:cNvPr id="1053" name="Rectangle 147">
              <a:extLst>
                <a:ext uri="{FF2B5EF4-FFF2-40B4-BE49-F238E27FC236}">
                  <a16:creationId xmlns:a16="http://schemas.microsoft.com/office/drawing/2014/main" id="{90AD2250-9BEC-4E88-BE4E-5011D9399A90}"/>
                </a:ext>
              </a:extLst>
            </p:cNvPr>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4" name="Freeform 148">
              <a:extLst>
                <a:ext uri="{FF2B5EF4-FFF2-40B4-BE49-F238E27FC236}">
                  <a16:creationId xmlns:a16="http://schemas.microsoft.com/office/drawing/2014/main" id="{2C33B98C-43F8-4CDF-8804-DB293061AFAD}"/>
                </a:ext>
              </a:extLst>
            </p:cNvPr>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55" name="Freeform 149" descr="An icon of a piece of paper and a clock ">
            <a:extLst>
              <a:ext uri="{FF2B5EF4-FFF2-40B4-BE49-F238E27FC236}">
                <a16:creationId xmlns:a16="http://schemas.microsoft.com/office/drawing/2014/main" id="{F90414E9-DCC9-45DE-B349-F203A205953E}"/>
              </a:ext>
            </a:extLst>
          </p:cNvPr>
          <p:cNvSpPr>
            <a:spLocks noEditPoints="1"/>
          </p:cNvSpPr>
          <p:nvPr userDrawn="1"/>
        </p:nvSpPr>
        <p:spPr bwMode="auto">
          <a:xfrm>
            <a:off x="9666711"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6" name="Rectangle 150">
            <a:extLst>
              <a:ext uri="{FF2B5EF4-FFF2-40B4-BE49-F238E27FC236}">
                <a16:creationId xmlns:a16="http://schemas.microsoft.com/office/drawing/2014/main" id="{E6F15848-E4CF-47B7-917F-3C706702E895}"/>
              </a:ext>
            </a:extLst>
          </p:cNvPr>
          <p:cNvSpPr>
            <a:spLocks noChangeArrowheads="1"/>
          </p:cNvSpPr>
          <p:nvPr userDrawn="1"/>
        </p:nvSpPr>
        <p:spPr bwMode="auto">
          <a:xfrm>
            <a:off x="9787361"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7" name="Rectangle 151">
            <a:extLst>
              <a:ext uri="{FF2B5EF4-FFF2-40B4-BE49-F238E27FC236}">
                <a16:creationId xmlns:a16="http://schemas.microsoft.com/office/drawing/2014/main" id="{3E6C5083-D6AB-4AEA-91EB-B9A957D90B4D}"/>
              </a:ext>
            </a:extLst>
          </p:cNvPr>
          <p:cNvSpPr>
            <a:spLocks noChangeArrowheads="1"/>
          </p:cNvSpPr>
          <p:nvPr userDrawn="1"/>
        </p:nvSpPr>
        <p:spPr bwMode="auto">
          <a:xfrm>
            <a:off x="9704811"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8" name="Rectangle 152" descr="an icon of a sheet of paper and a clock ">
            <a:extLst>
              <a:ext uri="{FF2B5EF4-FFF2-40B4-BE49-F238E27FC236}">
                <a16:creationId xmlns:a16="http://schemas.microsoft.com/office/drawing/2014/main" id="{BE6FA508-25A8-416E-93EA-CF1C5D138D2A}"/>
              </a:ext>
            </a:extLst>
          </p:cNvPr>
          <p:cNvSpPr>
            <a:spLocks noChangeArrowheads="1"/>
          </p:cNvSpPr>
          <p:nvPr userDrawn="1"/>
        </p:nvSpPr>
        <p:spPr bwMode="auto">
          <a:xfrm>
            <a:off x="9704811"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9" name="Freeform 153">
            <a:extLst>
              <a:ext uri="{FF2B5EF4-FFF2-40B4-BE49-F238E27FC236}">
                <a16:creationId xmlns:a16="http://schemas.microsoft.com/office/drawing/2014/main" id="{5BDA665A-409B-4DAB-B9A8-0DBCA79EFD5B}"/>
              </a:ext>
            </a:extLst>
          </p:cNvPr>
          <p:cNvSpPr>
            <a:spLocks/>
          </p:cNvSpPr>
          <p:nvPr userDrawn="1"/>
        </p:nvSpPr>
        <p:spPr bwMode="auto">
          <a:xfrm>
            <a:off x="9806411"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0" name="Freeform 154" descr="An icon of an eye">
            <a:extLst>
              <a:ext uri="{FF2B5EF4-FFF2-40B4-BE49-F238E27FC236}">
                <a16:creationId xmlns:a16="http://schemas.microsoft.com/office/drawing/2014/main" id="{7012CB7C-368C-4FF4-AAAB-5A711B787EB2}"/>
              </a:ext>
            </a:extLst>
          </p:cNvPr>
          <p:cNvSpPr>
            <a:spLocks noEditPoints="1"/>
          </p:cNvSpPr>
          <p:nvPr userDrawn="1"/>
        </p:nvSpPr>
        <p:spPr bwMode="auto">
          <a:xfrm>
            <a:off x="10392199"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1" name="Freeform 155" descr="An icon of a calculator">
            <a:extLst>
              <a:ext uri="{FF2B5EF4-FFF2-40B4-BE49-F238E27FC236}">
                <a16:creationId xmlns:a16="http://schemas.microsoft.com/office/drawing/2014/main" id="{5E13424F-DCFD-4BAC-BA42-EEA20BD9B5DE}"/>
              </a:ext>
            </a:extLst>
          </p:cNvPr>
          <p:cNvSpPr>
            <a:spLocks noEditPoints="1"/>
          </p:cNvSpPr>
          <p:nvPr userDrawn="1"/>
        </p:nvSpPr>
        <p:spPr bwMode="auto">
          <a:xfrm>
            <a:off x="10504911"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2" name="Freeform 156" descr="An icon of an open book">
            <a:extLst>
              <a:ext uri="{FF2B5EF4-FFF2-40B4-BE49-F238E27FC236}">
                <a16:creationId xmlns:a16="http://schemas.microsoft.com/office/drawing/2014/main" id="{1BB0E08C-BEC2-4367-BBF6-88B83B0279C7}"/>
              </a:ext>
            </a:extLst>
          </p:cNvPr>
          <p:cNvSpPr>
            <a:spLocks noEditPoints="1"/>
          </p:cNvSpPr>
          <p:nvPr userDrawn="1"/>
        </p:nvSpPr>
        <p:spPr bwMode="auto">
          <a:xfrm>
            <a:off x="3722204"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3" name="Freeform 157" descr="An icon of a ruler ">
            <a:extLst>
              <a:ext uri="{FF2B5EF4-FFF2-40B4-BE49-F238E27FC236}">
                <a16:creationId xmlns:a16="http://schemas.microsoft.com/office/drawing/2014/main" id="{F90E2336-6793-4A92-9102-3126B2EE4357}"/>
              </a:ext>
            </a:extLst>
          </p:cNvPr>
          <p:cNvSpPr>
            <a:spLocks noEditPoints="1"/>
          </p:cNvSpPr>
          <p:nvPr userDrawn="1"/>
        </p:nvSpPr>
        <p:spPr bwMode="auto">
          <a:xfrm>
            <a:off x="6636174"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4" name="Freeform 160" descr="An icon of a compass rose">
            <a:extLst>
              <a:ext uri="{FF2B5EF4-FFF2-40B4-BE49-F238E27FC236}">
                <a16:creationId xmlns:a16="http://schemas.microsoft.com/office/drawing/2014/main" id="{B2E31867-1026-428C-AB78-FB9BABF7A42B}"/>
              </a:ext>
            </a:extLst>
          </p:cNvPr>
          <p:cNvSpPr>
            <a:spLocks noEditPoints="1"/>
          </p:cNvSpPr>
          <p:nvPr userDrawn="1"/>
        </p:nvSpPr>
        <p:spPr bwMode="auto">
          <a:xfrm>
            <a:off x="5921799"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65" name="Group 1064" descr="An icon of a trophy ">
            <a:extLst>
              <a:ext uri="{FF2B5EF4-FFF2-40B4-BE49-F238E27FC236}">
                <a16:creationId xmlns:a16="http://schemas.microsoft.com/office/drawing/2014/main" id="{C0C7ACDD-8EC7-4F4A-A21F-1FA39E23DC29}"/>
              </a:ext>
            </a:extLst>
          </p:cNvPr>
          <p:cNvGrpSpPr/>
          <p:nvPr userDrawn="1"/>
        </p:nvGrpSpPr>
        <p:grpSpPr>
          <a:xfrm>
            <a:off x="9949286" y="673100"/>
            <a:ext cx="668338" cy="781051"/>
            <a:chOff x="7867650" y="673100"/>
            <a:chExt cx="668338" cy="781051"/>
          </a:xfrm>
        </p:grpSpPr>
        <p:sp>
          <p:nvSpPr>
            <p:cNvPr id="1066" name="Freeform 161">
              <a:extLst>
                <a:ext uri="{FF2B5EF4-FFF2-40B4-BE49-F238E27FC236}">
                  <a16:creationId xmlns:a16="http://schemas.microsoft.com/office/drawing/2014/main" id="{1778E67B-71BB-49BA-9B3D-B49F3B5B0581}"/>
                </a:ext>
              </a:extLst>
            </p:cNvPr>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7" name="Freeform 162">
              <a:extLst>
                <a:ext uri="{FF2B5EF4-FFF2-40B4-BE49-F238E27FC236}">
                  <a16:creationId xmlns:a16="http://schemas.microsoft.com/office/drawing/2014/main" id="{29DDB6B8-36BF-4E90-AD4C-109838627771}"/>
                </a:ext>
              </a:extLst>
            </p:cNvPr>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8" name="Freeform 163">
              <a:extLst>
                <a:ext uri="{FF2B5EF4-FFF2-40B4-BE49-F238E27FC236}">
                  <a16:creationId xmlns:a16="http://schemas.microsoft.com/office/drawing/2014/main" id="{9C95A200-F280-46F7-9046-E4DCADC2F360}"/>
                </a:ext>
              </a:extLst>
            </p:cNvPr>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69" name="Freeform 164" descr="An icon representing &quot;play&quot; ">
            <a:extLst>
              <a:ext uri="{FF2B5EF4-FFF2-40B4-BE49-F238E27FC236}">
                <a16:creationId xmlns:a16="http://schemas.microsoft.com/office/drawing/2014/main" id="{8FF4C783-107A-4739-8C66-75B437AC1483}"/>
              </a:ext>
            </a:extLst>
          </p:cNvPr>
          <p:cNvSpPr>
            <a:spLocks noEditPoints="1"/>
          </p:cNvSpPr>
          <p:nvPr userDrawn="1"/>
        </p:nvSpPr>
        <p:spPr bwMode="auto">
          <a:xfrm>
            <a:off x="8561811"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70" name="Group 1069" descr="An icon of &quot;less than&quot; symbol, a forward slash and the &quot;greater than&quot; symbol">
            <a:extLst>
              <a:ext uri="{FF2B5EF4-FFF2-40B4-BE49-F238E27FC236}">
                <a16:creationId xmlns:a16="http://schemas.microsoft.com/office/drawing/2014/main" id="{F5DD6449-E1DE-43A0-A21A-5C9B9B9A492F}"/>
              </a:ext>
            </a:extLst>
          </p:cNvPr>
          <p:cNvGrpSpPr/>
          <p:nvPr userDrawn="1"/>
        </p:nvGrpSpPr>
        <p:grpSpPr>
          <a:xfrm>
            <a:off x="10612861" y="4313238"/>
            <a:ext cx="412750" cy="215900"/>
            <a:chOff x="8531225" y="4313238"/>
            <a:chExt cx="412750" cy="215900"/>
          </a:xfrm>
        </p:grpSpPr>
        <p:sp>
          <p:nvSpPr>
            <p:cNvPr id="1071" name="Freeform 165">
              <a:extLst>
                <a:ext uri="{FF2B5EF4-FFF2-40B4-BE49-F238E27FC236}">
                  <a16:creationId xmlns:a16="http://schemas.microsoft.com/office/drawing/2014/main" id="{267BFDB0-1057-4797-89CE-31B7244AD54E}"/>
                </a:ext>
              </a:extLst>
            </p:cNvPr>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2" name="Freeform 166">
              <a:extLst>
                <a:ext uri="{FF2B5EF4-FFF2-40B4-BE49-F238E27FC236}">
                  <a16:creationId xmlns:a16="http://schemas.microsoft.com/office/drawing/2014/main" id="{B9EFBDC3-07A3-476B-9FE7-FA414FCAC978}"/>
                </a:ext>
              </a:extLst>
            </p:cNvPr>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3" name="Freeform 167">
              <a:extLst>
                <a:ext uri="{FF2B5EF4-FFF2-40B4-BE49-F238E27FC236}">
                  <a16:creationId xmlns:a16="http://schemas.microsoft.com/office/drawing/2014/main" id="{CB479D62-EB74-4D54-B30E-943C28761761}"/>
                </a:ext>
              </a:extLst>
            </p:cNvPr>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74" name="Group 1073" descr="An icon of a pen ">
            <a:extLst>
              <a:ext uri="{FF2B5EF4-FFF2-40B4-BE49-F238E27FC236}">
                <a16:creationId xmlns:a16="http://schemas.microsoft.com/office/drawing/2014/main" id="{2C67D66E-A35B-4A8F-B39F-5CCF26FAA3D1}"/>
              </a:ext>
            </a:extLst>
          </p:cNvPr>
          <p:cNvGrpSpPr/>
          <p:nvPr userDrawn="1"/>
        </p:nvGrpSpPr>
        <p:grpSpPr>
          <a:xfrm>
            <a:off x="8288761" y="3949700"/>
            <a:ext cx="528638" cy="536576"/>
            <a:chOff x="6207125" y="3949700"/>
            <a:chExt cx="528638" cy="536576"/>
          </a:xfrm>
        </p:grpSpPr>
        <p:sp>
          <p:nvSpPr>
            <p:cNvPr id="1075" name="Freeform 168">
              <a:extLst>
                <a:ext uri="{FF2B5EF4-FFF2-40B4-BE49-F238E27FC236}">
                  <a16:creationId xmlns:a16="http://schemas.microsoft.com/office/drawing/2014/main" id="{E678A1E5-0D7F-428C-B54B-8635E9E8152A}"/>
                </a:ext>
              </a:extLst>
            </p:cNvPr>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6" name="Freeform 169">
              <a:extLst>
                <a:ext uri="{FF2B5EF4-FFF2-40B4-BE49-F238E27FC236}">
                  <a16:creationId xmlns:a16="http://schemas.microsoft.com/office/drawing/2014/main" id="{CDAA1D23-46A5-479E-9EC7-C386F3BB58F6}"/>
                </a:ext>
              </a:extLst>
            </p:cNvPr>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77" name="Freeform 170" descr="An icon of a Greek temple ">
            <a:extLst>
              <a:ext uri="{FF2B5EF4-FFF2-40B4-BE49-F238E27FC236}">
                <a16:creationId xmlns:a16="http://schemas.microsoft.com/office/drawing/2014/main" id="{275D227B-3654-4BB4-8269-6153AFBC04B5}"/>
              </a:ext>
            </a:extLst>
          </p:cNvPr>
          <p:cNvSpPr>
            <a:spLocks noEditPoints="1"/>
          </p:cNvSpPr>
          <p:nvPr userDrawn="1"/>
        </p:nvSpPr>
        <p:spPr bwMode="auto">
          <a:xfrm>
            <a:off x="6493299"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78" name="Group 1077" descr="An icon of a map">
            <a:extLst>
              <a:ext uri="{FF2B5EF4-FFF2-40B4-BE49-F238E27FC236}">
                <a16:creationId xmlns:a16="http://schemas.microsoft.com/office/drawing/2014/main" id="{CF580728-1D96-4A5C-9C8E-D0CAF66BF45C}"/>
              </a:ext>
            </a:extLst>
          </p:cNvPr>
          <p:cNvGrpSpPr/>
          <p:nvPr userDrawn="1"/>
        </p:nvGrpSpPr>
        <p:grpSpPr>
          <a:xfrm>
            <a:off x="10292186" y="3883025"/>
            <a:ext cx="325438" cy="239713"/>
            <a:chOff x="8210550" y="3883025"/>
            <a:chExt cx="325438" cy="239713"/>
          </a:xfrm>
        </p:grpSpPr>
        <p:sp>
          <p:nvSpPr>
            <p:cNvPr id="1079" name="Freeform 171">
              <a:extLst>
                <a:ext uri="{FF2B5EF4-FFF2-40B4-BE49-F238E27FC236}">
                  <a16:creationId xmlns:a16="http://schemas.microsoft.com/office/drawing/2014/main" id="{161D0DA2-9C07-4C93-9336-FB1D287BAB25}"/>
                </a:ext>
              </a:extLst>
            </p:cNvPr>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0" name="Freeform 172">
              <a:extLst>
                <a:ext uri="{FF2B5EF4-FFF2-40B4-BE49-F238E27FC236}">
                  <a16:creationId xmlns:a16="http://schemas.microsoft.com/office/drawing/2014/main" id="{DCC803BB-6FA8-4285-914B-085FBC285E24}"/>
                </a:ext>
              </a:extLst>
            </p:cNvPr>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1" name="Freeform 173">
              <a:extLst>
                <a:ext uri="{FF2B5EF4-FFF2-40B4-BE49-F238E27FC236}">
                  <a16:creationId xmlns:a16="http://schemas.microsoft.com/office/drawing/2014/main" id="{87844F44-F57C-4870-9DD1-7F3929D56111}"/>
                </a:ext>
              </a:extLst>
            </p:cNvPr>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82" name="Group 1081" descr="An icon of a blue envelope">
            <a:extLst>
              <a:ext uri="{FF2B5EF4-FFF2-40B4-BE49-F238E27FC236}">
                <a16:creationId xmlns:a16="http://schemas.microsoft.com/office/drawing/2014/main" id="{AC56C724-4293-45B0-8D39-FA45B209939D}"/>
              </a:ext>
            </a:extLst>
          </p:cNvPr>
          <p:cNvGrpSpPr/>
          <p:nvPr userDrawn="1"/>
        </p:nvGrpSpPr>
        <p:grpSpPr>
          <a:xfrm>
            <a:off x="9636549" y="1314450"/>
            <a:ext cx="420687" cy="277813"/>
            <a:chOff x="7554913" y="1314450"/>
            <a:chExt cx="420687" cy="277813"/>
          </a:xfrm>
        </p:grpSpPr>
        <p:sp>
          <p:nvSpPr>
            <p:cNvPr id="1083" name="Freeform 174">
              <a:extLst>
                <a:ext uri="{FF2B5EF4-FFF2-40B4-BE49-F238E27FC236}">
                  <a16:creationId xmlns:a16="http://schemas.microsoft.com/office/drawing/2014/main" id="{2DC7AD9B-C570-41D9-89B4-201A75301D66}"/>
                </a:ext>
              </a:extLst>
            </p:cNvPr>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4" name="Freeform 175">
              <a:extLst>
                <a:ext uri="{FF2B5EF4-FFF2-40B4-BE49-F238E27FC236}">
                  <a16:creationId xmlns:a16="http://schemas.microsoft.com/office/drawing/2014/main" id="{82DF740D-FA74-42D5-BADF-939B950DE303}"/>
                </a:ext>
              </a:extLst>
            </p:cNvPr>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5" name="Freeform 176">
              <a:extLst>
                <a:ext uri="{FF2B5EF4-FFF2-40B4-BE49-F238E27FC236}">
                  <a16:creationId xmlns:a16="http://schemas.microsoft.com/office/drawing/2014/main" id="{6E790268-C85B-445A-B321-C9336E88709E}"/>
                </a:ext>
              </a:extLst>
            </p:cNvPr>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6" name="Freeform 177">
              <a:extLst>
                <a:ext uri="{FF2B5EF4-FFF2-40B4-BE49-F238E27FC236}">
                  <a16:creationId xmlns:a16="http://schemas.microsoft.com/office/drawing/2014/main" id="{170DF792-A5EE-419C-8A8D-4B76249CF4A5}"/>
                </a:ext>
              </a:extLst>
            </p:cNvPr>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7" name="Freeform 178" descr="An icon of a stethoscope">
            <a:extLst>
              <a:ext uri="{FF2B5EF4-FFF2-40B4-BE49-F238E27FC236}">
                <a16:creationId xmlns:a16="http://schemas.microsoft.com/office/drawing/2014/main" id="{EBF7814B-0BC1-4620-A880-1E41CB252C4D}"/>
              </a:ext>
            </a:extLst>
          </p:cNvPr>
          <p:cNvSpPr>
            <a:spLocks noEditPoints="1"/>
          </p:cNvSpPr>
          <p:nvPr userDrawn="1"/>
        </p:nvSpPr>
        <p:spPr bwMode="auto">
          <a:xfrm>
            <a:off x="7801399"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8" name="Oval 179">
            <a:extLst>
              <a:ext uri="{FF2B5EF4-FFF2-40B4-BE49-F238E27FC236}">
                <a16:creationId xmlns:a16="http://schemas.microsoft.com/office/drawing/2014/main" id="{B4C2261B-ECF4-4818-AA20-485E5922A859}"/>
              </a:ext>
            </a:extLst>
          </p:cNvPr>
          <p:cNvSpPr>
            <a:spLocks noChangeArrowheads="1"/>
          </p:cNvSpPr>
          <p:nvPr userDrawn="1"/>
        </p:nvSpPr>
        <p:spPr bwMode="auto">
          <a:xfrm>
            <a:off x="8183986"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9" name="Freeform 180" descr="An icon of a briefcase">
            <a:extLst>
              <a:ext uri="{FF2B5EF4-FFF2-40B4-BE49-F238E27FC236}">
                <a16:creationId xmlns:a16="http://schemas.microsoft.com/office/drawing/2014/main" id="{EA5E4DB9-2E9B-482F-98A9-90B4F8E32BDE}"/>
              </a:ext>
            </a:extLst>
          </p:cNvPr>
          <p:cNvSpPr>
            <a:spLocks noEditPoints="1"/>
          </p:cNvSpPr>
          <p:nvPr userDrawn="1"/>
        </p:nvSpPr>
        <p:spPr bwMode="auto">
          <a:xfrm>
            <a:off x="9693699"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90" name="Group 1089" descr="An icon of three people holding hands over their heads ">
            <a:extLst>
              <a:ext uri="{FF2B5EF4-FFF2-40B4-BE49-F238E27FC236}">
                <a16:creationId xmlns:a16="http://schemas.microsoft.com/office/drawing/2014/main" id="{E66775B0-9E15-452B-A8E3-FC9BC9D451AD}"/>
              </a:ext>
            </a:extLst>
          </p:cNvPr>
          <p:cNvGrpSpPr/>
          <p:nvPr userDrawn="1"/>
        </p:nvGrpSpPr>
        <p:grpSpPr>
          <a:xfrm>
            <a:off x="10563649" y="1017588"/>
            <a:ext cx="520700" cy="498475"/>
            <a:chOff x="8482013" y="1017588"/>
            <a:chExt cx="520700" cy="498475"/>
          </a:xfrm>
        </p:grpSpPr>
        <p:sp>
          <p:nvSpPr>
            <p:cNvPr id="1091" name="Oval 181">
              <a:extLst>
                <a:ext uri="{FF2B5EF4-FFF2-40B4-BE49-F238E27FC236}">
                  <a16:creationId xmlns:a16="http://schemas.microsoft.com/office/drawing/2014/main" id="{97352DA7-F311-411A-8F8E-1C9014940C0F}"/>
                </a:ext>
              </a:extLst>
            </p:cNvPr>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2" name="Freeform 182">
              <a:extLst>
                <a:ext uri="{FF2B5EF4-FFF2-40B4-BE49-F238E27FC236}">
                  <a16:creationId xmlns:a16="http://schemas.microsoft.com/office/drawing/2014/main" id="{F8890547-F22C-42A4-81C1-16947EC11E21}"/>
                </a:ext>
              </a:extLst>
            </p:cNvPr>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3" name="Oval 183">
              <a:extLst>
                <a:ext uri="{FF2B5EF4-FFF2-40B4-BE49-F238E27FC236}">
                  <a16:creationId xmlns:a16="http://schemas.microsoft.com/office/drawing/2014/main" id="{D2DF8B6D-5C5C-4D70-9EBC-9CDD17BD7A81}"/>
                </a:ext>
              </a:extLst>
            </p:cNvPr>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4" name="Oval 184">
              <a:extLst>
                <a:ext uri="{FF2B5EF4-FFF2-40B4-BE49-F238E27FC236}">
                  <a16:creationId xmlns:a16="http://schemas.microsoft.com/office/drawing/2014/main" id="{53716CF9-8B1D-4705-AF8A-90E399EA8242}"/>
                </a:ext>
              </a:extLst>
            </p:cNvPr>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5" name="Rectangle 185">
              <a:extLst>
                <a:ext uri="{FF2B5EF4-FFF2-40B4-BE49-F238E27FC236}">
                  <a16:creationId xmlns:a16="http://schemas.microsoft.com/office/drawing/2014/main" id="{B5C8C255-BF8E-419F-9940-2688914010C3}"/>
                </a:ext>
              </a:extLst>
            </p:cNvPr>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6" name="Rectangle 186">
              <a:extLst>
                <a:ext uri="{FF2B5EF4-FFF2-40B4-BE49-F238E27FC236}">
                  <a16:creationId xmlns:a16="http://schemas.microsoft.com/office/drawing/2014/main" id="{3F954653-0D49-488D-B9DE-4982562D2B5E}"/>
                </a:ext>
              </a:extLst>
            </p:cNvPr>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7" name="Rectangle 187">
              <a:extLst>
                <a:ext uri="{FF2B5EF4-FFF2-40B4-BE49-F238E27FC236}">
                  <a16:creationId xmlns:a16="http://schemas.microsoft.com/office/drawing/2014/main" id="{BA2CAABE-6C26-4C87-9D9A-ED980CB9EB9F}"/>
                </a:ext>
              </a:extLst>
            </p:cNvPr>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8" name="Rectangle 188">
              <a:extLst>
                <a:ext uri="{FF2B5EF4-FFF2-40B4-BE49-F238E27FC236}">
                  <a16:creationId xmlns:a16="http://schemas.microsoft.com/office/drawing/2014/main" id="{52498637-955D-4A4F-A694-2DFCD30DAB8A}"/>
                </a:ext>
              </a:extLst>
            </p:cNvPr>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9" name="Rectangle 189">
              <a:extLst>
                <a:ext uri="{FF2B5EF4-FFF2-40B4-BE49-F238E27FC236}">
                  <a16:creationId xmlns:a16="http://schemas.microsoft.com/office/drawing/2014/main" id="{BB9EBA0C-BC88-451E-8371-74CD7CD70DA1}"/>
                </a:ext>
              </a:extLst>
            </p:cNvPr>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0" name="Rectangle 190">
              <a:extLst>
                <a:ext uri="{FF2B5EF4-FFF2-40B4-BE49-F238E27FC236}">
                  <a16:creationId xmlns:a16="http://schemas.microsoft.com/office/drawing/2014/main" id="{805DAAC2-2BE4-45EF-93E7-D5816E319491}"/>
                </a:ext>
              </a:extLst>
            </p:cNvPr>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01" name="Freeform 191" descr="An icon of a high-heeled shoe">
            <a:extLst>
              <a:ext uri="{FF2B5EF4-FFF2-40B4-BE49-F238E27FC236}">
                <a16:creationId xmlns:a16="http://schemas.microsoft.com/office/drawing/2014/main" id="{B29D0BFD-E701-4A0F-A411-1DC9E9560034}"/>
              </a:ext>
            </a:extLst>
          </p:cNvPr>
          <p:cNvSpPr>
            <a:spLocks/>
          </p:cNvSpPr>
          <p:nvPr userDrawn="1"/>
        </p:nvSpPr>
        <p:spPr bwMode="auto">
          <a:xfrm>
            <a:off x="5596361"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2" name="Freeform 192" descr="An icon of a tie">
            <a:extLst>
              <a:ext uri="{FF2B5EF4-FFF2-40B4-BE49-F238E27FC236}">
                <a16:creationId xmlns:a16="http://schemas.microsoft.com/office/drawing/2014/main" id="{38191D1B-5DC5-4DDB-B134-4C3F39C75EDA}"/>
              </a:ext>
            </a:extLst>
          </p:cNvPr>
          <p:cNvSpPr>
            <a:spLocks/>
          </p:cNvSpPr>
          <p:nvPr userDrawn="1"/>
        </p:nvSpPr>
        <p:spPr bwMode="auto">
          <a:xfrm>
            <a:off x="6075786"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03" name="Group 1102" descr="An icon of a happy face">
            <a:extLst>
              <a:ext uri="{FF2B5EF4-FFF2-40B4-BE49-F238E27FC236}">
                <a16:creationId xmlns:a16="http://schemas.microsoft.com/office/drawing/2014/main" id="{7B2E73EF-E43D-4E26-BD89-E7E0AB99D2CF}"/>
              </a:ext>
            </a:extLst>
          </p:cNvPr>
          <p:cNvGrpSpPr/>
          <p:nvPr userDrawn="1"/>
        </p:nvGrpSpPr>
        <p:grpSpPr>
          <a:xfrm>
            <a:off x="9814349" y="3551238"/>
            <a:ext cx="342900" cy="301625"/>
            <a:chOff x="7732713" y="3551238"/>
            <a:chExt cx="342900" cy="301625"/>
          </a:xfrm>
        </p:grpSpPr>
        <p:sp>
          <p:nvSpPr>
            <p:cNvPr id="1104" name="Freeform 193">
              <a:extLst>
                <a:ext uri="{FF2B5EF4-FFF2-40B4-BE49-F238E27FC236}">
                  <a16:creationId xmlns:a16="http://schemas.microsoft.com/office/drawing/2014/main" id="{BC931E60-152F-48AD-9A68-DBDE982011E6}"/>
                </a:ext>
              </a:extLst>
            </p:cNvPr>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5" name="Oval 194">
              <a:extLst>
                <a:ext uri="{FF2B5EF4-FFF2-40B4-BE49-F238E27FC236}">
                  <a16:creationId xmlns:a16="http://schemas.microsoft.com/office/drawing/2014/main" id="{8B87E679-C1D4-46A1-A627-83BB1B995F13}"/>
                </a:ext>
              </a:extLst>
            </p:cNvPr>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6" name="Oval 195">
              <a:extLst>
                <a:ext uri="{FF2B5EF4-FFF2-40B4-BE49-F238E27FC236}">
                  <a16:creationId xmlns:a16="http://schemas.microsoft.com/office/drawing/2014/main" id="{B4A73A99-442E-4510-BBAA-632C43982570}"/>
                </a:ext>
              </a:extLst>
            </p:cNvPr>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07" name="Freeform 196" descr="An icon of file folders">
            <a:extLst>
              <a:ext uri="{FF2B5EF4-FFF2-40B4-BE49-F238E27FC236}">
                <a16:creationId xmlns:a16="http://schemas.microsoft.com/office/drawing/2014/main" id="{930F85C0-8813-4EA6-A9F1-54CB854AED61}"/>
              </a:ext>
            </a:extLst>
          </p:cNvPr>
          <p:cNvSpPr>
            <a:spLocks noEditPoints="1"/>
          </p:cNvSpPr>
          <p:nvPr userDrawn="1"/>
        </p:nvSpPr>
        <p:spPr bwMode="auto">
          <a:xfrm>
            <a:off x="10531899"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8" name="Freeform 197" descr="An icon of a cloud and an arrow, representing &quot;download&quot;">
            <a:extLst>
              <a:ext uri="{FF2B5EF4-FFF2-40B4-BE49-F238E27FC236}">
                <a16:creationId xmlns:a16="http://schemas.microsoft.com/office/drawing/2014/main" id="{14ACE59D-6E2F-4A04-8DA6-9ECDCC432325}"/>
              </a:ext>
            </a:extLst>
          </p:cNvPr>
          <p:cNvSpPr>
            <a:spLocks/>
          </p:cNvSpPr>
          <p:nvPr userDrawn="1"/>
        </p:nvSpPr>
        <p:spPr bwMode="auto">
          <a:xfrm>
            <a:off x="4859761"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9" name="Freeform 198" descr="An icon of a cloud and an arrow, representing &quot;download&quot; ">
            <a:extLst>
              <a:ext uri="{FF2B5EF4-FFF2-40B4-BE49-F238E27FC236}">
                <a16:creationId xmlns:a16="http://schemas.microsoft.com/office/drawing/2014/main" id="{4EB4C9A4-D37D-43DE-AEB8-95867CDB5E70}"/>
              </a:ext>
            </a:extLst>
          </p:cNvPr>
          <p:cNvSpPr>
            <a:spLocks/>
          </p:cNvSpPr>
          <p:nvPr userDrawn="1"/>
        </p:nvSpPr>
        <p:spPr bwMode="auto">
          <a:xfrm>
            <a:off x="5051849"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10" name="Group 1109" descr="An icon of a camera">
            <a:extLst>
              <a:ext uri="{FF2B5EF4-FFF2-40B4-BE49-F238E27FC236}">
                <a16:creationId xmlns:a16="http://schemas.microsoft.com/office/drawing/2014/main" id="{626E1526-FF4C-4AF2-97D6-287F296FED09}"/>
              </a:ext>
            </a:extLst>
          </p:cNvPr>
          <p:cNvGrpSpPr/>
          <p:nvPr userDrawn="1"/>
        </p:nvGrpSpPr>
        <p:grpSpPr>
          <a:xfrm>
            <a:off x="6418686" y="3381375"/>
            <a:ext cx="487363" cy="339725"/>
            <a:chOff x="4337050" y="3381375"/>
            <a:chExt cx="487363" cy="339725"/>
          </a:xfrm>
        </p:grpSpPr>
        <p:sp>
          <p:nvSpPr>
            <p:cNvPr id="1111" name="Freeform 199">
              <a:extLst>
                <a:ext uri="{FF2B5EF4-FFF2-40B4-BE49-F238E27FC236}">
                  <a16:creationId xmlns:a16="http://schemas.microsoft.com/office/drawing/2014/main" id="{82452629-34E6-4799-A693-C3D7C5F30E75}"/>
                </a:ext>
              </a:extLst>
            </p:cNvPr>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2" name="Freeform 200">
              <a:extLst>
                <a:ext uri="{FF2B5EF4-FFF2-40B4-BE49-F238E27FC236}">
                  <a16:creationId xmlns:a16="http://schemas.microsoft.com/office/drawing/2014/main" id="{08482B88-BEC9-41AD-A344-B99A521FCC35}"/>
                </a:ext>
              </a:extLst>
            </p:cNvPr>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13" name="Group 1112" descr="An icon of blueprints ">
            <a:extLst>
              <a:ext uri="{FF2B5EF4-FFF2-40B4-BE49-F238E27FC236}">
                <a16:creationId xmlns:a16="http://schemas.microsoft.com/office/drawing/2014/main" id="{8854ECE3-0A19-4186-A888-BD40CC3C95FA}"/>
              </a:ext>
            </a:extLst>
          </p:cNvPr>
          <p:cNvGrpSpPr/>
          <p:nvPr userDrawn="1"/>
        </p:nvGrpSpPr>
        <p:grpSpPr>
          <a:xfrm>
            <a:off x="9741593" y="2842766"/>
            <a:ext cx="606425" cy="506413"/>
            <a:chOff x="7673975" y="2925763"/>
            <a:chExt cx="606425" cy="506413"/>
          </a:xfrm>
        </p:grpSpPr>
        <p:sp>
          <p:nvSpPr>
            <p:cNvPr id="1114" name="Rectangle 201">
              <a:extLst>
                <a:ext uri="{FF2B5EF4-FFF2-40B4-BE49-F238E27FC236}">
                  <a16:creationId xmlns:a16="http://schemas.microsoft.com/office/drawing/2014/main" id="{C01F443A-A2B4-4936-A9E1-BE4431DA3753}"/>
                </a:ext>
              </a:extLst>
            </p:cNvPr>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5" name="Rectangle 202">
              <a:extLst>
                <a:ext uri="{FF2B5EF4-FFF2-40B4-BE49-F238E27FC236}">
                  <a16:creationId xmlns:a16="http://schemas.microsoft.com/office/drawing/2014/main" id="{32375EA0-E2B7-457B-A7D5-65FE7D1E5650}"/>
                </a:ext>
              </a:extLst>
            </p:cNvPr>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6" name="Rectangle 203">
              <a:extLst>
                <a:ext uri="{FF2B5EF4-FFF2-40B4-BE49-F238E27FC236}">
                  <a16:creationId xmlns:a16="http://schemas.microsoft.com/office/drawing/2014/main" id="{C346CE3D-53D3-49A0-82C4-684F2E904250}"/>
                </a:ext>
              </a:extLst>
            </p:cNvPr>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7" name="Freeform 204">
              <a:extLst>
                <a:ext uri="{FF2B5EF4-FFF2-40B4-BE49-F238E27FC236}">
                  <a16:creationId xmlns:a16="http://schemas.microsoft.com/office/drawing/2014/main" id="{9545320B-7BC7-47BD-A951-53686D01F8A9}"/>
                </a:ext>
              </a:extLst>
            </p:cNvPr>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8" name="Freeform 206">
              <a:extLst>
                <a:ext uri="{FF2B5EF4-FFF2-40B4-BE49-F238E27FC236}">
                  <a16:creationId xmlns:a16="http://schemas.microsoft.com/office/drawing/2014/main" id="{321F4202-36CC-4932-BF05-4D871AFD49A7}"/>
                </a:ext>
              </a:extLst>
            </p:cNvPr>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19" name="Group 1118" descr="An icon of a computer mouse">
            <a:extLst>
              <a:ext uri="{FF2B5EF4-FFF2-40B4-BE49-F238E27FC236}">
                <a16:creationId xmlns:a16="http://schemas.microsoft.com/office/drawing/2014/main" id="{64736107-6470-427E-BC8A-6B794F0D877D}"/>
              </a:ext>
            </a:extLst>
          </p:cNvPr>
          <p:cNvGrpSpPr/>
          <p:nvPr userDrawn="1"/>
        </p:nvGrpSpPr>
        <p:grpSpPr>
          <a:xfrm>
            <a:off x="9917536" y="1778000"/>
            <a:ext cx="474663" cy="490538"/>
            <a:chOff x="7835900" y="1778000"/>
            <a:chExt cx="474663" cy="490538"/>
          </a:xfrm>
        </p:grpSpPr>
        <p:sp>
          <p:nvSpPr>
            <p:cNvPr id="1120" name="Freeform 207">
              <a:extLst>
                <a:ext uri="{FF2B5EF4-FFF2-40B4-BE49-F238E27FC236}">
                  <a16:creationId xmlns:a16="http://schemas.microsoft.com/office/drawing/2014/main" id="{3BDE815C-59F5-497C-9362-B9610C9D96B4}"/>
                </a:ext>
              </a:extLst>
            </p:cNvPr>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1" name="Freeform 208">
              <a:extLst>
                <a:ext uri="{FF2B5EF4-FFF2-40B4-BE49-F238E27FC236}">
                  <a16:creationId xmlns:a16="http://schemas.microsoft.com/office/drawing/2014/main" id="{0465BFA0-7E7E-4189-87D8-77E184E7D67F}"/>
                </a:ext>
              </a:extLst>
            </p:cNvPr>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22" name="Group 1121" descr="An icon of three people">
            <a:extLst>
              <a:ext uri="{FF2B5EF4-FFF2-40B4-BE49-F238E27FC236}">
                <a16:creationId xmlns:a16="http://schemas.microsoft.com/office/drawing/2014/main" id="{9F0673A7-D0ED-4D15-89C2-2AEC67CCC14E}"/>
              </a:ext>
            </a:extLst>
          </p:cNvPr>
          <p:cNvGrpSpPr/>
          <p:nvPr userDrawn="1"/>
        </p:nvGrpSpPr>
        <p:grpSpPr>
          <a:xfrm>
            <a:off x="8809461" y="1284288"/>
            <a:ext cx="587375" cy="382587"/>
            <a:chOff x="6727825" y="1284288"/>
            <a:chExt cx="587375" cy="382587"/>
          </a:xfrm>
        </p:grpSpPr>
        <p:sp>
          <p:nvSpPr>
            <p:cNvPr id="1123" name="Oval 209">
              <a:extLst>
                <a:ext uri="{FF2B5EF4-FFF2-40B4-BE49-F238E27FC236}">
                  <a16:creationId xmlns:a16="http://schemas.microsoft.com/office/drawing/2014/main" id="{90D5A7A5-3822-4129-951E-AAD38A80A476}"/>
                </a:ext>
              </a:extLst>
            </p:cNvPr>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4" name="Oval 210">
              <a:extLst>
                <a:ext uri="{FF2B5EF4-FFF2-40B4-BE49-F238E27FC236}">
                  <a16:creationId xmlns:a16="http://schemas.microsoft.com/office/drawing/2014/main" id="{334F96E7-2960-48DE-8638-0E9D10524948}"/>
                </a:ext>
              </a:extLst>
            </p:cNvPr>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5" name="Oval 211">
              <a:extLst>
                <a:ext uri="{FF2B5EF4-FFF2-40B4-BE49-F238E27FC236}">
                  <a16:creationId xmlns:a16="http://schemas.microsoft.com/office/drawing/2014/main" id="{3CEF7089-32D5-4035-8BDE-56EAE002CE48}"/>
                </a:ext>
              </a:extLst>
            </p:cNvPr>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6" name="Freeform 212">
              <a:extLst>
                <a:ext uri="{FF2B5EF4-FFF2-40B4-BE49-F238E27FC236}">
                  <a16:creationId xmlns:a16="http://schemas.microsoft.com/office/drawing/2014/main" id="{D4E6614B-0D62-4F99-AC99-1208EA4A7078}"/>
                </a:ext>
              </a:extLst>
            </p:cNvPr>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27" name="Group 1126" descr="Visual identifier for the GC Tools Suite">
            <a:extLst>
              <a:ext uri="{FF2B5EF4-FFF2-40B4-BE49-F238E27FC236}">
                <a16:creationId xmlns:a16="http://schemas.microsoft.com/office/drawing/2014/main" id="{869F86F2-6DB0-41A1-B340-2148410C4278}"/>
              </a:ext>
            </a:extLst>
          </p:cNvPr>
          <p:cNvGrpSpPr/>
          <p:nvPr userDrawn="1"/>
        </p:nvGrpSpPr>
        <p:grpSpPr>
          <a:xfrm>
            <a:off x="7329911" y="3883025"/>
            <a:ext cx="309563" cy="309563"/>
            <a:chOff x="5248275" y="3883025"/>
            <a:chExt cx="309563" cy="309563"/>
          </a:xfrm>
        </p:grpSpPr>
        <p:sp>
          <p:nvSpPr>
            <p:cNvPr id="1128" name="Freeform 213">
              <a:extLst>
                <a:ext uri="{FF2B5EF4-FFF2-40B4-BE49-F238E27FC236}">
                  <a16:creationId xmlns:a16="http://schemas.microsoft.com/office/drawing/2014/main" id="{5BAE85E3-9B95-42B7-B588-8C80D9F21EEC}"/>
                </a:ext>
              </a:extLst>
            </p:cNvPr>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9" name="Freeform 214">
              <a:extLst>
                <a:ext uri="{FF2B5EF4-FFF2-40B4-BE49-F238E27FC236}">
                  <a16:creationId xmlns:a16="http://schemas.microsoft.com/office/drawing/2014/main" id="{8C66AE00-9945-4B33-8339-C5B6FB55116D}"/>
                </a:ext>
              </a:extLst>
            </p:cNvPr>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0" name="Freeform 215">
              <a:extLst>
                <a:ext uri="{FF2B5EF4-FFF2-40B4-BE49-F238E27FC236}">
                  <a16:creationId xmlns:a16="http://schemas.microsoft.com/office/drawing/2014/main" id="{06488911-9DF4-49EB-AE5D-EBA465CD3F5A}"/>
                </a:ext>
              </a:extLst>
            </p:cNvPr>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1" name="Freeform 216">
              <a:extLst>
                <a:ext uri="{FF2B5EF4-FFF2-40B4-BE49-F238E27FC236}">
                  <a16:creationId xmlns:a16="http://schemas.microsoft.com/office/drawing/2014/main" id="{67827824-65DD-414E-A9D2-E4C94F8E6AA0}"/>
                </a:ext>
              </a:extLst>
            </p:cNvPr>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2" name="Freeform 217">
              <a:extLst>
                <a:ext uri="{FF2B5EF4-FFF2-40B4-BE49-F238E27FC236}">
                  <a16:creationId xmlns:a16="http://schemas.microsoft.com/office/drawing/2014/main" id="{EA703DA4-FB2B-44A2-B667-3E4AAE9A7708}"/>
                </a:ext>
              </a:extLst>
            </p:cNvPr>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3" name="Freeform 218">
              <a:extLst>
                <a:ext uri="{FF2B5EF4-FFF2-40B4-BE49-F238E27FC236}">
                  <a16:creationId xmlns:a16="http://schemas.microsoft.com/office/drawing/2014/main" id="{7B1F94F7-F12E-4404-B48F-A6CC4A683989}"/>
                </a:ext>
              </a:extLst>
            </p:cNvPr>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4" name="Freeform 219">
              <a:extLst>
                <a:ext uri="{FF2B5EF4-FFF2-40B4-BE49-F238E27FC236}">
                  <a16:creationId xmlns:a16="http://schemas.microsoft.com/office/drawing/2014/main" id="{C5A28B5F-50BD-4F0C-8E67-4FF3C10F82A9}"/>
                </a:ext>
              </a:extLst>
            </p:cNvPr>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35" name="Group 1134" descr="An icon of a closed book">
            <a:extLst>
              <a:ext uri="{FF2B5EF4-FFF2-40B4-BE49-F238E27FC236}">
                <a16:creationId xmlns:a16="http://schemas.microsoft.com/office/drawing/2014/main" id="{06301611-DB2C-4099-B122-F13513F3058F}"/>
              </a:ext>
            </a:extLst>
          </p:cNvPr>
          <p:cNvGrpSpPr/>
          <p:nvPr userDrawn="1"/>
        </p:nvGrpSpPr>
        <p:grpSpPr>
          <a:xfrm>
            <a:off x="7121949" y="4318793"/>
            <a:ext cx="220663" cy="258763"/>
            <a:chOff x="5040313" y="4292600"/>
            <a:chExt cx="220663" cy="258763"/>
          </a:xfrm>
        </p:grpSpPr>
        <p:sp>
          <p:nvSpPr>
            <p:cNvPr id="1136" name="Freeform 220">
              <a:extLst>
                <a:ext uri="{FF2B5EF4-FFF2-40B4-BE49-F238E27FC236}">
                  <a16:creationId xmlns:a16="http://schemas.microsoft.com/office/drawing/2014/main" id="{0B5A3CF3-5EA5-4493-BA90-224BBFBB0688}"/>
                </a:ext>
              </a:extLst>
            </p:cNvPr>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7" name="Freeform 221">
              <a:extLst>
                <a:ext uri="{FF2B5EF4-FFF2-40B4-BE49-F238E27FC236}">
                  <a16:creationId xmlns:a16="http://schemas.microsoft.com/office/drawing/2014/main" id="{79280464-D10A-4C0D-A4F4-4230126B9272}"/>
                </a:ext>
              </a:extLst>
            </p:cNvPr>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38" name="Group 1137" descr="An icon of a smartphone with an open envelope">
            <a:extLst>
              <a:ext uri="{FF2B5EF4-FFF2-40B4-BE49-F238E27FC236}">
                <a16:creationId xmlns:a16="http://schemas.microsoft.com/office/drawing/2014/main" id="{FCFAB7A1-B145-4DF7-8B8E-A27147136673}"/>
              </a:ext>
            </a:extLst>
          </p:cNvPr>
          <p:cNvGrpSpPr/>
          <p:nvPr userDrawn="1"/>
        </p:nvGrpSpPr>
        <p:grpSpPr>
          <a:xfrm>
            <a:off x="8844386" y="1933575"/>
            <a:ext cx="409576" cy="593725"/>
            <a:chOff x="6762750" y="1933575"/>
            <a:chExt cx="409576" cy="593725"/>
          </a:xfrm>
        </p:grpSpPr>
        <p:sp>
          <p:nvSpPr>
            <p:cNvPr id="1139" name="Rectangle 222">
              <a:extLst>
                <a:ext uri="{FF2B5EF4-FFF2-40B4-BE49-F238E27FC236}">
                  <a16:creationId xmlns:a16="http://schemas.microsoft.com/office/drawing/2014/main" id="{1E5DDACD-59C2-44C0-9823-113D4D2C4C73}"/>
                </a:ext>
              </a:extLst>
            </p:cNvPr>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0" name="Freeform 223">
              <a:extLst>
                <a:ext uri="{FF2B5EF4-FFF2-40B4-BE49-F238E27FC236}">
                  <a16:creationId xmlns:a16="http://schemas.microsoft.com/office/drawing/2014/main" id="{1EBE4141-7BA5-4D19-998E-F53E8AD6D54F}"/>
                </a:ext>
              </a:extLst>
            </p:cNvPr>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1" name="Freeform 224">
              <a:extLst>
                <a:ext uri="{FF2B5EF4-FFF2-40B4-BE49-F238E27FC236}">
                  <a16:creationId xmlns:a16="http://schemas.microsoft.com/office/drawing/2014/main" id="{E0DC69B7-B62F-4D60-8A3E-C8944AB5B404}"/>
                </a:ext>
              </a:extLst>
            </p:cNvPr>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2" name="Rectangle 225">
              <a:extLst>
                <a:ext uri="{FF2B5EF4-FFF2-40B4-BE49-F238E27FC236}">
                  <a16:creationId xmlns:a16="http://schemas.microsoft.com/office/drawing/2014/main" id="{F2F21DD3-CFFC-46B3-9300-C469765EF6C9}"/>
                </a:ext>
              </a:extLst>
            </p:cNvPr>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3" name="Freeform 226">
              <a:extLst>
                <a:ext uri="{FF2B5EF4-FFF2-40B4-BE49-F238E27FC236}">
                  <a16:creationId xmlns:a16="http://schemas.microsoft.com/office/drawing/2014/main" id="{E3F2A961-34A3-4F0C-B212-C5464783FB47}"/>
                </a:ext>
              </a:extLst>
            </p:cNvPr>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4" name="Freeform 227">
              <a:extLst>
                <a:ext uri="{FF2B5EF4-FFF2-40B4-BE49-F238E27FC236}">
                  <a16:creationId xmlns:a16="http://schemas.microsoft.com/office/drawing/2014/main" id="{7722436F-7C8C-4063-A9B9-16DE7DD260EA}"/>
                </a:ext>
              </a:extLst>
            </p:cNvPr>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5" name="Freeform 228">
              <a:extLst>
                <a:ext uri="{FF2B5EF4-FFF2-40B4-BE49-F238E27FC236}">
                  <a16:creationId xmlns:a16="http://schemas.microsoft.com/office/drawing/2014/main" id="{E6023C59-B9D5-4F2A-B304-95EC0D7A9306}"/>
                </a:ext>
              </a:extLst>
            </p:cNvPr>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46" name="Freeform 229" descr="An icon of a globe">
            <a:extLst>
              <a:ext uri="{FF2B5EF4-FFF2-40B4-BE49-F238E27FC236}">
                <a16:creationId xmlns:a16="http://schemas.microsoft.com/office/drawing/2014/main" id="{BA23413A-8CC3-4153-9B27-DF3491F3F7ED}"/>
              </a:ext>
            </a:extLst>
          </p:cNvPr>
          <p:cNvSpPr>
            <a:spLocks noEditPoints="1"/>
          </p:cNvSpPr>
          <p:nvPr userDrawn="1"/>
        </p:nvSpPr>
        <p:spPr bwMode="auto">
          <a:xfrm>
            <a:off x="8987261"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47" name="Group 1146" descr="An icon of a smartphone with a text bubble ">
            <a:extLst>
              <a:ext uri="{FF2B5EF4-FFF2-40B4-BE49-F238E27FC236}">
                <a16:creationId xmlns:a16="http://schemas.microsoft.com/office/drawing/2014/main" id="{C280E28C-66C9-44B0-B2E6-9BAE548035B0}"/>
              </a:ext>
            </a:extLst>
          </p:cNvPr>
          <p:cNvGrpSpPr/>
          <p:nvPr userDrawn="1"/>
        </p:nvGrpSpPr>
        <p:grpSpPr>
          <a:xfrm>
            <a:off x="8798349" y="2667000"/>
            <a:ext cx="417512" cy="587375"/>
            <a:chOff x="6716713" y="2667000"/>
            <a:chExt cx="417512" cy="587375"/>
          </a:xfrm>
        </p:grpSpPr>
        <p:sp>
          <p:nvSpPr>
            <p:cNvPr id="1148" name="Freeform 158">
              <a:extLst>
                <a:ext uri="{FF2B5EF4-FFF2-40B4-BE49-F238E27FC236}">
                  <a16:creationId xmlns:a16="http://schemas.microsoft.com/office/drawing/2014/main" id="{3D79CE67-EE59-4B2C-A1E8-FFBC22589BAD}"/>
                </a:ext>
              </a:extLst>
            </p:cNvPr>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9" name="Oval 159">
              <a:extLst>
                <a:ext uri="{FF2B5EF4-FFF2-40B4-BE49-F238E27FC236}">
                  <a16:creationId xmlns:a16="http://schemas.microsoft.com/office/drawing/2014/main" id="{88166D6C-0D56-4499-BBD5-42C092A656A6}"/>
                </a:ext>
              </a:extLst>
            </p:cNvPr>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0" name="Freeform 230">
              <a:extLst>
                <a:ext uri="{FF2B5EF4-FFF2-40B4-BE49-F238E27FC236}">
                  <a16:creationId xmlns:a16="http://schemas.microsoft.com/office/drawing/2014/main" id="{388FD653-DC64-4F56-AABB-9DA4F13E1A21}"/>
                </a:ext>
              </a:extLst>
            </p:cNvPr>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51" name="Group 1150" descr="An icon of coins and currency ">
            <a:extLst>
              <a:ext uri="{FF2B5EF4-FFF2-40B4-BE49-F238E27FC236}">
                <a16:creationId xmlns:a16="http://schemas.microsoft.com/office/drawing/2014/main" id="{5984E09A-0066-4FBC-97BA-650E286B5890}"/>
              </a:ext>
            </a:extLst>
          </p:cNvPr>
          <p:cNvGrpSpPr/>
          <p:nvPr userDrawn="1"/>
        </p:nvGrpSpPr>
        <p:grpSpPr>
          <a:xfrm>
            <a:off x="8787236" y="781050"/>
            <a:ext cx="469901" cy="339726"/>
            <a:chOff x="6705600" y="781050"/>
            <a:chExt cx="469901" cy="339726"/>
          </a:xfrm>
        </p:grpSpPr>
        <p:sp>
          <p:nvSpPr>
            <p:cNvPr id="1152" name="Freeform 231">
              <a:extLst>
                <a:ext uri="{FF2B5EF4-FFF2-40B4-BE49-F238E27FC236}">
                  <a16:creationId xmlns:a16="http://schemas.microsoft.com/office/drawing/2014/main" id="{47D3B154-F1D8-4451-B782-C5E56159021E}"/>
                </a:ext>
              </a:extLst>
            </p:cNvPr>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3" name="Freeform 232">
              <a:extLst>
                <a:ext uri="{FF2B5EF4-FFF2-40B4-BE49-F238E27FC236}">
                  <a16:creationId xmlns:a16="http://schemas.microsoft.com/office/drawing/2014/main" id="{C716F04A-F538-4C56-82FB-104F3AEDBB68}"/>
                </a:ext>
              </a:extLst>
            </p:cNvPr>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4" name="Freeform 233">
              <a:extLst>
                <a:ext uri="{FF2B5EF4-FFF2-40B4-BE49-F238E27FC236}">
                  <a16:creationId xmlns:a16="http://schemas.microsoft.com/office/drawing/2014/main" id="{3E43BE26-2640-4E1A-8C77-6DC3FFD3ECA8}"/>
                </a:ext>
              </a:extLst>
            </p:cNvPr>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5" name="Freeform 234">
              <a:extLst>
                <a:ext uri="{FF2B5EF4-FFF2-40B4-BE49-F238E27FC236}">
                  <a16:creationId xmlns:a16="http://schemas.microsoft.com/office/drawing/2014/main" id="{2309E938-4D04-488F-8720-93B0399744F0}"/>
                </a:ext>
              </a:extLst>
            </p:cNvPr>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6" name="Freeform 235">
              <a:extLst>
                <a:ext uri="{FF2B5EF4-FFF2-40B4-BE49-F238E27FC236}">
                  <a16:creationId xmlns:a16="http://schemas.microsoft.com/office/drawing/2014/main" id="{8A11744F-537E-40E3-8560-1AD8CB8E8D43}"/>
                </a:ext>
              </a:extLst>
            </p:cNvPr>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7" name="Freeform 236">
              <a:extLst>
                <a:ext uri="{FF2B5EF4-FFF2-40B4-BE49-F238E27FC236}">
                  <a16:creationId xmlns:a16="http://schemas.microsoft.com/office/drawing/2014/main" id="{44EBFD34-4010-44C1-BA26-2FA74FCB0BC9}"/>
                </a:ext>
              </a:extLst>
            </p:cNvPr>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8" name="Freeform 237">
              <a:extLst>
                <a:ext uri="{FF2B5EF4-FFF2-40B4-BE49-F238E27FC236}">
                  <a16:creationId xmlns:a16="http://schemas.microsoft.com/office/drawing/2014/main" id="{FEB02AFF-9DE6-484B-89D6-54D5F8737332}"/>
                </a:ext>
              </a:extLst>
            </p:cNvPr>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9" name="Freeform 238">
              <a:extLst>
                <a:ext uri="{FF2B5EF4-FFF2-40B4-BE49-F238E27FC236}">
                  <a16:creationId xmlns:a16="http://schemas.microsoft.com/office/drawing/2014/main" id="{F6FFE42B-CFAC-43F8-9259-4C8F173B7B52}"/>
                </a:ext>
              </a:extLst>
            </p:cNvPr>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0" name="Freeform 239">
              <a:extLst>
                <a:ext uri="{FF2B5EF4-FFF2-40B4-BE49-F238E27FC236}">
                  <a16:creationId xmlns:a16="http://schemas.microsoft.com/office/drawing/2014/main" id="{EE0EB6AA-805C-4384-834B-B993832C0A85}"/>
                </a:ext>
              </a:extLst>
            </p:cNvPr>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1" name="Freeform 240">
              <a:extLst>
                <a:ext uri="{FF2B5EF4-FFF2-40B4-BE49-F238E27FC236}">
                  <a16:creationId xmlns:a16="http://schemas.microsoft.com/office/drawing/2014/main" id="{1CACD059-2C4D-46DD-AC72-A226130F91A0}"/>
                </a:ext>
              </a:extLst>
            </p:cNvPr>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2" name="Freeform 241">
              <a:extLst>
                <a:ext uri="{FF2B5EF4-FFF2-40B4-BE49-F238E27FC236}">
                  <a16:creationId xmlns:a16="http://schemas.microsoft.com/office/drawing/2014/main" id="{FB4F1F6B-9DC0-4CD6-96DB-C6DEAABCE90B}"/>
                </a:ext>
              </a:extLst>
            </p:cNvPr>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3" name="Freeform 242">
              <a:extLst>
                <a:ext uri="{FF2B5EF4-FFF2-40B4-BE49-F238E27FC236}">
                  <a16:creationId xmlns:a16="http://schemas.microsoft.com/office/drawing/2014/main" id="{56DDFDF7-5B01-4068-BEED-4AE0C2DBB7D8}"/>
                </a:ext>
              </a:extLst>
            </p:cNvPr>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4" name="Freeform 243">
              <a:extLst>
                <a:ext uri="{FF2B5EF4-FFF2-40B4-BE49-F238E27FC236}">
                  <a16:creationId xmlns:a16="http://schemas.microsoft.com/office/drawing/2014/main" id="{7E0BCD9B-C36F-427F-A17C-03F1EC8E8CFF}"/>
                </a:ext>
              </a:extLst>
            </p:cNvPr>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5" name="Freeform 244">
              <a:extLst>
                <a:ext uri="{FF2B5EF4-FFF2-40B4-BE49-F238E27FC236}">
                  <a16:creationId xmlns:a16="http://schemas.microsoft.com/office/drawing/2014/main" id="{F091143D-CC88-40C3-AAA8-974A0449D405}"/>
                </a:ext>
              </a:extLst>
            </p:cNvPr>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6" name="Freeform 245">
              <a:extLst>
                <a:ext uri="{FF2B5EF4-FFF2-40B4-BE49-F238E27FC236}">
                  <a16:creationId xmlns:a16="http://schemas.microsoft.com/office/drawing/2014/main" id="{3E1C973A-4922-4CA6-9106-9A7ACA6AFAF1}"/>
                </a:ext>
              </a:extLst>
            </p:cNvPr>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7" name="Freeform 246">
              <a:extLst>
                <a:ext uri="{FF2B5EF4-FFF2-40B4-BE49-F238E27FC236}">
                  <a16:creationId xmlns:a16="http://schemas.microsoft.com/office/drawing/2014/main" id="{9D199210-E68C-49DB-B20E-02916932D9C3}"/>
                </a:ext>
              </a:extLst>
            </p:cNvPr>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8" name="Freeform 247">
              <a:extLst>
                <a:ext uri="{FF2B5EF4-FFF2-40B4-BE49-F238E27FC236}">
                  <a16:creationId xmlns:a16="http://schemas.microsoft.com/office/drawing/2014/main" id="{10070158-CC41-48C3-9887-6AAC4A5E0412}"/>
                </a:ext>
              </a:extLst>
            </p:cNvPr>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9" name="Freeform 248">
              <a:extLst>
                <a:ext uri="{FF2B5EF4-FFF2-40B4-BE49-F238E27FC236}">
                  <a16:creationId xmlns:a16="http://schemas.microsoft.com/office/drawing/2014/main" id="{11CC44D4-6F76-4CC0-AC3B-88734CF586D7}"/>
                </a:ext>
              </a:extLst>
            </p:cNvPr>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0" name="Freeform 249">
              <a:extLst>
                <a:ext uri="{FF2B5EF4-FFF2-40B4-BE49-F238E27FC236}">
                  <a16:creationId xmlns:a16="http://schemas.microsoft.com/office/drawing/2014/main" id="{9026F78D-0DC1-4750-973A-858EF41C1F2A}"/>
                </a:ext>
              </a:extLst>
            </p:cNvPr>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1" name="Freeform 250">
              <a:extLst>
                <a:ext uri="{FF2B5EF4-FFF2-40B4-BE49-F238E27FC236}">
                  <a16:creationId xmlns:a16="http://schemas.microsoft.com/office/drawing/2014/main" id="{534634E4-087C-48CB-9242-F30F8B01D33C}"/>
                </a:ext>
              </a:extLst>
            </p:cNvPr>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2" name="Freeform 251">
              <a:extLst>
                <a:ext uri="{FF2B5EF4-FFF2-40B4-BE49-F238E27FC236}">
                  <a16:creationId xmlns:a16="http://schemas.microsoft.com/office/drawing/2014/main" id="{F7DE50FE-6B0E-43D9-86AE-6C205897B5DE}"/>
                </a:ext>
              </a:extLst>
            </p:cNvPr>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3" name="Freeform 252">
              <a:extLst>
                <a:ext uri="{FF2B5EF4-FFF2-40B4-BE49-F238E27FC236}">
                  <a16:creationId xmlns:a16="http://schemas.microsoft.com/office/drawing/2014/main" id="{5F082C3A-EFD2-4111-B206-C99C97F56107}"/>
                </a:ext>
              </a:extLst>
            </p:cNvPr>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4" name="Freeform 253">
              <a:extLst>
                <a:ext uri="{FF2B5EF4-FFF2-40B4-BE49-F238E27FC236}">
                  <a16:creationId xmlns:a16="http://schemas.microsoft.com/office/drawing/2014/main" id="{BA5CD5A0-1E49-45B3-8AC9-2BB6EE11E4C9}"/>
                </a:ext>
              </a:extLst>
            </p:cNvPr>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5" name="Freeform 254">
              <a:extLst>
                <a:ext uri="{FF2B5EF4-FFF2-40B4-BE49-F238E27FC236}">
                  <a16:creationId xmlns:a16="http://schemas.microsoft.com/office/drawing/2014/main" id="{467B7B23-4A9A-4BE2-9DE5-8639B2E7AD6B}"/>
                </a:ext>
              </a:extLst>
            </p:cNvPr>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6" name="Freeform 255">
              <a:extLst>
                <a:ext uri="{FF2B5EF4-FFF2-40B4-BE49-F238E27FC236}">
                  <a16:creationId xmlns:a16="http://schemas.microsoft.com/office/drawing/2014/main" id="{283958D4-3B66-40A7-9C41-AF37FE056DEF}"/>
                </a:ext>
              </a:extLst>
            </p:cNvPr>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7" name="Freeform 256">
              <a:extLst>
                <a:ext uri="{FF2B5EF4-FFF2-40B4-BE49-F238E27FC236}">
                  <a16:creationId xmlns:a16="http://schemas.microsoft.com/office/drawing/2014/main" id="{602C69CA-D7DD-4780-87C3-B577CE265F4D}"/>
                </a:ext>
              </a:extLst>
            </p:cNvPr>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8" name="Freeform 257">
              <a:extLst>
                <a:ext uri="{FF2B5EF4-FFF2-40B4-BE49-F238E27FC236}">
                  <a16:creationId xmlns:a16="http://schemas.microsoft.com/office/drawing/2014/main" id="{15028B29-A8E1-4992-94E8-4FB71DA2D37D}"/>
                </a:ext>
              </a:extLst>
            </p:cNvPr>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9" name="Freeform 258">
              <a:extLst>
                <a:ext uri="{FF2B5EF4-FFF2-40B4-BE49-F238E27FC236}">
                  <a16:creationId xmlns:a16="http://schemas.microsoft.com/office/drawing/2014/main" id="{47D9F2B0-11DF-43F9-AB9C-89A1D257BD92}"/>
                </a:ext>
              </a:extLst>
            </p:cNvPr>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3115162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descr="A text box for the slide title is included at the top of the slide."/>
          <p:cNvSpPr>
            <a:spLocks noGrp="1"/>
          </p:cNvSpPr>
          <p:nvPr>
            <p:ph type="body" sz="quarter" idx="11" hasCustomPrompt="1"/>
          </p:nvPr>
        </p:nvSpPr>
        <p:spPr>
          <a:xfrm>
            <a:off x="1041053" y="11663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descr="A large text box is included underneath the title."/>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317794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19C9-C6EB-3327-06E0-0FB4900E35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D18DF7C-39DE-501E-2AD5-B06114C290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F7E51-C20E-06BD-79CB-224BA2311F3A}"/>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5" name="Footer Placeholder 4">
            <a:extLst>
              <a:ext uri="{FF2B5EF4-FFF2-40B4-BE49-F238E27FC236}">
                <a16:creationId xmlns:a16="http://schemas.microsoft.com/office/drawing/2014/main" id="{C695C5EF-2FA4-B1BC-DB7A-771FE99803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299911-05CC-8A5E-9F05-AD03D5BA28CC}"/>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11147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3BC-8C3B-6C0B-F9E8-6A77F764746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001B5E-D689-6F2B-DF81-BD753DF606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C50D336-0C2F-178B-A8AF-CAF6657A14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257FD3D-BFBF-9C33-DEAD-46F18B93A8E3}"/>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6" name="Footer Placeholder 5">
            <a:extLst>
              <a:ext uri="{FF2B5EF4-FFF2-40B4-BE49-F238E27FC236}">
                <a16:creationId xmlns:a16="http://schemas.microsoft.com/office/drawing/2014/main" id="{B76E6C34-E60B-B30B-4C37-D4580E13A27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D84843-6AF4-0C2D-01AE-35347E2F6C32}"/>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88943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4E01-0635-5BEA-7ADE-4B8B4B3753C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ED79119-C27E-3BFF-EC70-E5109EEC5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B6BA7-4D24-DA41-2272-7730E81F3A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F791F94-0FFD-4BEF-B74E-1DA3F7D69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74A82-7E32-1235-1C34-23BC239469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F405BB5-F77C-B94A-B2A8-CEE326314196}"/>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8" name="Footer Placeholder 7">
            <a:extLst>
              <a:ext uri="{FF2B5EF4-FFF2-40B4-BE49-F238E27FC236}">
                <a16:creationId xmlns:a16="http://schemas.microsoft.com/office/drawing/2014/main" id="{BC130DDD-32F1-A50B-487A-BCC97900A47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D091082-E008-4013-7A49-65EA96DE3C5F}"/>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140853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EE94E-A087-7E7B-379D-D6A5E531843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2239ACA-0D27-EE7F-DB91-7ADD42B9BD7C}"/>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4" name="Footer Placeholder 3">
            <a:extLst>
              <a:ext uri="{FF2B5EF4-FFF2-40B4-BE49-F238E27FC236}">
                <a16:creationId xmlns:a16="http://schemas.microsoft.com/office/drawing/2014/main" id="{FFFCDA19-CAA3-D783-10D2-2C8C4D58F7C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3689F0A-E1A2-366B-1908-837BEE6333C6}"/>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249475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00290-C3C1-1FEE-22AA-3A772BE8080A}"/>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3" name="Footer Placeholder 2">
            <a:extLst>
              <a:ext uri="{FF2B5EF4-FFF2-40B4-BE49-F238E27FC236}">
                <a16:creationId xmlns:a16="http://schemas.microsoft.com/office/drawing/2014/main" id="{885C034D-D1C6-CE46-9E0C-B51DF972C8C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7E8ACAB-1376-6649-E601-BE3F0E066690}"/>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428908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D06F-8760-8FF3-5A23-AE250988A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0E1EDBC-F47C-DF5C-6B94-13693FF2D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E7DF8A3-8567-493C-A440-047ED9447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C99B8-F57E-4EC8-01CD-C140499610A9}"/>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6" name="Footer Placeholder 5">
            <a:extLst>
              <a:ext uri="{FF2B5EF4-FFF2-40B4-BE49-F238E27FC236}">
                <a16:creationId xmlns:a16="http://schemas.microsoft.com/office/drawing/2014/main" id="{82E4291F-AD5A-A745-FE94-91EB5F62509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28577C-C5F6-A900-85FB-E0D0747011B6}"/>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208715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36FC-E78B-D448-87DB-AC7288512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53DCEFE-3A10-5464-43D6-3B6531A45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C94A5B0-862E-3270-3F63-B686D0DBF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5E12F-9D3A-0F55-283D-598E405D59C3}"/>
              </a:ext>
            </a:extLst>
          </p:cNvPr>
          <p:cNvSpPr>
            <a:spLocks noGrp="1"/>
          </p:cNvSpPr>
          <p:nvPr>
            <p:ph type="dt" sz="half" idx="10"/>
          </p:nvPr>
        </p:nvSpPr>
        <p:spPr/>
        <p:txBody>
          <a:bodyPr/>
          <a:lstStyle/>
          <a:p>
            <a:fld id="{A6608D3A-F7E9-4B29-B7C3-00F4E1E3CDE8}" type="datetimeFigureOut">
              <a:rPr lang="en-CA" smtClean="0"/>
              <a:t>2025-12-11</a:t>
            </a:fld>
            <a:endParaRPr lang="en-CA"/>
          </a:p>
        </p:txBody>
      </p:sp>
      <p:sp>
        <p:nvSpPr>
          <p:cNvPr id="6" name="Footer Placeholder 5">
            <a:extLst>
              <a:ext uri="{FF2B5EF4-FFF2-40B4-BE49-F238E27FC236}">
                <a16:creationId xmlns:a16="http://schemas.microsoft.com/office/drawing/2014/main" id="{79D6FCFF-B18F-E05F-058A-1B788B9BC8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D02E0D4-1FE4-3192-EE9E-4333BBC8E5F4}"/>
              </a:ext>
            </a:extLst>
          </p:cNvPr>
          <p:cNvSpPr>
            <a:spLocks noGrp="1"/>
          </p:cNvSpPr>
          <p:nvPr>
            <p:ph type="sldNum" sz="quarter" idx="12"/>
          </p:nvPr>
        </p:nvSpPr>
        <p:spPr/>
        <p:txBody>
          <a:bodyPr/>
          <a:lstStyle/>
          <a:p>
            <a:fld id="{076B4357-170B-44ED-8432-7CD0EC66AA28}" type="slidenum">
              <a:rPr lang="en-CA" smtClean="0"/>
              <a:t>‹#›</a:t>
            </a:fld>
            <a:endParaRPr lang="en-CA"/>
          </a:p>
        </p:txBody>
      </p:sp>
    </p:spTree>
    <p:extLst>
      <p:ext uri="{BB962C8B-B14F-4D97-AF65-F5344CB8AC3E}">
        <p14:creationId xmlns:p14="http://schemas.microsoft.com/office/powerpoint/2010/main" val="94360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D86B6-D7A9-E4C1-A909-09CAC3162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46EEF32-8578-6BC4-856F-4CF93D8D9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FB74CA-B9D4-D412-F148-CD9FF9A54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608D3A-F7E9-4B29-B7C3-00F4E1E3CDE8}" type="datetimeFigureOut">
              <a:rPr lang="en-CA" smtClean="0"/>
              <a:t>2025-12-11</a:t>
            </a:fld>
            <a:endParaRPr lang="en-CA"/>
          </a:p>
        </p:txBody>
      </p:sp>
      <p:sp>
        <p:nvSpPr>
          <p:cNvPr id="5" name="Footer Placeholder 4">
            <a:extLst>
              <a:ext uri="{FF2B5EF4-FFF2-40B4-BE49-F238E27FC236}">
                <a16:creationId xmlns:a16="http://schemas.microsoft.com/office/drawing/2014/main" id="{6C52FAEC-064C-19E3-5E56-FF5C76608A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22A092C-6047-FA38-1166-21752F481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B4357-170B-44ED-8432-7CD0EC66AA28}" type="slidenum">
              <a:rPr lang="en-CA" smtClean="0"/>
              <a:t>‹#›</a:t>
            </a:fld>
            <a:endParaRPr lang="en-CA"/>
          </a:p>
        </p:txBody>
      </p:sp>
    </p:spTree>
    <p:extLst>
      <p:ext uri="{BB962C8B-B14F-4D97-AF65-F5344CB8AC3E}">
        <p14:creationId xmlns:p14="http://schemas.microsoft.com/office/powerpoint/2010/main" val="140327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2" name="hr"/>
          <p:cNvSpPr txBox="1"/>
          <p:nvPr userDrawn="1"/>
        </p:nvSpPr>
        <p:spPr>
          <a:xfrm>
            <a:off x="0" y="0"/>
            <a:ext cx="12192000" cy="223138"/>
          </a:xfrm>
          <a:prstGeom prst="rect">
            <a:avLst/>
          </a:prstGeom>
          <a:noFill/>
        </p:spPr>
        <p:txBody>
          <a:bodyPr vert="horz" rtlCol="0">
            <a:spAutoFit/>
          </a:bodyPr>
          <a:lstStyle/>
          <a:p>
            <a:pPr algn="r"/>
            <a:endParaRPr lang="en-CA" sz="850" b="0" i="0" u="none" baseline="0">
              <a:solidFill>
                <a:srgbClr val="000000"/>
              </a:solidFill>
              <a:latin typeface="arial"/>
            </a:endParaRPr>
          </a:p>
        </p:txBody>
      </p:sp>
      <p:sp>
        <p:nvSpPr>
          <p:cNvPr id="3" name="Title Placeholder 2"/>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42563104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4" r:id="rId9"/>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s://forms.office.com/Pages/ResponsePage.aspx?id=EN-XY5VFR0CcTwMxEoIVK40xiBLVOFhKoyAU2dSWDmZUOE42NUJQNEtQME85QkE4T0lBR0pGNTdRMy4u&amp;origin=DesignPageError" TargetMode="External"/><Relationship Id="rId1" Type="http://schemas.openxmlformats.org/officeDocument/2006/relationships/slideLayout" Target="../slideLayouts/slideLayout1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mailto:HRtoPayTraining-FormationRHaPaye@tbs-sct.g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microsoft.com/office/2007/relationships/diagramDrawing" Target="../diagrams/drawing2.xml"/><Relationship Id="rId26" Type="http://schemas.openxmlformats.org/officeDocument/2006/relationships/image" Target="../media/image26.svg"/><Relationship Id="rId3" Type="http://schemas.openxmlformats.org/officeDocument/2006/relationships/diagramData" Target="../diagrams/data1.xml"/><Relationship Id="rId21" Type="http://schemas.openxmlformats.org/officeDocument/2006/relationships/image" Target="../media/image21.png"/><Relationship Id="rId7" Type="http://schemas.microsoft.com/office/2007/relationships/diagramDrawing" Target="../diagrams/drawing1.xml"/><Relationship Id="rId12" Type="http://schemas.openxmlformats.org/officeDocument/2006/relationships/image" Target="../media/image17.png"/><Relationship Id="rId17" Type="http://schemas.openxmlformats.org/officeDocument/2006/relationships/diagramColors" Target="../diagrams/colors2.xml"/><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diagramQuickStyle" Target="../diagrams/quickStyle2.xml"/><Relationship Id="rId20" Type="http://schemas.openxmlformats.org/officeDocument/2006/relationships/image" Target="../media/image20.sv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svg"/><Relationship Id="rId24" Type="http://schemas.openxmlformats.org/officeDocument/2006/relationships/image" Target="../media/image24.svg"/><Relationship Id="rId5" Type="http://schemas.openxmlformats.org/officeDocument/2006/relationships/diagramQuickStyle" Target="../diagrams/quickStyle1.xml"/><Relationship Id="rId15" Type="http://schemas.openxmlformats.org/officeDocument/2006/relationships/diagramLayout" Target="../diagrams/layout2.xml"/><Relationship Id="rId23" Type="http://schemas.openxmlformats.org/officeDocument/2006/relationships/image" Target="../media/image23.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4.svg"/><Relationship Id="rId14" Type="http://schemas.openxmlformats.org/officeDocument/2006/relationships/diagramData" Target="../diagrams/data2.xml"/><Relationship Id="rId22"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575" y="2158738"/>
            <a:ext cx="9553433" cy="3487918"/>
          </a:xfrm>
        </p:spPr>
        <p:txBody>
          <a:bodyPr vert="horz" lIns="91440" tIns="45720" rIns="91440" bIns="45720" rtlCol="0" anchor="t">
            <a:normAutofit fontScale="90000"/>
          </a:bodyPr>
          <a:lstStyle/>
          <a:p>
            <a:r>
              <a:rPr lang="en-US">
                <a:solidFill>
                  <a:schemeClr val="accent1"/>
                </a:solidFill>
                <a:cs typeface="Calibri"/>
              </a:rPr>
              <a:t>Unlock the Power of HR &amp; Pay Tools: A Special Executive Session</a:t>
            </a:r>
            <a:br>
              <a:rPr lang="en-CA">
                <a:solidFill>
                  <a:schemeClr val="accent1"/>
                </a:solidFill>
                <a:cs typeface="Calibri"/>
              </a:rPr>
            </a:br>
            <a:br>
              <a:rPr lang="en-CA" sz="2400">
                <a:solidFill>
                  <a:schemeClr val="accent1"/>
                </a:solidFill>
                <a:cs typeface="Calibri"/>
              </a:rPr>
            </a:br>
            <a:br>
              <a:rPr lang="en-CA" sz="2400">
                <a:solidFill>
                  <a:schemeClr val="accent1"/>
                </a:solidFill>
                <a:cs typeface="Calibri"/>
              </a:rPr>
            </a:br>
            <a:r>
              <a:rPr lang="en-CA" sz="2400">
                <a:solidFill>
                  <a:schemeClr val="accent1"/>
                </a:solidFill>
                <a:cs typeface="Calibri"/>
              </a:rPr>
              <a:t>Digital Solutions (DS)</a:t>
            </a:r>
            <a:br>
              <a:rPr lang="en-CA" sz="2400">
                <a:solidFill>
                  <a:schemeClr val="accent1"/>
                </a:solidFill>
                <a:cs typeface="Calibri"/>
              </a:rPr>
            </a:br>
            <a:r>
              <a:rPr lang="en-CA" sz="2400">
                <a:solidFill>
                  <a:schemeClr val="accent1"/>
                </a:solidFill>
                <a:cs typeface="Calibri"/>
              </a:rPr>
              <a:t>Office of the Chief Human Resources Officer (OCHRO)</a:t>
            </a:r>
            <a:br>
              <a:rPr lang="en-CA" sz="2400">
                <a:solidFill>
                  <a:schemeClr val="accent1"/>
                </a:solidFill>
                <a:cs typeface="Calibri"/>
              </a:rPr>
            </a:br>
            <a:br>
              <a:rPr lang="en-CA" sz="2400">
                <a:solidFill>
                  <a:schemeClr val="accent1"/>
                </a:solidFill>
                <a:cs typeface="Calibri"/>
              </a:rPr>
            </a:br>
            <a:br>
              <a:rPr lang="en-CA" sz="2400">
                <a:solidFill>
                  <a:schemeClr val="accent1"/>
                </a:solidFill>
                <a:cs typeface="Calibri"/>
              </a:rPr>
            </a:br>
            <a:br>
              <a:rPr lang="en-CA" sz="2400">
                <a:solidFill>
                  <a:schemeClr val="accent1"/>
                </a:solidFill>
                <a:cs typeface="Calibri"/>
              </a:rPr>
            </a:br>
            <a:r>
              <a:rPr lang="en-CA" sz="2400">
                <a:solidFill>
                  <a:schemeClr val="accent1"/>
                </a:solidFill>
                <a:cs typeface="Calibri"/>
              </a:rPr>
              <a:t>December 11, 2025</a:t>
            </a:r>
            <a:endParaRPr lang="en-CA">
              <a:solidFill>
                <a:schemeClr val="accent1"/>
              </a:solidFill>
              <a:ea typeface="Calibri"/>
              <a:cs typeface="Calibri"/>
            </a:endParaRPr>
          </a:p>
        </p:txBody>
      </p:sp>
      <p:sp>
        <p:nvSpPr>
          <p:cNvPr id="3" name="Text Placeholder 2"/>
          <p:cNvSpPr>
            <a:spLocks noGrp="1"/>
          </p:cNvSpPr>
          <p:nvPr>
            <p:ph type="body" sz="quarter" idx="13"/>
          </p:nvPr>
        </p:nvSpPr>
        <p:spPr>
          <a:xfrm>
            <a:off x="2387588" y="3356992"/>
            <a:ext cx="7704856" cy="720080"/>
          </a:xfrm>
        </p:spPr>
        <p:txBody>
          <a:bodyPr vert="horz" lIns="91440" tIns="45720" rIns="91440" bIns="45720" rtlCol="0" anchor="t">
            <a:normAutofit/>
          </a:bodyPr>
          <a:lstStyle/>
          <a:p>
            <a:r>
              <a:rPr lang="en-CA">
                <a:ea typeface="Calibri"/>
                <a:cs typeface="Calibri"/>
              </a:rPr>
              <a:t> </a:t>
            </a:r>
            <a:endParaRPr lang="en-CA"/>
          </a:p>
        </p:txBody>
      </p:sp>
      <p:sp>
        <p:nvSpPr>
          <p:cNvPr id="4" name="Slide Number Placeholder 3"/>
          <p:cNvSpPr>
            <a:spLocks noGrp="1"/>
          </p:cNvSpPr>
          <p:nvPr>
            <p:ph type="sldNum" sz="quarter" idx="12"/>
          </p:nvPr>
        </p:nvSpPr>
        <p:spPr/>
        <p:txBody>
          <a:bodyPr/>
          <a:lstStyle/>
          <a:p>
            <a:fld id="{32D4B517-E49B-41B6-9DBC-23634E0F1CDC}" type="slidenum">
              <a:rPr lang="en-CA" smtClean="0"/>
              <a:t>1</a:t>
            </a:fld>
            <a:endParaRPr lang="en-CA"/>
          </a:p>
        </p:txBody>
      </p:sp>
    </p:spTree>
    <p:extLst>
      <p:ext uri="{BB962C8B-B14F-4D97-AF65-F5344CB8AC3E}">
        <p14:creationId xmlns:p14="http://schemas.microsoft.com/office/powerpoint/2010/main" val="177624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417E3-F21B-571F-CBD8-70407FB8887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5F7EE7A-568E-B534-42C2-6DA01DCEC14F}"/>
              </a:ext>
            </a:extLst>
          </p:cNvPr>
          <p:cNvSpPr/>
          <p:nvPr/>
        </p:nvSpPr>
        <p:spPr>
          <a:xfrm>
            <a:off x="450716" y="1085850"/>
            <a:ext cx="3580262" cy="55021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CA" sz="3200"/>
              <a:t>Increase uptake</a:t>
            </a:r>
          </a:p>
        </p:txBody>
      </p:sp>
      <p:sp>
        <p:nvSpPr>
          <p:cNvPr id="2" name="Slide Number Placeholder 1">
            <a:extLst>
              <a:ext uri="{FF2B5EF4-FFF2-40B4-BE49-F238E27FC236}">
                <a16:creationId xmlns:a16="http://schemas.microsoft.com/office/drawing/2014/main" id="{81C21E3D-48A7-0F16-A019-33C43C12ED99}"/>
              </a:ext>
            </a:extLst>
          </p:cNvPr>
          <p:cNvSpPr>
            <a:spLocks noGrp="1"/>
          </p:cNvSpPr>
          <p:nvPr>
            <p:ph type="sldNum" sz="quarter" idx="12"/>
          </p:nvPr>
        </p:nvSpPr>
        <p:spPr/>
        <p:txBody>
          <a:bodyPr/>
          <a:lstStyle/>
          <a:p>
            <a:fld id="{32D4B517-E49B-41B6-9DBC-23634E0F1CDC}" type="slidenum">
              <a:rPr lang="en-CA" smtClean="0"/>
              <a:t>10</a:t>
            </a:fld>
            <a:endParaRPr lang="en-CA"/>
          </a:p>
        </p:txBody>
      </p:sp>
      <p:sp>
        <p:nvSpPr>
          <p:cNvPr id="4" name="Title 3">
            <a:extLst>
              <a:ext uri="{FF2B5EF4-FFF2-40B4-BE49-F238E27FC236}">
                <a16:creationId xmlns:a16="http://schemas.microsoft.com/office/drawing/2014/main" id="{AB451798-CC8F-4CE4-57FC-A835B9C4BEC8}"/>
              </a:ext>
            </a:extLst>
          </p:cNvPr>
          <p:cNvSpPr>
            <a:spLocks noGrp="1"/>
          </p:cNvSpPr>
          <p:nvPr>
            <p:ph type="title"/>
          </p:nvPr>
        </p:nvSpPr>
        <p:spPr/>
        <p:txBody>
          <a:bodyPr>
            <a:normAutofit/>
          </a:bodyPr>
          <a:lstStyle/>
          <a:p>
            <a:r>
              <a:rPr lang="en-CA" sz="3600">
                <a:latin typeface="+mj-lt"/>
              </a:rPr>
              <a:t>Next Steps</a:t>
            </a:r>
            <a:endParaRPr lang="en-US"/>
          </a:p>
        </p:txBody>
      </p:sp>
      <p:grpSp>
        <p:nvGrpSpPr>
          <p:cNvPr id="9" name="Group 8">
            <a:extLst>
              <a:ext uri="{FF2B5EF4-FFF2-40B4-BE49-F238E27FC236}">
                <a16:creationId xmlns:a16="http://schemas.microsoft.com/office/drawing/2014/main" id="{FD9A70E0-34AD-11A1-0DBA-B48A230B2E50}"/>
              </a:ext>
            </a:extLst>
          </p:cNvPr>
          <p:cNvGrpSpPr/>
          <p:nvPr/>
        </p:nvGrpSpPr>
        <p:grpSpPr>
          <a:xfrm>
            <a:off x="8256241" y="1087816"/>
            <a:ext cx="3543171" cy="5549147"/>
            <a:chOff x="4275180" y="1051291"/>
            <a:chExt cx="3543171" cy="5549147"/>
          </a:xfrm>
        </p:grpSpPr>
        <p:sp>
          <p:nvSpPr>
            <p:cNvPr id="5" name="Rectangle: Rounded Corners 4">
              <a:extLst>
                <a:ext uri="{FF2B5EF4-FFF2-40B4-BE49-F238E27FC236}">
                  <a16:creationId xmlns:a16="http://schemas.microsoft.com/office/drawing/2014/main" id="{A02256FC-CF50-1E1C-02DE-0EB88C3F5432}"/>
                </a:ext>
              </a:extLst>
            </p:cNvPr>
            <p:cNvSpPr/>
            <p:nvPr/>
          </p:nvSpPr>
          <p:spPr>
            <a:xfrm>
              <a:off x="4284032" y="1051291"/>
              <a:ext cx="3534319" cy="55021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A" sz="2800"/>
            </a:p>
          </p:txBody>
        </p:sp>
        <p:sp>
          <p:nvSpPr>
            <p:cNvPr id="27" name="Rectangle: Rounded Corners 26">
              <a:extLst>
                <a:ext uri="{FF2B5EF4-FFF2-40B4-BE49-F238E27FC236}">
                  <a16:creationId xmlns:a16="http://schemas.microsoft.com/office/drawing/2014/main" id="{4BB996BE-3F97-CF0D-91B1-B18578237878}"/>
                </a:ext>
              </a:extLst>
            </p:cNvPr>
            <p:cNvSpPr/>
            <p:nvPr/>
          </p:nvSpPr>
          <p:spPr>
            <a:xfrm>
              <a:off x="4275180" y="1962547"/>
              <a:ext cx="3534319" cy="46378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Rounded Corners 22">
              <a:extLst>
                <a:ext uri="{FF2B5EF4-FFF2-40B4-BE49-F238E27FC236}">
                  <a16:creationId xmlns:a16="http://schemas.microsoft.com/office/drawing/2014/main" id="{0C1B8F97-CB0F-F05E-F37E-E758CB865409}"/>
                </a:ext>
              </a:extLst>
            </p:cNvPr>
            <p:cNvSpPr/>
            <p:nvPr/>
          </p:nvSpPr>
          <p:spPr>
            <a:xfrm>
              <a:off x="4284032" y="3521096"/>
              <a:ext cx="3497269" cy="3066948"/>
            </a:xfrm>
            <a:prstGeom prst="roundRect">
              <a:avLst>
                <a:gd name="adj" fmla="val 1738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spcBef>
                  <a:spcPts val="1200"/>
                </a:spcBef>
                <a:buFont typeface="Arial,Sans-Serif"/>
                <a:buChar char="•"/>
              </a:pPr>
              <a:r>
                <a:rPr lang="en-CA">
                  <a:solidFill>
                    <a:schemeClr val="bg1"/>
                  </a:solidFill>
                </a:rPr>
                <a:t>Reflect changes to policies and best practices</a:t>
              </a:r>
              <a:endParaRPr lang="en-US">
                <a:solidFill>
                  <a:schemeClr val="bg1"/>
                </a:solidFill>
              </a:endParaRPr>
            </a:p>
            <a:p>
              <a:pPr marL="342900" indent="-342900">
                <a:spcBef>
                  <a:spcPts val="1200"/>
                </a:spcBef>
                <a:buFont typeface="Arial,Sans-Serif"/>
                <a:buChar char="•"/>
              </a:pPr>
              <a:r>
                <a:rPr lang="en-CA">
                  <a:solidFill>
                    <a:schemeClr val="bg1"/>
                  </a:solidFill>
                </a:rPr>
                <a:t>Enhance the content to meet evolving learners needs.</a:t>
              </a:r>
              <a:endParaRPr lang="en-US">
                <a:solidFill>
                  <a:schemeClr val="bg1"/>
                </a:solidFill>
              </a:endParaRPr>
            </a:p>
            <a:p>
              <a:pPr marL="285750" indent="-285750">
                <a:spcAft>
                  <a:spcPts val="1200"/>
                </a:spcAft>
                <a:buFont typeface="Arial" panose="020B0604020202020204" pitchFamily="34" charset="0"/>
                <a:buChar char="•"/>
              </a:pPr>
              <a:endParaRPr lang="en-CA" noProof="0">
                <a:solidFill>
                  <a:schemeClr val="bg1"/>
                </a:solidFill>
              </a:endParaRPr>
            </a:p>
          </p:txBody>
        </p:sp>
      </p:grpSp>
      <p:sp>
        <p:nvSpPr>
          <p:cNvPr id="26" name="Rectangle: Rounded Corners 25">
            <a:extLst>
              <a:ext uri="{FF2B5EF4-FFF2-40B4-BE49-F238E27FC236}">
                <a16:creationId xmlns:a16="http://schemas.microsoft.com/office/drawing/2014/main" id="{BF51663E-DA1A-F46F-27C1-9FE8B2B2ACE4}"/>
              </a:ext>
            </a:extLst>
          </p:cNvPr>
          <p:cNvSpPr/>
          <p:nvPr/>
        </p:nvSpPr>
        <p:spPr>
          <a:xfrm>
            <a:off x="450716" y="1962547"/>
            <a:ext cx="3589115" cy="467441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8" name="Picture 4" descr="change the background to white">
            <a:extLst>
              <a:ext uri="{FF2B5EF4-FFF2-40B4-BE49-F238E27FC236}">
                <a16:creationId xmlns:a16="http://schemas.microsoft.com/office/drawing/2014/main" id="{5689600A-8FA8-8A2C-B7A6-1238064E58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5715" t="9801" r="8127" b="14604"/>
          <a:stretch>
            <a:fillRect/>
          </a:stretch>
        </p:blipFill>
        <p:spPr bwMode="auto">
          <a:xfrm>
            <a:off x="1258952" y="2047875"/>
            <a:ext cx="1824937" cy="160119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E8B2CDCD-0B56-A7FA-6AAF-853DE70E8CCC}"/>
              </a:ext>
            </a:extLst>
          </p:cNvPr>
          <p:cNvSpPr/>
          <p:nvPr/>
        </p:nvSpPr>
        <p:spPr>
          <a:xfrm>
            <a:off x="450716" y="3570016"/>
            <a:ext cx="3580262" cy="3066948"/>
          </a:xfrm>
          <a:prstGeom prst="roundRect">
            <a:avLst>
              <a:gd name="adj" fmla="val 20724"/>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Aft>
                <a:spcPts val="1200"/>
              </a:spcAft>
              <a:buFont typeface="Arial" panose="020B0604020202020204" pitchFamily="34" charset="0"/>
              <a:buChar char="•"/>
            </a:pPr>
            <a:r>
              <a:rPr lang="en-CA" noProof="0"/>
              <a:t>Roadshow for Regional National Managers’ Communities</a:t>
            </a:r>
            <a:r>
              <a:rPr lang="en-CA"/>
              <a:t> </a:t>
            </a:r>
            <a:endParaRPr lang="en-CA" noProof="0"/>
          </a:p>
          <a:p>
            <a:pPr marL="285750" indent="-285750">
              <a:spcAft>
                <a:spcPts val="1200"/>
              </a:spcAft>
              <a:buFont typeface="Arial" panose="020B0604020202020204" pitchFamily="34" charset="0"/>
              <a:buChar char="•"/>
            </a:pPr>
            <a:r>
              <a:rPr lang="en-CA" noProof="0"/>
              <a:t>Departments and agencies</a:t>
            </a:r>
          </a:p>
          <a:p>
            <a:pPr marL="285750" indent="-285750">
              <a:spcAft>
                <a:spcPts val="1200"/>
              </a:spcAft>
              <a:buFont typeface="Arial" panose="020B0604020202020204" pitchFamily="34" charset="0"/>
              <a:buChar char="•"/>
            </a:pPr>
            <a:r>
              <a:rPr lang="en-CA"/>
              <a:t>HR Council</a:t>
            </a:r>
            <a:endParaRPr lang="en-CA" noProof="0"/>
          </a:p>
          <a:p>
            <a:pPr marL="285750" indent="-285750">
              <a:spcAft>
                <a:spcPts val="1200"/>
              </a:spcAft>
              <a:buFont typeface="Arial" panose="020B0604020202020204" pitchFamily="34" charset="0"/>
              <a:buChar char="•"/>
            </a:pPr>
            <a:r>
              <a:rPr lang="en-CA"/>
              <a:t>APEX</a:t>
            </a:r>
          </a:p>
          <a:p>
            <a:pPr marL="285750" indent="-285750">
              <a:spcAft>
                <a:spcPts val="1200"/>
              </a:spcAft>
              <a:buFont typeface="Arial" panose="020B0604020202020204" pitchFamily="34" charset="0"/>
              <a:buChar char="•"/>
            </a:pPr>
            <a:r>
              <a:rPr lang="en-CA"/>
              <a:t>Assoc. of Compensation Managers </a:t>
            </a:r>
            <a:endParaRPr lang="en-CA" noProof="0"/>
          </a:p>
        </p:txBody>
      </p:sp>
      <p:grpSp>
        <p:nvGrpSpPr>
          <p:cNvPr id="3" name="Group 2">
            <a:extLst>
              <a:ext uri="{FF2B5EF4-FFF2-40B4-BE49-F238E27FC236}">
                <a16:creationId xmlns:a16="http://schemas.microsoft.com/office/drawing/2014/main" id="{19E7464A-38C7-0E8E-4916-A58934270459}"/>
              </a:ext>
            </a:extLst>
          </p:cNvPr>
          <p:cNvGrpSpPr/>
          <p:nvPr/>
        </p:nvGrpSpPr>
        <p:grpSpPr>
          <a:xfrm>
            <a:off x="4192109" y="1103868"/>
            <a:ext cx="4097686" cy="5520701"/>
            <a:chOff x="7928630" y="1085850"/>
            <a:chExt cx="4097686" cy="5520701"/>
          </a:xfrm>
        </p:grpSpPr>
        <p:sp>
          <p:nvSpPr>
            <p:cNvPr id="7" name="Rectangle: Rounded Corners 6">
              <a:extLst>
                <a:ext uri="{FF2B5EF4-FFF2-40B4-BE49-F238E27FC236}">
                  <a16:creationId xmlns:a16="http://schemas.microsoft.com/office/drawing/2014/main" id="{76E65019-0A17-6845-415E-FDB5A502C784}"/>
                </a:ext>
              </a:extLst>
            </p:cNvPr>
            <p:cNvSpPr/>
            <p:nvPr/>
          </p:nvSpPr>
          <p:spPr>
            <a:xfrm>
              <a:off x="8085460" y="1085850"/>
              <a:ext cx="3655824" cy="54330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CA" sz="2800" noProof="0"/>
            </a:p>
          </p:txBody>
        </p:sp>
        <p:sp>
          <p:nvSpPr>
            <p:cNvPr id="28" name="Rectangle: Rounded Corners 27">
              <a:extLst>
                <a:ext uri="{FF2B5EF4-FFF2-40B4-BE49-F238E27FC236}">
                  <a16:creationId xmlns:a16="http://schemas.microsoft.com/office/drawing/2014/main" id="{F6899014-73F0-8AFA-8103-BAC1F6B4A40F}"/>
                </a:ext>
              </a:extLst>
            </p:cNvPr>
            <p:cNvSpPr/>
            <p:nvPr/>
          </p:nvSpPr>
          <p:spPr>
            <a:xfrm>
              <a:off x="8053700" y="1968733"/>
              <a:ext cx="3701684" cy="463170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6" name="Picture 8" descr="Download Free Monitoring evaluation Icons in PNG &amp; SVG">
              <a:extLst>
                <a:ext uri="{FF2B5EF4-FFF2-40B4-BE49-F238E27FC236}">
                  <a16:creationId xmlns:a16="http://schemas.microsoft.com/office/drawing/2014/main" id="{4D610D19-A675-4FFE-E8D3-A33E93EF1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3282" y="2129025"/>
              <a:ext cx="1328383" cy="132838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CD5C08F7-4828-2CAD-9A7B-84A744E49283}"/>
                </a:ext>
              </a:extLst>
            </p:cNvPr>
            <p:cNvSpPr/>
            <p:nvPr/>
          </p:nvSpPr>
          <p:spPr>
            <a:xfrm>
              <a:off x="8039601" y="3570016"/>
              <a:ext cx="3701684" cy="3036535"/>
            </a:xfrm>
            <a:prstGeom prst="roundRect">
              <a:avLst>
                <a:gd name="adj" fmla="val 22373"/>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CA"/>
                <a:t>Post-course assessment of changes in learner behaviour </a:t>
              </a:r>
              <a:endParaRPr lang="en-CA" noProof="0"/>
            </a:p>
            <a:p>
              <a:pPr marL="285750" indent="-285750">
                <a:spcAft>
                  <a:spcPts val="1200"/>
                </a:spcAft>
                <a:buFont typeface="Arial" panose="020B0604020202020204" pitchFamily="34" charset="0"/>
                <a:buChar char="•"/>
              </a:pPr>
              <a:r>
                <a:rPr lang="en-CA"/>
                <a:t>Course registration statistics</a:t>
              </a:r>
            </a:p>
            <a:p>
              <a:pPr marL="285750" indent="-285750">
                <a:spcAft>
                  <a:spcPts val="1200"/>
                </a:spcAft>
                <a:buFont typeface="Arial" panose="020B0604020202020204" pitchFamily="34" charset="0"/>
                <a:buChar char="•"/>
              </a:pPr>
              <a:r>
                <a:rPr lang="en-CA"/>
                <a:t>Learner feedback</a:t>
              </a:r>
            </a:p>
            <a:p>
              <a:pPr marL="285750" indent="-285750">
                <a:spcAft>
                  <a:spcPts val="1200"/>
                </a:spcAft>
                <a:buFont typeface="Arial" panose="020B0604020202020204" pitchFamily="34" charset="0"/>
                <a:buChar char="•"/>
              </a:pPr>
              <a:r>
                <a:rPr lang="en-CA" noProof="0"/>
                <a:t>Manager </a:t>
              </a:r>
              <a:r>
                <a:rPr lang="en-CA"/>
                <a:t>focus groups</a:t>
              </a:r>
              <a:endParaRPr lang="en-CA" noProof="0"/>
            </a:p>
          </p:txBody>
        </p:sp>
        <p:sp>
          <p:nvSpPr>
            <p:cNvPr id="8" name="TextBox 7">
              <a:extLst>
                <a:ext uri="{FF2B5EF4-FFF2-40B4-BE49-F238E27FC236}">
                  <a16:creationId xmlns:a16="http://schemas.microsoft.com/office/drawing/2014/main" id="{6BCA10A7-A7D2-D79B-A0EC-BD265224B0E8}"/>
                </a:ext>
              </a:extLst>
            </p:cNvPr>
            <p:cNvSpPr txBox="1"/>
            <p:nvPr/>
          </p:nvSpPr>
          <p:spPr>
            <a:xfrm>
              <a:off x="7928630" y="1273824"/>
              <a:ext cx="4097686" cy="584775"/>
            </a:xfrm>
            <a:prstGeom prst="rect">
              <a:avLst/>
            </a:prstGeom>
            <a:noFill/>
          </p:spPr>
          <p:txBody>
            <a:bodyPr wrap="square" rtlCol="0">
              <a:spAutoFit/>
            </a:bodyPr>
            <a:lstStyle/>
            <a:p>
              <a:pPr algn="ctr"/>
              <a:r>
                <a:rPr lang="en-CA" sz="3200" noProof="0">
                  <a:solidFill>
                    <a:schemeClr val="bg1"/>
                  </a:solidFill>
                </a:rPr>
                <a:t>Assess impacts</a:t>
              </a:r>
            </a:p>
          </p:txBody>
        </p:sp>
      </p:grpSp>
      <p:sp>
        <p:nvSpPr>
          <p:cNvPr id="10" name="TextBox 9">
            <a:extLst>
              <a:ext uri="{FF2B5EF4-FFF2-40B4-BE49-F238E27FC236}">
                <a16:creationId xmlns:a16="http://schemas.microsoft.com/office/drawing/2014/main" id="{5C70CA25-0B7F-3697-7538-C1F8B4522C7C}"/>
              </a:ext>
            </a:extLst>
          </p:cNvPr>
          <p:cNvSpPr txBox="1"/>
          <p:nvPr/>
        </p:nvSpPr>
        <p:spPr>
          <a:xfrm>
            <a:off x="7992277" y="1183184"/>
            <a:ext cx="4097686" cy="923330"/>
          </a:xfrm>
          <a:prstGeom prst="rect">
            <a:avLst/>
          </a:prstGeom>
          <a:noFill/>
        </p:spPr>
        <p:txBody>
          <a:bodyPr wrap="square" lIns="91440" tIns="45720" rIns="91440" bIns="45720" rtlCol="0" anchor="t">
            <a:spAutoFit/>
          </a:bodyPr>
          <a:lstStyle/>
          <a:p>
            <a:pPr algn="ctr"/>
            <a:r>
              <a:rPr lang="en-CA" sz="3000" noProof="0">
                <a:solidFill>
                  <a:schemeClr val="bg1"/>
                </a:solidFill>
              </a:rPr>
              <a:t>Update and enhance</a:t>
            </a:r>
            <a:r>
              <a:rPr lang="en-CA" sz="3000">
                <a:solidFill>
                  <a:schemeClr val="bg1"/>
                </a:solidFill>
              </a:rPr>
              <a:t> </a:t>
            </a:r>
            <a:r>
              <a:rPr lang="en-CA" sz="2400">
                <a:solidFill>
                  <a:schemeClr val="bg1"/>
                </a:solidFill>
              </a:rPr>
              <a:t>(ongoing)</a:t>
            </a:r>
            <a:endParaRPr lang="en-CA" sz="2400" noProof="0">
              <a:solidFill>
                <a:schemeClr val="bg1"/>
              </a:solidFill>
            </a:endParaRPr>
          </a:p>
        </p:txBody>
      </p:sp>
      <p:pic>
        <p:nvPicPr>
          <p:cNvPr id="1030" name="Picture 6" descr="Continuous integration - Free seo and ...">
            <a:extLst>
              <a:ext uri="{FF2B5EF4-FFF2-40B4-BE49-F238E27FC236}">
                <a16:creationId xmlns:a16="http://schemas.microsoft.com/office/drawing/2014/main" id="{0FF37225-4F90-6CC8-1FFC-ACA2925523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2585" y="2084296"/>
            <a:ext cx="1412097" cy="141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7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BD710E-6714-20C3-753F-2AA6CCC4BFAE}"/>
              </a:ext>
            </a:extLst>
          </p:cNvPr>
          <p:cNvSpPr>
            <a:spLocks noGrp="1"/>
          </p:cNvSpPr>
          <p:nvPr>
            <p:ph type="sldNum" sz="quarter" idx="12"/>
          </p:nvPr>
        </p:nvSpPr>
        <p:spPr>
          <a:xfrm>
            <a:off x="8652284" y="6235327"/>
            <a:ext cx="2844800" cy="365125"/>
          </a:xfrm>
        </p:spPr>
        <p:txBody>
          <a:bodyPr vert="horz" lIns="91440" tIns="45720" rIns="91440" bIns="45720" rtlCol="0" anchor="ctr">
            <a:normAutofit/>
          </a:bodyPr>
          <a:lstStyle/>
          <a:p>
            <a:pPr>
              <a:spcAft>
                <a:spcPts val="600"/>
              </a:spcAft>
            </a:pPr>
            <a:fld id="{32D4B517-E49B-41B6-9DBC-23634E0F1CDC}" type="slidenum">
              <a:rPr lang="en-CA" smtClean="0"/>
              <a:pPr>
                <a:spcAft>
                  <a:spcPts val="600"/>
                </a:spcAft>
              </a:pPr>
              <a:t>11</a:t>
            </a:fld>
            <a:endParaRPr lang="en-CA"/>
          </a:p>
        </p:txBody>
      </p:sp>
      <p:sp>
        <p:nvSpPr>
          <p:cNvPr id="6" name="TextBox 5">
            <a:extLst>
              <a:ext uri="{FF2B5EF4-FFF2-40B4-BE49-F238E27FC236}">
                <a16:creationId xmlns:a16="http://schemas.microsoft.com/office/drawing/2014/main" id="{1C8E7BDA-F6F6-DC9E-9139-41265A99168A}"/>
              </a:ext>
            </a:extLst>
          </p:cNvPr>
          <p:cNvSpPr txBox="1"/>
          <p:nvPr/>
        </p:nvSpPr>
        <p:spPr>
          <a:xfrm>
            <a:off x="1166326" y="1572783"/>
            <a:ext cx="10330757" cy="4874669"/>
          </a:xfrm>
          <a:prstGeom prst="rect">
            <a:avLst/>
          </a:prstGeom>
        </p:spPr>
        <p:txBody>
          <a:bodyPr lIns="0" tIns="0" rIns="0" bIns="0">
            <a:noAutofit/>
          </a:bodyPr>
          <a:lstStyle/>
          <a:p>
            <a:pPr fontAlgn="base">
              <a:spcBef>
                <a:spcPct val="20000"/>
              </a:spcBef>
            </a:pPr>
            <a:r>
              <a:rPr lang="en-US" sz="2400" b="0" i="0" u="none" strike="noStrike" kern="1200">
                <a:solidFill>
                  <a:srgbClr val="004D71"/>
                </a:solidFill>
                <a:effectLst/>
              </a:rPr>
              <a:t>Encourage others to check out the training</a:t>
            </a:r>
          </a:p>
          <a:p>
            <a:pPr marL="342900" indent="-342900" fontAlgn="base">
              <a:spcBef>
                <a:spcPct val="20000"/>
              </a:spcBef>
              <a:buFont typeface="Arial" panose="020B0604020202020204" pitchFamily="34" charset="0"/>
              <a:buChar char="•"/>
            </a:pPr>
            <a:endParaRPr lang="en-US" sz="2400" b="0" i="0" u="none" strike="noStrike" kern="1200">
              <a:solidFill>
                <a:srgbClr val="004D71"/>
              </a:solidFill>
              <a:effectLst/>
            </a:endParaRPr>
          </a:p>
          <a:p>
            <a:pPr fontAlgn="base">
              <a:spcBef>
                <a:spcPct val="20000"/>
              </a:spcBef>
            </a:pPr>
            <a:r>
              <a:rPr lang="en-US" sz="2400" b="0" i="0" u="none" strike="noStrike" kern="1200">
                <a:solidFill>
                  <a:srgbClr val="004D71"/>
                </a:solidFill>
                <a:effectLst/>
              </a:rPr>
              <a:t>Share insights from today’s session</a:t>
            </a:r>
          </a:p>
          <a:p>
            <a:pPr marL="342900" indent="-342900" fontAlgn="base">
              <a:spcBef>
                <a:spcPct val="20000"/>
              </a:spcBef>
              <a:buFont typeface="Arial" panose="020B0604020202020204" pitchFamily="34" charset="0"/>
              <a:buChar char="•"/>
            </a:pPr>
            <a:endParaRPr lang="en-US" sz="2400" b="0" i="0" u="none" strike="noStrike" kern="1200">
              <a:solidFill>
                <a:srgbClr val="004D71"/>
              </a:solidFill>
              <a:effectLst/>
            </a:endParaRPr>
          </a:p>
          <a:p>
            <a:pPr fontAlgn="base">
              <a:spcBef>
                <a:spcPct val="20000"/>
              </a:spcBef>
            </a:pPr>
            <a:r>
              <a:rPr lang="en-US" sz="2400">
                <a:solidFill>
                  <a:srgbClr val="004D71"/>
                </a:solidFill>
              </a:rPr>
              <a:t>Provide your feedback – it matters!</a:t>
            </a:r>
            <a:endParaRPr lang="en-US" sz="2400" b="0" i="0" u="none" strike="noStrike" kern="1200">
              <a:solidFill>
                <a:srgbClr val="004D71"/>
              </a:solidFill>
              <a:effectLst/>
            </a:endParaRPr>
          </a:p>
          <a:p>
            <a:pPr fontAlgn="base">
              <a:spcBef>
                <a:spcPct val="20000"/>
              </a:spcBef>
            </a:pPr>
            <a:r>
              <a:rPr lang="en-US" sz="2000" b="0" i="0" kern="1200">
                <a:solidFill>
                  <a:srgbClr val="004D71"/>
                </a:solidFill>
                <a:effectLst/>
              </a:rPr>
              <a:t>​</a:t>
            </a:r>
          </a:p>
          <a:p>
            <a:pPr marL="800100" lvl="1" indent="-342900" fontAlgn="base">
              <a:spcBef>
                <a:spcPct val="20000"/>
              </a:spcBef>
              <a:buFont typeface="Arial" panose="020B0604020202020204" pitchFamily="34" charset="0"/>
              <a:buChar char="•"/>
            </a:pPr>
            <a:r>
              <a:rPr lang="en-US" sz="2000" b="1" i="0" u="none" strike="noStrike" kern="1200">
                <a:solidFill>
                  <a:srgbClr val="004D71"/>
                </a:solidFill>
                <a:effectLst/>
              </a:rPr>
              <a:t>10 questions</a:t>
            </a:r>
            <a:r>
              <a:rPr lang="en-US" sz="2000" b="0" i="0" kern="1200">
                <a:solidFill>
                  <a:srgbClr val="004D71"/>
                </a:solidFill>
                <a:effectLst/>
              </a:rPr>
              <a:t>​</a:t>
            </a:r>
          </a:p>
          <a:p>
            <a:pPr marL="800100" lvl="1" indent="-342900" fontAlgn="base">
              <a:spcBef>
                <a:spcPct val="20000"/>
              </a:spcBef>
              <a:buFont typeface="Arial" panose="020B0604020202020204" pitchFamily="34" charset="0"/>
              <a:buChar char="•"/>
            </a:pPr>
            <a:r>
              <a:rPr lang="en-US" sz="2000" b="0" i="0" u="none" strike="noStrike" kern="1200">
                <a:solidFill>
                  <a:srgbClr val="004D71"/>
                </a:solidFill>
                <a:effectLst/>
              </a:rPr>
              <a:t>Anonymous and confidential</a:t>
            </a:r>
            <a:r>
              <a:rPr lang="en-US" sz="2000" b="0" i="0" kern="1200">
                <a:solidFill>
                  <a:srgbClr val="004D71"/>
                </a:solidFill>
                <a:effectLst/>
              </a:rPr>
              <a:t>​</a:t>
            </a:r>
          </a:p>
          <a:p>
            <a:pPr marL="800100" lvl="1" indent="-342900" fontAlgn="base">
              <a:spcBef>
                <a:spcPct val="20000"/>
              </a:spcBef>
              <a:buFont typeface="Arial" panose="020B0604020202020204" pitchFamily="34" charset="0"/>
              <a:buChar char="•"/>
            </a:pPr>
            <a:r>
              <a:rPr lang="en-US" sz="2000" b="0" i="0" u="none" strike="noStrike" kern="1200">
                <a:solidFill>
                  <a:srgbClr val="004D71"/>
                </a:solidFill>
                <a:effectLst/>
              </a:rPr>
              <a:t>Approximately </a:t>
            </a:r>
            <a:r>
              <a:rPr lang="en-US" sz="2000" b="1" i="0" u="none" strike="noStrike" kern="1200">
                <a:solidFill>
                  <a:srgbClr val="004D71"/>
                </a:solidFill>
                <a:effectLst/>
              </a:rPr>
              <a:t>4 minutes </a:t>
            </a:r>
            <a:r>
              <a:rPr lang="en-US" sz="2000" b="0" i="0" u="none" strike="noStrike" kern="1200">
                <a:solidFill>
                  <a:srgbClr val="004D71"/>
                </a:solidFill>
                <a:effectLst/>
              </a:rPr>
              <a:t>to complete</a:t>
            </a:r>
            <a:r>
              <a:rPr lang="en-US" sz="2000" b="0" i="0" kern="1200">
                <a:solidFill>
                  <a:srgbClr val="004D71"/>
                </a:solidFill>
                <a:effectLst/>
              </a:rPr>
              <a:t>​</a:t>
            </a:r>
          </a:p>
          <a:p>
            <a:pPr lvl="1" fontAlgn="base">
              <a:spcBef>
                <a:spcPct val="20000"/>
              </a:spcBef>
            </a:pPr>
            <a:r>
              <a:rPr lang="en-US" sz="2000" b="0" i="0" kern="1200">
                <a:solidFill>
                  <a:srgbClr val="004D71"/>
                </a:solidFill>
                <a:effectLst/>
              </a:rPr>
              <a:t>​</a:t>
            </a:r>
          </a:p>
          <a:p>
            <a:pPr lvl="1" fontAlgn="base">
              <a:spcBef>
                <a:spcPct val="20000"/>
              </a:spcBef>
            </a:pPr>
            <a:r>
              <a:rPr lang="en-US" sz="2000" b="0" i="0" u="sng" strike="noStrike" kern="1200">
                <a:solidFill>
                  <a:srgbClr val="004D71"/>
                </a:solidFill>
                <a:effectLst/>
                <a:hlinkClick r:id="rId2"/>
              </a:rPr>
              <a:t>HR and Pay Engagement Sessions</a:t>
            </a:r>
            <a:r>
              <a:rPr lang="en-US" sz="2000" b="0" i="0" u="none" strike="noStrike" kern="1200">
                <a:solidFill>
                  <a:srgbClr val="004D71"/>
                </a:solidFill>
                <a:effectLst/>
                <a:hlinkClick r:id="rId2"/>
              </a:rPr>
              <a:t> </a:t>
            </a:r>
            <a:r>
              <a:rPr lang="en-US" sz="2000" b="0" i="0" kern="1200">
                <a:solidFill>
                  <a:srgbClr val="004D71"/>
                </a:solidFill>
                <a:effectLst/>
              </a:rPr>
              <a:t>​</a:t>
            </a:r>
          </a:p>
          <a:p>
            <a:pPr lvl="1" fontAlgn="base">
              <a:spcBef>
                <a:spcPct val="20000"/>
              </a:spcBef>
            </a:pPr>
            <a:endParaRPr lang="en-US" sz="2000" b="1" i="0" u="none" strike="noStrike" kern="1200">
              <a:solidFill>
                <a:srgbClr val="004D71"/>
              </a:solidFill>
              <a:effectLst/>
            </a:endParaRPr>
          </a:p>
          <a:p>
            <a:pPr lvl="1" fontAlgn="base">
              <a:spcBef>
                <a:spcPct val="20000"/>
              </a:spcBef>
            </a:pPr>
            <a:r>
              <a:rPr lang="en-US" sz="2000" b="1" i="0" u="none" strike="noStrike" kern="1200">
                <a:solidFill>
                  <a:srgbClr val="004D71"/>
                </a:solidFill>
                <a:effectLst/>
              </a:rPr>
              <a:t>Note</a:t>
            </a:r>
            <a:r>
              <a:rPr lang="en-US" sz="2000" b="0" i="0" u="none" strike="noStrike" kern="1200">
                <a:solidFill>
                  <a:srgbClr val="004D71"/>
                </a:solidFill>
                <a:effectLst/>
              </a:rPr>
              <a:t>: complete in the language of your choice</a:t>
            </a:r>
            <a:r>
              <a:rPr lang="en-US" sz="2000" b="0" i="0" kern="1200">
                <a:solidFill>
                  <a:srgbClr val="004D71"/>
                </a:solidFill>
                <a:effectLst/>
              </a:rPr>
              <a:t>​</a:t>
            </a:r>
            <a:endParaRPr lang="en-US" sz="2000" kern="1200">
              <a:solidFill>
                <a:srgbClr val="004D71"/>
              </a:solidFill>
            </a:endParaRPr>
          </a:p>
        </p:txBody>
      </p:sp>
      <p:sp>
        <p:nvSpPr>
          <p:cNvPr id="4" name="Title 3">
            <a:extLst>
              <a:ext uri="{FF2B5EF4-FFF2-40B4-BE49-F238E27FC236}">
                <a16:creationId xmlns:a16="http://schemas.microsoft.com/office/drawing/2014/main" id="{0293ACD1-4C0A-3932-4528-4CE9F505C21B}"/>
              </a:ext>
            </a:extLst>
          </p:cNvPr>
          <p:cNvSpPr>
            <a:spLocks noGrp="1"/>
          </p:cNvSpPr>
          <p:nvPr>
            <p:ph type="title"/>
          </p:nvPr>
        </p:nvSpPr>
        <p:spPr>
          <a:xfrm>
            <a:off x="1012265" y="138062"/>
            <a:ext cx="7243976" cy="878670"/>
          </a:xfrm>
        </p:spPr>
        <p:txBody>
          <a:bodyPr wrap="none" anchor="ctr">
            <a:normAutofit/>
          </a:bodyPr>
          <a:lstStyle/>
          <a:p>
            <a:r>
              <a:rPr lang="en-CA"/>
              <a:t>What you can do…</a:t>
            </a:r>
          </a:p>
        </p:txBody>
      </p:sp>
      <p:pic>
        <p:nvPicPr>
          <p:cNvPr id="9" name="Graphic 8" descr="Thought outline">
            <a:extLst>
              <a:ext uri="{FF2B5EF4-FFF2-40B4-BE49-F238E27FC236}">
                <a16:creationId xmlns:a16="http://schemas.microsoft.com/office/drawing/2014/main" id="{81225861-8E7C-72A5-5F26-E163FBCCA4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440" y="3194172"/>
            <a:ext cx="716885" cy="716885"/>
          </a:xfrm>
          <a:prstGeom prst="rect">
            <a:avLst/>
          </a:prstGeom>
        </p:spPr>
      </p:pic>
      <p:sp>
        <p:nvSpPr>
          <p:cNvPr id="7" name="AutoShape 2" descr="Thought outline">
            <a:extLst>
              <a:ext uri="{FF2B5EF4-FFF2-40B4-BE49-F238E27FC236}">
                <a16:creationId xmlns:a16="http://schemas.microsoft.com/office/drawing/2014/main" id="{4C9A026A-DFB8-54F0-D22D-4E71C95733DA}"/>
              </a:ext>
            </a:extLst>
          </p:cNvPr>
          <p:cNvSpPr>
            <a:spLocks noChangeAspect="1" noChangeArrowheads="1"/>
          </p:cNvSpPr>
          <p:nvPr/>
        </p:nvSpPr>
        <p:spPr bwMode="auto">
          <a:xfrm>
            <a:off x="4855464" y="2188464"/>
            <a:ext cx="1392936" cy="1392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Graphic 4" descr="Megaphone1 with solid fill">
            <a:extLst>
              <a:ext uri="{FF2B5EF4-FFF2-40B4-BE49-F238E27FC236}">
                <a16:creationId xmlns:a16="http://schemas.microsoft.com/office/drawing/2014/main" id="{DE406EDD-D145-4834-00BC-3628D515B9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461" y="2200791"/>
            <a:ext cx="825891" cy="825891"/>
          </a:xfrm>
          <a:prstGeom prst="rect">
            <a:avLst/>
          </a:prstGeom>
        </p:spPr>
      </p:pic>
      <p:pic>
        <p:nvPicPr>
          <p:cNvPr id="10" name="Graphic 9" descr="Users with solid fill">
            <a:extLst>
              <a:ext uri="{FF2B5EF4-FFF2-40B4-BE49-F238E27FC236}">
                <a16:creationId xmlns:a16="http://schemas.microsoft.com/office/drawing/2014/main" id="{44177D5E-C1A6-702A-6481-7CFD07A34F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2379" y="1340804"/>
            <a:ext cx="762000" cy="762000"/>
          </a:xfrm>
          <a:prstGeom prst="rect">
            <a:avLst/>
          </a:prstGeom>
        </p:spPr>
      </p:pic>
    </p:spTree>
    <p:extLst>
      <p:ext uri="{BB962C8B-B14F-4D97-AF65-F5344CB8AC3E}">
        <p14:creationId xmlns:p14="http://schemas.microsoft.com/office/powerpoint/2010/main" val="301608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2A2C-8959-3A84-92D7-B03DB96708F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E4FF22-221D-BC62-7E0B-4967B4C541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12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
        <p:nvSpPr>
          <p:cNvPr id="6" name="Title 5">
            <a:extLst>
              <a:ext uri="{FF2B5EF4-FFF2-40B4-BE49-F238E27FC236}">
                <a16:creationId xmlns:a16="http://schemas.microsoft.com/office/drawing/2014/main" id="{ABF1055C-2A5C-E085-9F11-788F6BF07A38}"/>
              </a:ext>
            </a:extLst>
          </p:cNvPr>
          <p:cNvSpPr>
            <a:spLocks noGrp="1"/>
          </p:cNvSpPr>
          <p:nvPr>
            <p:ph type="title"/>
          </p:nvPr>
        </p:nvSpPr>
        <p:spPr/>
        <p:txBody>
          <a:bodyPr>
            <a:normAutofit/>
          </a:bodyPr>
          <a:lstStyle/>
          <a:p>
            <a:r>
              <a:rPr lang="en-CA" sz="3600">
                <a:latin typeface="+mj-lt"/>
              </a:rPr>
              <a:t>Questions and Answers</a:t>
            </a:r>
          </a:p>
        </p:txBody>
      </p:sp>
      <p:pic>
        <p:nvPicPr>
          <p:cNvPr id="5" name="Content Placeholder 4" descr="Yellow symbol of a question mark and blue symbol of an exclamation mark">
            <a:extLst>
              <a:ext uri="{FF2B5EF4-FFF2-40B4-BE49-F238E27FC236}">
                <a16:creationId xmlns:a16="http://schemas.microsoft.com/office/drawing/2014/main" id="{E860EA0D-F001-0E88-E9A3-3365EA7C064A}"/>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3743941" y="1629000"/>
            <a:ext cx="4704118" cy="3600000"/>
          </a:xfrm>
        </p:spPr>
      </p:pic>
      <p:sp>
        <p:nvSpPr>
          <p:cNvPr id="3" name="TextBox 2">
            <a:extLst>
              <a:ext uri="{FF2B5EF4-FFF2-40B4-BE49-F238E27FC236}">
                <a16:creationId xmlns:a16="http://schemas.microsoft.com/office/drawing/2014/main" id="{B6A1888F-07E1-F355-D46D-A98B5A909701}"/>
              </a:ext>
            </a:extLst>
          </p:cNvPr>
          <p:cNvSpPr txBox="1"/>
          <p:nvPr/>
        </p:nvSpPr>
        <p:spPr>
          <a:xfrm>
            <a:off x="937846" y="5841268"/>
            <a:ext cx="99069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prstClr val="black"/>
                </a:solidFill>
                <a:effectLst/>
                <a:uLnTx/>
                <a:uFillTx/>
                <a:latin typeface="Aptos" panose="02110004020202020204"/>
                <a:ea typeface="+mn-ea"/>
                <a:cs typeface="+mn-cs"/>
              </a:rPr>
              <a:t>Contact us: </a:t>
            </a:r>
            <a:r>
              <a:rPr kumimoji="0" lang="en-CA" sz="2400" b="0" i="0" u="none" strike="noStrike" kern="1200" cap="none" spc="0" normalizeH="0" baseline="0" noProof="0">
                <a:ln>
                  <a:noFill/>
                </a:ln>
                <a:solidFill>
                  <a:prstClr val="black"/>
                </a:solidFill>
                <a:effectLst/>
                <a:uLnTx/>
                <a:uFillTx/>
                <a:latin typeface="Aptos" panose="02110004020202020204"/>
                <a:ea typeface="+mn-ea"/>
                <a:cs typeface="+mn-cs"/>
                <a:hlinkClick r:id="rId4"/>
              </a:rPr>
              <a:t>HRtoPayTraining-FormationRHaPaye@tbs-sct.gc.ca</a:t>
            </a:r>
            <a:endParaRPr kumimoji="0" lang="en-CA"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7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60842A-511E-0325-77D3-F827AA0CAB96}"/>
              </a:ext>
            </a:extLst>
          </p:cNvPr>
          <p:cNvSpPr>
            <a:spLocks noGrp="1"/>
          </p:cNvSpPr>
          <p:nvPr>
            <p:ph type="sldNum" sz="quarter" idx="12"/>
          </p:nvPr>
        </p:nvSpPr>
        <p:spPr/>
        <p:txBody>
          <a:bodyPr/>
          <a:lstStyle/>
          <a:p>
            <a:fld id="{32D4B517-E49B-41B6-9DBC-23634E0F1CDC}" type="slidenum">
              <a:rPr lang="en-CA" smtClean="0"/>
              <a:t>2</a:t>
            </a:fld>
            <a:endParaRPr lang="en-CA"/>
          </a:p>
        </p:txBody>
      </p:sp>
      <p:sp>
        <p:nvSpPr>
          <p:cNvPr id="3" name="Text Placeholder 2">
            <a:extLst>
              <a:ext uri="{FF2B5EF4-FFF2-40B4-BE49-F238E27FC236}">
                <a16:creationId xmlns:a16="http://schemas.microsoft.com/office/drawing/2014/main" id="{E4F29DB1-3195-3BE5-F2B8-FDF89C606353}"/>
              </a:ext>
            </a:extLst>
          </p:cNvPr>
          <p:cNvSpPr>
            <a:spLocks noGrp="1"/>
          </p:cNvSpPr>
          <p:nvPr>
            <p:ph type="body" sz="quarter" idx="11"/>
          </p:nvPr>
        </p:nvSpPr>
        <p:spPr>
          <a:xfrm>
            <a:off x="593378" y="294295"/>
            <a:ext cx="7243976" cy="878670"/>
          </a:xfrm>
        </p:spPr>
        <p:txBody>
          <a:bodyPr vert="horz" lIns="0" tIns="0" rIns="0" bIns="0" rtlCol="0" anchor="t">
            <a:normAutofit/>
          </a:bodyPr>
          <a:lstStyle/>
          <a:p>
            <a:r>
              <a:rPr lang="en-US" sz="3200">
                <a:latin typeface="+mj-lt"/>
                <a:ea typeface="Calibri"/>
                <a:cs typeface="Calibri"/>
              </a:rPr>
              <a:t>Purpose of the Session</a:t>
            </a:r>
            <a:endParaRPr lang="en-US" sz="3200">
              <a:latin typeface="+mj-lt"/>
            </a:endParaRPr>
          </a:p>
        </p:txBody>
      </p:sp>
      <p:sp>
        <p:nvSpPr>
          <p:cNvPr id="4" name="Content Placeholder 3">
            <a:extLst>
              <a:ext uri="{FF2B5EF4-FFF2-40B4-BE49-F238E27FC236}">
                <a16:creationId xmlns:a16="http://schemas.microsoft.com/office/drawing/2014/main" id="{8EC99678-42BF-1AAB-85B1-F5300AB555F7}"/>
              </a:ext>
            </a:extLst>
          </p:cNvPr>
          <p:cNvSpPr>
            <a:spLocks noGrp="1"/>
          </p:cNvSpPr>
          <p:nvPr>
            <p:ph idx="10"/>
          </p:nvPr>
        </p:nvSpPr>
        <p:spPr>
          <a:xfrm>
            <a:off x="2150254" y="1124744"/>
            <a:ext cx="8092207" cy="730064"/>
          </a:xfrm>
          <a:prstGeom prst="roundRect">
            <a:avLst/>
          </a:prstGeom>
          <a:solidFill>
            <a:schemeClr val="accent1"/>
          </a:solidFill>
          <a:ln>
            <a:solidFill>
              <a:schemeClr val="accent1"/>
            </a:solidFill>
          </a:ln>
        </p:spPr>
        <p:txBody>
          <a:bodyPr vert="horz" lIns="0" tIns="0" rIns="0" bIns="0" rtlCol="0" anchor="t">
            <a:normAutofit/>
          </a:bodyPr>
          <a:lstStyle/>
          <a:p>
            <a:pPr algn="ctr"/>
            <a:r>
              <a:rPr lang="en-US" sz="2000" b="1">
                <a:solidFill>
                  <a:schemeClr val="bg1"/>
                </a:solidFill>
                <a:latin typeface="Calibri"/>
                <a:ea typeface="Calibri"/>
                <a:cs typeface="Calibri"/>
              </a:rPr>
              <a:t>Increase awareness of the tools available to support managers, employees and with their HR and pay responsibilities.</a:t>
            </a:r>
          </a:p>
          <a:p>
            <a:pPr marL="342900" indent="-342900" algn="ctr">
              <a:buFont typeface="Arial" panose="020B0604020202020204" pitchFamily="34" charset="0"/>
              <a:buChar char="•"/>
            </a:pPr>
            <a:endParaRPr lang="en-US" sz="2000">
              <a:solidFill>
                <a:schemeClr val="bg1"/>
              </a:solidFill>
            </a:endParaRPr>
          </a:p>
          <a:p>
            <a:pPr marL="342900" indent="-342900" algn="ctr">
              <a:buFont typeface="Arial" panose="020B0604020202020204" pitchFamily="34" charset="0"/>
              <a:buChar char="•"/>
            </a:pPr>
            <a:endParaRPr lang="en-US" sz="2000">
              <a:solidFill>
                <a:schemeClr val="bg1"/>
              </a:solidFill>
            </a:endParaRPr>
          </a:p>
          <a:p>
            <a:pPr marL="342900" indent="-342900" algn="ctr">
              <a:buFont typeface="Arial" panose="020B0604020202020204" pitchFamily="34" charset="0"/>
              <a:buChar char="•"/>
            </a:pPr>
            <a:endParaRPr lang="en-US" sz="2000">
              <a:solidFill>
                <a:schemeClr val="bg1"/>
              </a:solidFill>
            </a:endParaRPr>
          </a:p>
          <a:p>
            <a:pPr algn="ctr"/>
            <a:endParaRPr lang="en-US" sz="2000">
              <a:solidFill>
                <a:schemeClr val="bg1"/>
              </a:solidFill>
            </a:endParaRPr>
          </a:p>
        </p:txBody>
      </p:sp>
      <p:sp>
        <p:nvSpPr>
          <p:cNvPr id="7" name="TextBox 6">
            <a:extLst>
              <a:ext uri="{FF2B5EF4-FFF2-40B4-BE49-F238E27FC236}">
                <a16:creationId xmlns:a16="http://schemas.microsoft.com/office/drawing/2014/main" id="{9052B7A7-27E7-F746-14D0-6258A0ECA084}"/>
              </a:ext>
            </a:extLst>
          </p:cNvPr>
          <p:cNvSpPr txBox="1"/>
          <p:nvPr/>
        </p:nvSpPr>
        <p:spPr>
          <a:xfrm>
            <a:off x="3982650" y="2112294"/>
            <a:ext cx="2095195" cy="923330"/>
          </a:xfrm>
          <a:prstGeom prst="rect">
            <a:avLst/>
          </a:prstGeom>
          <a:noFill/>
        </p:spPr>
        <p:txBody>
          <a:bodyPr wrap="square" rtlCol="0">
            <a:spAutoFit/>
          </a:bodyPr>
          <a:lstStyle/>
          <a:p>
            <a:pPr algn="ctr"/>
            <a:r>
              <a:rPr lang="en-US"/>
              <a:t>Updated mandatory HR and pay training </a:t>
            </a:r>
            <a:r>
              <a:rPr lang="en-US" i="1"/>
              <a:t>(demo)</a:t>
            </a:r>
          </a:p>
        </p:txBody>
      </p:sp>
      <p:sp>
        <p:nvSpPr>
          <p:cNvPr id="8" name="TextBox 7">
            <a:extLst>
              <a:ext uri="{FF2B5EF4-FFF2-40B4-BE49-F238E27FC236}">
                <a16:creationId xmlns:a16="http://schemas.microsoft.com/office/drawing/2014/main" id="{978CAB0A-CA4F-4969-A6D3-980AB2A6ECE7}"/>
              </a:ext>
            </a:extLst>
          </p:cNvPr>
          <p:cNvSpPr txBox="1"/>
          <p:nvPr/>
        </p:nvSpPr>
        <p:spPr>
          <a:xfrm>
            <a:off x="6448424" y="2435147"/>
            <a:ext cx="5438773" cy="646331"/>
          </a:xfrm>
          <a:prstGeom prst="rect">
            <a:avLst/>
          </a:prstGeom>
          <a:noFill/>
        </p:spPr>
        <p:txBody>
          <a:bodyPr wrap="square" rtlCol="0">
            <a:spAutoFit/>
          </a:bodyPr>
          <a:lstStyle/>
          <a:p>
            <a:pPr algn="ctr"/>
            <a:r>
              <a:rPr lang="en-US"/>
              <a:t>HR and Pay Learning Community site on </a:t>
            </a:r>
            <a:r>
              <a:rPr lang="en-US" err="1"/>
              <a:t>GCXchange</a:t>
            </a:r>
            <a:r>
              <a:rPr lang="en-US"/>
              <a:t> </a:t>
            </a:r>
            <a:r>
              <a:rPr lang="en-US" i="1"/>
              <a:t>(demo)</a:t>
            </a:r>
          </a:p>
        </p:txBody>
      </p:sp>
      <p:pic>
        <p:nvPicPr>
          <p:cNvPr id="14" name="Picture 13">
            <a:extLst>
              <a:ext uri="{FF2B5EF4-FFF2-40B4-BE49-F238E27FC236}">
                <a16:creationId xmlns:a16="http://schemas.microsoft.com/office/drawing/2014/main" id="{CF1024B8-A488-20D1-AA64-66150EE98881}"/>
              </a:ext>
            </a:extLst>
          </p:cNvPr>
          <p:cNvPicPr>
            <a:picLocks noChangeAspect="1"/>
          </p:cNvPicPr>
          <p:nvPr/>
        </p:nvPicPr>
        <p:blipFill>
          <a:blip r:embed="rId2"/>
          <a:stretch>
            <a:fillRect/>
          </a:stretch>
        </p:blipFill>
        <p:spPr>
          <a:xfrm>
            <a:off x="304803" y="2016124"/>
            <a:ext cx="3567752" cy="2534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F301010-A2EE-9CCE-BD45-128BCFD52E93}"/>
              </a:ext>
            </a:extLst>
          </p:cNvPr>
          <p:cNvPicPr>
            <a:picLocks noChangeAspect="1"/>
          </p:cNvPicPr>
          <p:nvPr/>
        </p:nvPicPr>
        <p:blipFill>
          <a:blip r:embed="rId3"/>
          <a:stretch>
            <a:fillRect/>
          </a:stretch>
        </p:blipFill>
        <p:spPr>
          <a:xfrm>
            <a:off x="2337513" y="3661818"/>
            <a:ext cx="3298692" cy="2997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91E99A13-1ADC-9CAC-E819-84F24B93C5C1}"/>
              </a:ext>
            </a:extLst>
          </p:cNvPr>
          <p:cNvPicPr>
            <a:picLocks noChangeAspect="1"/>
          </p:cNvPicPr>
          <p:nvPr/>
        </p:nvPicPr>
        <p:blipFill>
          <a:blip r:embed="rId4"/>
          <a:stretch>
            <a:fillRect/>
          </a:stretch>
        </p:blipFill>
        <p:spPr>
          <a:xfrm>
            <a:off x="6555797" y="3194059"/>
            <a:ext cx="5143497" cy="2476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Graphic 20" descr="Arrow: Rotate right with solid fill">
            <a:extLst>
              <a:ext uri="{FF2B5EF4-FFF2-40B4-BE49-F238E27FC236}">
                <a16:creationId xmlns:a16="http://schemas.microsoft.com/office/drawing/2014/main" id="{3F52395F-E77B-87C4-E8EC-1B642CA311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77569" y="3054855"/>
            <a:ext cx="953622" cy="748290"/>
          </a:xfrm>
          <a:prstGeom prst="rect">
            <a:avLst/>
          </a:prstGeom>
        </p:spPr>
      </p:pic>
    </p:spTree>
    <p:extLst>
      <p:ext uri="{BB962C8B-B14F-4D97-AF65-F5344CB8AC3E}">
        <p14:creationId xmlns:p14="http://schemas.microsoft.com/office/powerpoint/2010/main" val="291733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EEECA-97CE-9160-D3AB-408C1AE76A3C}"/>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A910179F-D4F3-D464-98F0-EA7043552116}"/>
              </a:ext>
            </a:extLst>
          </p:cNvPr>
          <p:cNvSpPr txBox="1">
            <a:spLocks/>
          </p:cNvSpPr>
          <p:nvPr/>
        </p:nvSpPr>
        <p:spPr>
          <a:xfrm>
            <a:off x="760864" y="303219"/>
            <a:ext cx="6782935" cy="878670"/>
          </a:xfrm>
          <a:prstGeom prst="rect">
            <a:avLst/>
          </a:prstGeom>
        </p:spPr>
        <p:txBody>
          <a:bodyPr vert="horz" lIns="0" tIns="0" rIns="0" bIns="0" rtlCol="0" anchor="t">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kern="1200" baseline="0">
                <a:solidFill>
                  <a:schemeClr val="accent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latin typeface="+mj-lt"/>
              </a:rPr>
              <a:t>Why this training matters!</a:t>
            </a:r>
          </a:p>
        </p:txBody>
      </p:sp>
      <p:graphicFrame>
        <p:nvGraphicFramePr>
          <p:cNvPr id="2" name="Diagram 1">
            <a:extLst>
              <a:ext uri="{FF2B5EF4-FFF2-40B4-BE49-F238E27FC236}">
                <a16:creationId xmlns:a16="http://schemas.microsoft.com/office/drawing/2014/main" id="{8D5141C0-7711-7BB8-D63F-82ECF5B6A2E5}"/>
              </a:ext>
            </a:extLst>
          </p:cNvPr>
          <p:cNvGraphicFramePr/>
          <p:nvPr>
            <p:extLst>
              <p:ext uri="{D42A27DB-BD31-4B8C-83A1-F6EECF244321}">
                <p14:modId xmlns:p14="http://schemas.microsoft.com/office/powerpoint/2010/main" val="3785155132"/>
              </p:ext>
            </p:extLst>
          </p:nvPr>
        </p:nvGraphicFramePr>
        <p:xfrm>
          <a:off x="4562856" y="1414611"/>
          <a:ext cx="6913880" cy="483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Money outline">
            <a:extLst>
              <a:ext uri="{FF2B5EF4-FFF2-40B4-BE49-F238E27FC236}">
                <a16:creationId xmlns:a16="http://schemas.microsoft.com/office/drawing/2014/main" id="{AD4333F3-F441-9DF6-CE90-4C3E600807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3515" y="6065632"/>
            <a:ext cx="724430" cy="648969"/>
          </a:xfrm>
          <a:prstGeom prst="rect">
            <a:avLst/>
          </a:prstGeom>
        </p:spPr>
      </p:pic>
      <p:pic>
        <p:nvPicPr>
          <p:cNvPr id="10" name="Graphic 9" descr="Business Growth with solid fill">
            <a:extLst>
              <a:ext uri="{FF2B5EF4-FFF2-40B4-BE49-F238E27FC236}">
                <a16:creationId xmlns:a16="http://schemas.microsoft.com/office/drawing/2014/main" id="{9D885D0B-A6AE-3F90-3A32-3FBDE7495E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69196" y="6124739"/>
            <a:ext cx="556098" cy="625610"/>
          </a:xfrm>
          <a:prstGeom prst="rect">
            <a:avLst/>
          </a:prstGeom>
        </p:spPr>
      </p:pic>
      <p:pic>
        <p:nvPicPr>
          <p:cNvPr id="12" name="Graphic 11" descr="Shield Tick with solid fill">
            <a:extLst>
              <a:ext uri="{FF2B5EF4-FFF2-40B4-BE49-F238E27FC236}">
                <a16:creationId xmlns:a16="http://schemas.microsoft.com/office/drawing/2014/main" id="{4674E17E-8E14-6ECB-917E-C436F9675FE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66477" y="5977018"/>
            <a:ext cx="656901" cy="656901"/>
          </a:xfrm>
          <a:prstGeom prst="rect">
            <a:avLst/>
          </a:prstGeom>
        </p:spPr>
      </p:pic>
      <p:graphicFrame>
        <p:nvGraphicFramePr>
          <p:cNvPr id="13" name="Diagram 12">
            <a:extLst>
              <a:ext uri="{FF2B5EF4-FFF2-40B4-BE49-F238E27FC236}">
                <a16:creationId xmlns:a16="http://schemas.microsoft.com/office/drawing/2014/main" id="{CD8D93ED-E42B-4879-19F5-2F7C0C28DD29}"/>
              </a:ext>
            </a:extLst>
          </p:cNvPr>
          <p:cNvGraphicFramePr/>
          <p:nvPr>
            <p:extLst>
              <p:ext uri="{D42A27DB-BD31-4B8C-83A1-F6EECF244321}">
                <p14:modId xmlns:p14="http://schemas.microsoft.com/office/powerpoint/2010/main" val="2882431387"/>
              </p:ext>
            </p:extLst>
          </p:nvPr>
        </p:nvGraphicFramePr>
        <p:xfrm>
          <a:off x="109728" y="1703775"/>
          <a:ext cx="4660392" cy="373961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4" name="TextBox 13">
            <a:extLst>
              <a:ext uri="{FF2B5EF4-FFF2-40B4-BE49-F238E27FC236}">
                <a16:creationId xmlns:a16="http://schemas.microsoft.com/office/drawing/2014/main" id="{707A2F03-8D5C-5AE4-E845-4FDFF1633265}"/>
              </a:ext>
            </a:extLst>
          </p:cNvPr>
          <p:cNvSpPr txBox="1"/>
          <p:nvPr/>
        </p:nvSpPr>
        <p:spPr>
          <a:xfrm>
            <a:off x="1287011" y="6104018"/>
            <a:ext cx="2248070" cy="646331"/>
          </a:xfrm>
          <a:prstGeom prst="rect">
            <a:avLst/>
          </a:prstGeom>
          <a:noFill/>
        </p:spPr>
        <p:txBody>
          <a:bodyPr wrap="square" lIns="91440" tIns="45720" rIns="91440" bIns="45720" rtlCol="0" anchor="t">
            <a:spAutoFit/>
          </a:bodyPr>
          <a:lstStyle/>
          <a:p>
            <a:r>
              <a:rPr lang="en-US" b="1"/>
              <a:t>Financial hardship             </a:t>
            </a:r>
          </a:p>
        </p:txBody>
      </p:sp>
      <p:pic>
        <p:nvPicPr>
          <p:cNvPr id="4" name="Graphic 3" descr="Bar graph with upward trend with solid fill">
            <a:extLst>
              <a:ext uri="{FF2B5EF4-FFF2-40B4-BE49-F238E27FC236}">
                <a16:creationId xmlns:a16="http://schemas.microsoft.com/office/drawing/2014/main" id="{A6CB7AEB-606F-5475-6A9B-F501FA76F21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684534" y="1774262"/>
            <a:ext cx="808830" cy="808830"/>
          </a:xfrm>
          <a:prstGeom prst="rect">
            <a:avLst/>
          </a:prstGeom>
        </p:spPr>
      </p:pic>
      <p:pic>
        <p:nvPicPr>
          <p:cNvPr id="7" name="Graphic 6" descr="Dollar with solid fill">
            <a:extLst>
              <a:ext uri="{FF2B5EF4-FFF2-40B4-BE49-F238E27FC236}">
                <a16:creationId xmlns:a16="http://schemas.microsoft.com/office/drawing/2014/main" id="{4BDDEB0D-D8FB-63DD-3DEB-D1A1B5087D1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180645" y="2909570"/>
            <a:ext cx="753894" cy="753894"/>
          </a:xfrm>
          <a:prstGeom prst="rect">
            <a:avLst/>
          </a:prstGeom>
        </p:spPr>
      </p:pic>
      <p:pic>
        <p:nvPicPr>
          <p:cNvPr id="11" name="Graphic 10" descr="Users with solid fill">
            <a:extLst>
              <a:ext uri="{FF2B5EF4-FFF2-40B4-BE49-F238E27FC236}">
                <a16:creationId xmlns:a16="http://schemas.microsoft.com/office/drawing/2014/main" id="{63D956BE-47C1-39CA-60F9-2693186C1BD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80644" y="4045004"/>
            <a:ext cx="753895" cy="753895"/>
          </a:xfrm>
          <a:prstGeom prst="rect">
            <a:avLst/>
          </a:prstGeom>
        </p:spPr>
      </p:pic>
      <p:pic>
        <p:nvPicPr>
          <p:cNvPr id="18" name="Graphic 17" descr="Hourglass 90% with solid fill">
            <a:extLst>
              <a:ext uri="{FF2B5EF4-FFF2-40B4-BE49-F238E27FC236}">
                <a16:creationId xmlns:a16="http://schemas.microsoft.com/office/drawing/2014/main" id="{C540C8AF-F06C-EEEB-0EEE-75E38B17261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712001" y="5136928"/>
            <a:ext cx="753896" cy="753896"/>
          </a:xfrm>
          <a:prstGeom prst="rect">
            <a:avLst/>
          </a:prstGeom>
        </p:spPr>
      </p:pic>
      <p:sp>
        <p:nvSpPr>
          <p:cNvPr id="19" name="TextBox 18">
            <a:extLst>
              <a:ext uri="{FF2B5EF4-FFF2-40B4-BE49-F238E27FC236}">
                <a16:creationId xmlns:a16="http://schemas.microsoft.com/office/drawing/2014/main" id="{B5BEAA32-D8FD-10EC-9D29-AA6066094DA7}"/>
              </a:ext>
            </a:extLst>
          </p:cNvPr>
          <p:cNvSpPr txBox="1"/>
          <p:nvPr/>
        </p:nvSpPr>
        <p:spPr>
          <a:xfrm>
            <a:off x="9523378" y="6107038"/>
            <a:ext cx="1512370" cy="369332"/>
          </a:xfrm>
          <a:prstGeom prst="rect">
            <a:avLst/>
          </a:prstGeom>
          <a:noFill/>
        </p:spPr>
        <p:txBody>
          <a:bodyPr wrap="square" lIns="91440" tIns="45720" rIns="91440" bIns="45720" rtlCol="0" anchor="t">
            <a:spAutoFit/>
          </a:bodyPr>
          <a:lstStyle/>
          <a:p>
            <a:r>
              <a:rPr lang="en-US" b="1"/>
              <a:t>Loss of trust</a:t>
            </a:r>
          </a:p>
        </p:txBody>
      </p:sp>
      <p:sp>
        <p:nvSpPr>
          <p:cNvPr id="20" name="TextBox 19">
            <a:extLst>
              <a:ext uri="{FF2B5EF4-FFF2-40B4-BE49-F238E27FC236}">
                <a16:creationId xmlns:a16="http://schemas.microsoft.com/office/drawing/2014/main" id="{0F61AD17-DCC4-604A-0A8B-C6A1BD66CF06}"/>
              </a:ext>
            </a:extLst>
          </p:cNvPr>
          <p:cNvSpPr txBox="1"/>
          <p:nvPr/>
        </p:nvSpPr>
        <p:spPr>
          <a:xfrm>
            <a:off x="4732125" y="6063225"/>
            <a:ext cx="3364591" cy="646331"/>
          </a:xfrm>
          <a:prstGeom prst="rect">
            <a:avLst/>
          </a:prstGeom>
          <a:noFill/>
        </p:spPr>
        <p:txBody>
          <a:bodyPr wrap="square" lIns="91440" tIns="45720" rIns="91440" bIns="45720" rtlCol="0" anchor="t">
            <a:spAutoFit/>
          </a:bodyPr>
          <a:lstStyle/>
          <a:p>
            <a:r>
              <a:rPr lang="en-US" b="1"/>
              <a:t>Lost developmental or career opportunities </a:t>
            </a:r>
          </a:p>
        </p:txBody>
      </p:sp>
    </p:spTree>
    <p:extLst>
      <p:ext uri="{BB962C8B-B14F-4D97-AF65-F5344CB8AC3E}">
        <p14:creationId xmlns:p14="http://schemas.microsoft.com/office/powerpoint/2010/main" val="272638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9D19C-7B49-A8C0-0F6A-DD6E6EE7004F}"/>
              </a:ext>
            </a:extLst>
          </p:cNvPr>
          <p:cNvSpPr>
            <a:spLocks noGrp="1"/>
          </p:cNvSpPr>
          <p:nvPr>
            <p:ph type="sldNum" sz="quarter" idx="12"/>
          </p:nvPr>
        </p:nvSpPr>
        <p:spPr>
          <a:xfrm>
            <a:off x="8037945" y="6154329"/>
            <a:ext cx="2133600" cy="365125"/>
          </a:xfrm>
        </p:spPr>
        <p:txBody>
          <a:bodyPr/>
          <a:lstStyle/>
          <a:p>
            <a:fld id="{32D4B517-E49B-41B6-9DBC-23634E0F1CDC}" type="slidenum">
              <a:rPr lang="en-CA" smtClean="0"/>
              <a:t>4</a:t>
            </a:fld>
            <a:endParaRPr lang="en-CA"/>
          </a:p>
        </p:txBody>
      </p:sp>
      <p:sp>
        <p:nvSpPr>
          <p:cNvPr id="3" name="Text Placeholder 2">
            <a:extLst>
              <a:ext uri="{FF2B5EF4-FFF2-40B4-BE49-F238E27FC236}">
                <a16:creationId xmlns:a16="http://schemas.microsoft.com/office/drawing/2014/main" id="{9DB9CE40-0627-1E6A-12B7-3F7C5A29B04D}"/>
              </a:ext>
            </a:extLst>
          </p:cNvPr>
          <p:cNvSpPr>
            <a:spLocks noGrp="1"/>
          </p:cNvSpPr>
          <p:nvPr>
            <p:ph type="body" sz="quarter" idx="11"/>
          </p:nvPr>
        </p:nvSpPr>
        <p:spPr>
          <a:xfrm>
            <a:off x="760865" y="303219"/>
            <a:ext cx="5432982" cy="878670"/>
          </a:xfrm>
        </p:spPr>
        <p:txBody>
          <a:bodyPr>
            <a:normAutofit/>
          </a:bodyPr>
          <a:lstStyle/>
          <a:p>
            <a:r>
              <a:rPr lang="en-US" sz="3200">
                <a:latin typeface="+mj-lt"/>
              </a:rPr>
              <a:t>Background</a:t>
            </a:r>
          </a:p>
        </p:txBody>
      </p:sp>
      <p:graphicFrame>
        <p:nvGraphicFramePr>
          <p:cNvPr id="14" name="Diagram 13">
            <a:extLst>
              <a:ext uri="{FF2B5EF4-FFF2-40B4-BE49-F238E27FC236}">
                <a16:creationId xmlns:a16="http://schemas.microsoft.com/office/drawing/2014/main" id="{EBBA88DE-F569-3B66-9471-74A24E585861}"/>
              </a:ext>
            </a:extLst>
          </p:cNvPr>
          <p:cNvGraphicFramePr/>
          <p:nvPr>
            <p:extLst>
              <p:ext uri="{D42A27DB-BD31-4B8C-83A1-F6EECF244321}">
                <p14:modId xmlns:p14="http://schemas.microsoft.com/office/powerpoint/2010/main" val="2155490327"/>
              </p:ext>
            </p:extLst>
          </p:nvPr>
        </p:nvGraphicFramePr>
        <p:xfrm>
          <a:off x="514350" y="1194978"/>
          <a:ext cx="11182349" cy="4959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BC96A15E-70BB-81C2-8DAB-8FDF263D90B5}"/>
              </a:ext>
            </a:extLst>
          </p:cNvPr>
          <p:cNvSpPr txBox="1"/>
          <p:nvPr/>
        </p:nvSpPr>
        <p:spPr>
          <a:xfrm>
            <a:off x="2361255" y="4528516"/>
            <a:ext cx="3687582" cy="2123658"/>
          </a:xfrm>
          <a:prstGeom prst="rect">
            <a:avLst/>
          </a:prstGeom>
          <a:noFill/>
          <a:ln w="28575">
            <a:noFill/>
          </a:ln>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sz="1400"/>
              <a:t>Collaboration with PSPC and CSPS</a:t>
            </a:r>
            <a:endParaRPr lang="en-US" sz="1400">
              <a:cs typeface="Calibri"/>
            </a:endParaRPr>
          </a:p>
          <a:p>
            <a:pPr marL="285750" indent="-285750">
              <a:spcAft>
                <a:spcPts val="600"/>
              </a:spcAft>
              <a:buFont typeface="Arial" panose="020B0604020202020204" pitchFamily="34" charset="0"/>
              <a:buChar char="•"/>
            </a:pPr>
            <a:r>
              <a:rPr lang="en-US" sz="1400"/>
              <a:t>Environmental scans</a:t>
            </a:r>
            <a:endParaRPr lang="en-US" sz="1400">
              <a:cs typeface="Calibri"/>
            </a:endParaRPr>
          </a:p>
          <a:p>
            <a:pPr marL="285750" indent="-285750">
              <a:spcAft>
                <a:spcPts val="600"/>
              </a:spcAft>
              <a:buFont typeface="Arial" panose="020B0604020202020204" pitchFamily="34" charset="0"/>
              <a:buChar char="•"/>
            </a:pPr>
            <a:r>
              <a:rPr lang="en-US" sz="1400"/>
              <a:t>Extensive consultations with more than 400 managers and SMEs from 30 organizations</a:t>
            </a:r>
            <a:endParaRPr lang="en-US" sz="1400">
              <a:cs typeface="Calibri"/>
            </a:endParaRPr>
          </a:p>
          <a:p>
            <a:pPr marL="285750" indent="-285750">
              <a:spcAft>
                <a:spcPts val="600"/>
              </a:spcAft>
              <a:buFont typeface="Arial" panose="020B0604020202020204" pitchFamily="34" charset="0"/>
              <a:buChar char="•"/>
            </a:pPr>
            <a:r>
              <a:rPr lang="en-US" sz="1400"/>
              <a:t>19 early adopter depts/agencies for COR137</a:t>
            </a:r>
            <a:endParaRPr lang="en-US" sz="1400">
              <a:cs typeface="Calibri"/>
            </a:endParaRPr>
          </a:p>
          <a:p>
            <a:pPr marL="285750" indent="-285750">
              <a:spcAft>
                <a:spcPts val="600"/>
              </a:spcAft>
              <a:buFont typeface="Arial" panose="020B0604020202020204" pitchFamily="34" charset="0"/>
              <a:buChar char="•"/>
            </a:pPr>
            <a:r>
              <a:rPr lang="en-US" sz="1400"/>
              <a:t>Feedback and testing</a:t>
            </a:r>
            <a:endParaRPr lang="en-US" sz="1400">
              <a:cs typeface="Calibri"/>
            </a:endParaRPr>
          </a:p>
        </p:txBody>
      </p:sp>
      <p:sp>
        <p:nvSpPr>
          <p:cNvPr id="20" name="TextBox 19">
            <a:extLst>
              <a:ext uri="{FF2B5EF4-FFF2-40B4-BE49-F238E27FC236}">
                <a16:creationId xmlns:a16="http://schemas.microsoft.com/office/drawing/2014/main" id="{305F7F39-98BE-1497-D67B-C71293E6C3D8}"/>
              </a:ext>
            </a:extLst>
          </p:cNvPr>
          <p:cNvSpPr txBox="1"/>
          <p:nvPr/>
        </p:nvSpPr>
        <p:spPr>
          <a:xfrm>
            <a:off x="4962101" y="1280819"/>
            <a:ext cx="2663425" cy="1323439"/>
          </a:xfrm>
          <a:prstGeom prst="rect">
            <a:avLst/>
          </a:prstGeom>
          <a:noFill/>
          <a:ln w="28575">
            <a:noFill/>
          </a:ln>
        </p:spPr>
        <p:txBody>
          <a:bodyPr wrap="square" rtlCol="0">
            <a:spAutoFit/>
          </a:bodyPr>
          <a:lstStyle/>
          <a:p>
            <a:pPr marL="285750" indent="-285750">
              <a:spcAft>
                <a:spcPts val="600"/>
              </a:spcAft>
              <a:buFont typeface="Arial" panose="020B0604020202020204" pitchFamily="34" charset="0"/>
              <a:buChar char="•"/>
            </a:pPr>
            <a:r>
              <a:rPr lang="en-US" sz="1400"/>
              <a:t>TB Mandatory Training Inventory update</a:t>
            </a:r>
          </a:p>
          <a:p>
            <a:pPr marL="285750" indent="-285750">
              <a:spcAft>
                <a:spcPts val="600"/>
              </a:spcAft>
              <a:buFont typeface="Arial" panose="020B0604020202020204" pitchFamily="34" charset="0"/>
              <a:buChar char="•"/>
            </a:pPr>
            <a:r>
              <a:rPr lang="en-US" sz="1400"/>
              <a:t>Comms to DHs, HHR, learning coordinators</a:t>
            </a:r>
          </a:p>
          <a:p>
            <a:pPr marL="285750" indent="-285750">
              <a:spcAft>
                <a:spcPts val="600"/>
              </a:spcAft>
              <a:buFont typeface="Arial" panose="020B0604020202020204" pitchFamily="34" charset="0"/>
              <a:buChar char="•"/>
            </a:pPr>
            <a:r>
              <a:rPr lang="en-US" sz="1400"/>
              <a:t>Lessons learned</a:t>
            </a:r>
          </a:p>
        </p:txBody>
      </p:sp>
      <p:sp>
        <p:nvSpPr>
          <p:cNvPr id="27" name="TextBox 26">
            <a:extLst>
              <a:ext uri="{FF2B5EF4-FFF2-40B4-BE49-F238E27FC236}">
                <a16:creationId xmlns:a16="http://schemas.microsoft.com/office/drawing/2014/main" id="{49C2554E-44AD-FCFE-FDBB-E977B39ABCC4}"/>
              </a:ext>
            </a:extLst>
          </p:cNvPr>
          <p:cNvSpPr txBox="1"/>
          <p:nvPr/>
        </p:nvSpPr>
        <p:spPr>
          <a:xfrm>
            <a:off x="9308621" y="4584656"/>
            <a:ext cx="2388077" cy="1538883"/>
          </a:xfrm>
          <a:prstGeom prst="rect">
            <a:avLst/>
          </a:prstGeom>
          <a:noFill/>
          <a:ln w="28575">
            <a:noFill/>
          </a:ln>
        </p:spPr>
        <p:txBody>
          <a:bodyPr wrap="square" rtlCol="0">
            <a:spAutoFit/>
          </a:bodyPr>
          <a:lstStyle/>
          <a:p>
            <a:pPr marL="285750" indent="-285750">
              <a:spcAft>
                <a:spcPts val="600"/>
              </a:spcAft>
              <a:buFont typeface="Arial" panose="020B0604020202020204" pitchFamily="34" charset="0"/>
              <a:buChar char="•"/>
            </a:pPr>
            <a:r>
              <a:rPr lang="en-US" sz="1400"/>
              <a:t>TB Mandatory Training Inventory update</a:t>
            </a:r>
          </a:p>
          <a:p>
            <a:pPr marL="285750" indent="-285750">
              <a:spcAft>
                <a:spcPts val="600"/>
              </a:spcAft>
              <a:buFont typeface="Arial" panose="020B0604020202020204" pitchFamily="34" charset="0"/>
              <a:buChar char="•"/>
            </a:pPr>
            <a:r>
              <a:rPr lang="en-US" sz="1400"/>
              <a:t>Continuous updates and enhancements to both courses.</a:t>
            </a:r>
          </a:p>
          <a:p>
            <a:pPr lvl="0"/>
            <a:endParaRPr lang="en-US" sz="1400"/>
          </a:p>
        </p:txBody>
      </p:sp>
      <p:grpSp>
        <p:nvGrpSpPr>
          <p:cNvPr id="8" name="Group 7">
            <a:extLst>
              <a:ext uri="{FF2B5EF4-FFF2-40B4-BE49-F238E27FC236}">
                <a16:creationId xmlns:a16="http://schemas.microsoft.com/office/drawing/2014/main" id="{833AD638-36FA-C8C5-202A-63C7DAF7D0F6}"/>
              </a:ext>
            </a:extLst>
          </p:cNvPr>
          <p:cNvGrpSpPr/>
          <p:nvPr/>
        </p:nvGrpSpPr>
        <p:grpSpPr>
          <a:xfrm>
            <a:off x="5896436" y="2549300"/>
            <a:ext cx="152401" cy="568276"/>
            <a:chOff x="5896436" y="2625512"/>
            <a:chExt cx="152401" cy="568276"/>
          </a:xfrm>
        </p:grpSpPr>
        <p:sp>
          <p:nvSpPr>
            <p:cNvPr id="25" name="Oval 24">
              <a:extLst>
                <a:ext uri="{FF2B5EF4-FFF2-40B4-BE49-F238E27FC236}">
                  <a16:creationId xmlns:a16="http://schemas.microsoft.com/office/drawing/2014/main" id="{E53A755C-3361-4E4B-120F-56FAB26E99C0}"/>
                </a:ext>
              </a:extLst>
            </p:cNvPr>
            <p:cNvSpPr/>
            <p:nvPr/>
          </p:nvSpPr>
          <p:spPr>
            <a:xfrm>
              <a:off x="5896436" y="2625512"/>
              <a:ext cx="152401" cy="166255"/>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EEFC13DF-BEAE-546A-8A3B-ECD719A078EC}"/>
                </a:ext>
              </a:extLst>
            </p:cNvPr>
            <p:cNvCxnSpPr>
              <a:cxnSpLocks/>
            </p:cNvCxnSpPr>
            <p:nvPr/>
          </p:nvCxnSpPr>
          <p:spPr>
            <a:xfrm>
              <a:off x="5971020" y="2791767"/>
              <a:ext cx="0" cy="40202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2A12E23-B11F-4228-5469-E8D0B0F21AC9}"/>
              </a:ext>
            </a:extLst>
          </p:cNvPr>
          <p:cNvGrpSpPr/>
          <p:nvPr/>
        </p:nvGrpSpPr>
        <p:grpSpPr>
          <a:xfrm>
            <a:off x="10299221" y="3884240"/>
            <a:ext cx="152401" cy="571184"/>
            <a:chOff x="9026307" y="3780148"/>
            <a:chExt cx="152401" cy="571184"/>
          </a:xfrm>
        </p:grpSpPr>
        <p:cxnSp>
          <p:nvCxnSpPr>
            <p:cNvPr id="28" name="Straight Connector 27">
              <a:extLst>
                <a:ext uri="{FF2B5EF4-FFF2-40B4-BE49-F238E27FC236}">
                  <a16:creationId xmlns:a16="http://schemas.microsoft.com/office/drawing/2014/main" id="{F28DBFFB-3A59-8C89-9FE1-0F5B4BA2285A}"/>
                </a:ext>
              </a:extLst>
            </p:cNvPr>
            <p:cNvCxnSpPr>
              <a:cxnSpLocks/>
            </p:cNvCxnSpPr>
            <p:nvPr/>
          </p:nvCxnSpPr>
          <p:spPr>
            <a:xfrm>
              <a:off x="9102507" y="3780148"/>
              <a:ext cx="0" cy="435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54043FC-CA4E-AC40-F2B0-A45F82897556}"/>
                </a:ext>
              </a:extLst>
            </p:cNvPr>
            <p:cNvSpPr/>
            <p:nvPr/>
          </p:nvSpPr>
          <p:spPr>
            <a:xfrm>
              <a:off x="9026307" y="4185077"/>
              <a:ext cx="152401" cy="166255"/>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9022A93-040F-3B7C-CA4C-CE07E4579CFC}"/>
              </a:ext>
            </a:extLst>
          </p:cNvPr>
          <p:cNvGrpSpPr/>
          <p:nvPr/>
        </p:nvGrpSpPr>
        <p:grpSpPr>
          <a:xfrm>
            <a:off x="1638856" y="2582005"/>
            <a:ext cx="152401" cy="587326"/>
            <a:chOff x="2807650" y="2625512"/>
            <a:chExt cx="152401" cy="587326"/>
          </a:xfrm>
        </p:grpSpPr>
        <p:cxnSp>
          <p:nvCxnSpPr>
            <p:cNvPr id="30" name="Straight Connector 29">
              <a:extLst>
                <a:ext uri="{FF2B5EF4-FFF2-40B4-BE49-F238E27FC236}">
                  <a16:creationId xmlns:a16="http://schemas.microsoft.com/office/drawing/2014/main" id="{62CE6510-0644-B8AC-50AB-22A8C868980C}"/>
                </a:ext>
              </a:extLst>
            </p:cNvPr>
            <p:cNvCxnSpPr>
              <a:cxnSpLocks/>
            </p:cNvCxnSpPr>
            <p:nvPr/>
          </p:nvCxnSpPr>
          <p:spPr>
            <a:xfrm>
              <a:off x="2874817" y="2775857"/>
              <a:ext cx="0" cy="4369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9C5BEEB-B0A4-4040-1E5E-EA8F350D85E1}"/>
                </a:ext>
              </a:extLst>
            </p:cNvPr>
            <p:cNvSpPr/>
            <p:nvPr/>
          </p:nvSpPr>
          <p:spPr>
            <a:xfrm>
              <a:off x="2807650" y="2625512"/>
              <a:ext cx="152401" cy="16625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1A4102DC-9F8C-C313-B381-9669332B9CE9}"/>
              </a:ext>
            </a:extLst>
          </p:cNvPr>
          <p:cNvSpPr txBox="1"/>
          <p:nvPr/>
        </p:nvSpPr>
        <p:spPr>
          <a:xfrm>
            <a:off x="390526" y="973370"/>
            <a:ext cx="3183740" cy="1677382"/>
          </a:xfrm>
          <a:prstGeom prst="rect">
            <a:avLst/>
          </a:prstGeom>
          <a:noFill/>
          <a:ln w="28575">
            <a:noFill/>
          </a:ln>
        </p:spPr>
        <p:txBody>
          <a:bodyPr wrap="square" rtlCol="0">
            <a:spAutoFit/>
          </a:bodyPr>
          <a:lstStyle/>
          <a:p>
            <a:pPr marL="285750" indent="-285750">
              <a:spcAft>
                <a:spcPts val="600"/>
              </a:spcAft>
              <a:buFont typeface="Arial" panose="020B0604020202020204" pitchFamily="34" charset="0"/>
              <a:buChar char="•"/>
            </a:pPr>
            <a:r>
              <a:rPr lang="en-US" sz="1400">
                <a:ea typeface="Calibri"/>
                <a:cs typeface="Calibri"/>
              </a:rPr>
              <a:t>With PSPC and departments, assess training needs and develop training plan to clarify roles and responsibilities within HR-to-Pay process. </a:t>
            </a:r>
          </a:p>
          <a:p>
            <a:pPr marL="285750" indent="-285750">
              <a:buFont typeface="Arial" panose="020B0604020202020204" pitchFamily="34" charset="0"/>
              <a:buChar char="•"/>
            </a:pPr>
            <a:r>
              <a:rPr lang="en-US" sz="1400">
                <a:ea typeface="Calibri"/>
                <a:cs typeface="Calibri"/>
              </a:rPr>
              <a:t>Update training as needed and assess its effectiveness.</a:t>
            </a:r>
            <a:endParaRPr lang="en-CA" sz="1400">
              <a:ea typeface="Calibri"/>
              <a:cs typeface="Calibri"/>
            </a:endParaRPr>
          </a:p>
        </p:txBody>
      </p:sp>
      <p:grpSp>
        <p:nvGrpSpPr>
          <p:cNvPr id="7" name="Group 6">
            <a:extLst>
              <a:ext uri="{FF2B5EF4-FFF2-40B4-BE49-F238E27FC236}">
                <a16:creationId xmlns:a16="http://schemas.microsoft.com/office/drawing/2014/main" id="{DF2673F9-681E-E843-E5F6-A1CA9AC45768}"/>
              </a:ext>
            </a:extLst>
          </p:cNvPr>
          <p:cNvGrpSpPr/>
          <p:nvPr/>
        </p:nvGrpSpPr>
        <p:grpSpPr>
          <a:xfrm>
            <a:off x="3816825" y="3884240"/>
            <a:ext cx="152401" cy="601674"/>
            <a:chOff x="4455495" y="3780148"/>
            <a:chExt cx="152401" cy="601674"/>
          </a:xfrm>
          <a:solidFill>
            <a:schemeClr val="accent6">
              <a:lumMod val="75000"/>
            </a:schemeClr>
          </a:solidFill>
        </p:grpSpPr>
        <p:sp>
          <p:nvSpPr>
            <p:cNvPr id="17" name="Oval 16">
              <a:extLst>
                <a:ext uri="{FF2B5EF4-FFF2-40B4-BE49-F238E27FC236}">
                  <a16:creationId xmlns:a16="http://schemas.microsoft.com/office/drawing/2014/main" id="{BEB0108B-AA1C-F0F2-1732-B782A168FE94}"/>
                </a:ext>
              </a:extLst>
            </p:cNvPr>
            <p:cNvSpPr/>
            <p:nvPr/>
          </p:nvSpPr>
          <p:spPr>
            <a:xfrm>
              <a:off x="4455495" y="4215567"/>
              <a:ext cx="152401" cy="166255"/>
            </a:xfrm>
            <a:prstGeom prst="ellipse">
              <a:avLst/>
            </a:prstGeom>
            <a:grp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E951157B-F470-AE62-911D-AE942BD96361}"/>
                </a:ext>
              </a:extLst>
            </p:cNvPr>
            <p:cNvCxnSpPr>
              <a:cxnSpLocks/>
            </p:cNvCxnSpPr>
            <p:nvPr/>
          </p:nvCxnSpPr>
          <p:spPr>
            <a:xfrm>
              <a:off x="4531694" y="3780148"/>
              <a:ext cx="0" cy="429236"/>
            </a:xfrm>
            <a:prstGeom prst="straightConnector1">
              <a:avLst/>
            </a:prstGeom>
            <a:grpFill/>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 name="Rectangle: Folded Corner 4">
            <a:extLst>
              <a:ext uri="{FF2B5EF4-FFF2-40B4-BE49-F238E27FC236}">
                <a16:creationId xmlns:a16="http://schemas.microsoft.com/office/drawing/2014/main" id="{6039C36E-2DDD-A708-CB05-786220BF500F}"/>
              </a:ext>
            </a:extLst>
          </p:cNvPr>
          <p:cNvSpPr/>
          <p:nvPr/>
        </p:nvSpPr>
        <p:spPr>
          <a:xfrm>
            <a:off x="8897046" y="1280819"/>
            <a:ext cx="2009079" cy="992525"/>
          </a:xfrm>
          <a:prstGeom prst="foldedCorner">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solidFill>
                  <a:schemeClr val="tx1"/>
                </a:solidFill>
              </a:rPr>
              <a:t>NOTE: </a:t>
            </a:r>
            <a:r>
              <a:rPr lang="en-US" sz="1400">
                <a:solidFill>
                  <a:schemeClr val="tx1"/>
                </a:solidFill>
              </a:rPr>
              <a:t>COR137 is now referenced  in the Authority Delegation Training</a:t>
            </a:r>
            <a:endParaRPr lang="en-US" sz="1400">
              <a:solidFill>
                <a:schemeClr val="tx1"/>
              </a:solidFill>
              <a:cs typeface="Calibri"/>
            </a:endParaRPr>
          </a:p>
        </p:txBody>
      </p:sp>
    </p:spTree>
    <p:extLst>
      <p:ext uri="{BB962C8B-B14F-4D97-AF65-F5344CB8AC3E}">
        <p14:creationId xmlns:p14="http://schemas.microsoft.com/office/powerpoint/2010/main" val="388024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B90AD-1018-D31A-DEFC-B379649752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12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3F0FDDAA-3236-AAF4-FD77-2AD48926C780}"/>
              </a:ext>
            </a:extLst>
          </p:cNvPr>
          <p:cNvSpPr>
            <a:spLocks noGrp="1"/>
          </p:cNvSpPr>
          <p:nvPr>
            <p:ph type="title"/>
          </p:nvPr>
        </p:nvSpPr>
        <p:spPr>
          <a:xfrm>
            <a:off x="1012264" y="138062"/>
            <a:ext cx="8828151" cy="878670"/>
          </a:xfrm>
        </p:spPr>
        <p:txBody>
          <a:bodyPr>
            <a:normAutofit/>
          </a:bodyPr>
          <a:lstStyle/>
          <a:p>
            <a:r>
              <a:rPr lang="en-US" sz="3600">
                <a:latin typeface="+mj-lt"/>
              </a:rPr>
              <a:t>Demo of HR-to-Pay for Managers (COR137)</a:t>
            </a:r>
            <a:endParaRPr lang="en-CA" sz="3600">
              <a:latin typeface="+mj-lt"/>
            </a:endParaRPr>
          </a:p>
        </p:txBody>
      </p:sp>
      <p:pic>
        <p:nvPicPr>
          <p:cNvPr id="6" name="Picture 5">
            <a:extLst>
              <a:ext uri="{FF2B5EF4-FFF2-40B4-BE49-F238E27FC236}">
                <a16:creationId xmlns:a16="http://schemas.microsoft.com/office/drawing/2014/main" id="{2947F30C-7720-6264-F3D4-CED78C3C8174}"/>
              </a:ext>
            </a:extLst>
          </p:cNvPr>
          <p:cNvPicPr>
            <a:picLocks noChangeAspect="1"/>
          </p:cNvPicPr>
          <p:nvPr/>
        </p:nvPicPr>
        <p:blipFill>
          <a:blip r:embed="rId3"/>
          <a:stretch>
            <a:fillRect/>
          </a:stretch>
        </p:blipFill>
        <p:spPr>
          <a:xfrm>
            <a:off x="2669625" y="1016732"/>
            <a:ext cx="5982659" cy="5436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179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B90AD-1018-D31A-DEFC-B37964975223}"/>
              </a:ext>
            </a:extLst>
          </p:cNvPr>
          <p:cNvSpPr>
            <a:spLocks noGrp="1"/>
          </p:cNvSpPr>
          <p:nvPr>
            <p:ph type="sldNum" sz="quarter" idx="12"/>
          </p:nvPr>
        </p:nvSpPr>
        <p:spPr/>
        <p:txBody>
          <a:bodyPr/>
          <a:lstStyle/>
          <a:p>
            <a:fld id="{32D4B517-E49B-41B6-9DBC-23634E0F1CDC}" type="slidenum">
              <a:rPr lang="en-CA" smtClean="0"/>
              <a:t>6</a:t>
            </a:fld>
            <a:endParaRPr lang="en-CA"/>
          </a:p>
        </p:txBody>
      </p:sp>
      <p:sp>
        <p:nvSpPr>
          <p:cNvPr id="4" name="Title 3">
            <a:extLst>
              <a:ext uri="{FF2B5EF4-FFF2-40B4-BE49-F238E27FC236}">
                <a16:creationId xmlns:a16="http://schemas.microsoft.com/office/drawing/2014/main" id="{3F0FDDAA-3236-AAF4-FD77-2AD48926C780}"/>
              </a:ext>
            </a:extLst>
          </p:cNvPr>
          <p:cNvSpPr>
            <a:spLocks noGrp="1"/>
          </p:cNvSpPr>
          <p:nvPr>
            <p:ph type="title"/>
          </p:nvPr>
        </p:nvSpPr>
        <p:spPr>
          <a:xfrm>
            <a:off x="1012264" y="138062"/>
            <a:ext cx="8828151" cy="878670"/>
          </a:xfrm>
        </p:spPr>
        <p:txBody>
          <a:bodyPr>
            <a:normAutofit/>
          </a:bodyPr>
          <a:lstStyle/>
          <a:p>
            <a:r>
              <a:rPr lang="en-US" sz="3600">
                <a:latin typeface="+mj-lt"/>
              </a:rPr>
              <a:t>HR-to-Pay for Managers (COR137) – Learner Feedback</a:t>
            </a:r>
            <a:endParaRPr lang="en-CA" sz="3600">
              <a:latin typeface="+mj-lt"/>
            </a:endParaRPr>
          </a:p>
        </p:txBody>
      </p:sp>
      <p:graphicFrame>
        <p:nvGraphicFramePr>
          <p:cNvPr id="5" name="Content Placeholder 8" descr="Hexagon radial with some insight from COR137, the mandatory HR and pay training for managers. Over 22,000 registered for the course so far. In general, learners gave 85% and over for overall satisfaction, relevance to job, and valuable use of time. The three quotes from learners say (1) very useful and thorough, (2) having the different scenarios was helpful, and (3) more examples and how to">
            <a:extLst>
              <a:ext uri="{FF2B5EF4-FFF2-40B4-BE49-F238E27FC236}">
                <a16:creationId xmlns:a16="http://schemas.microsoft.com/office/drawing/2014/main" id="{F46E689D-485E-9E9F-DB63-BF8D123E8962}"/>
              </a:ext>
            </a:extLst>
          </p:cNvPr>
          <p:cNvGraphicFramePr>
            <a:graphicFrameLocks noGrp="1"/>
          </p:cNvGraphicFramePr>
          <p:nvPr>
            <p:ph idx="10"/>
            <p:extLst>
              <p:ext uri="{D42A27DB-BD31-4B8C-83A1-F6EECF244321}">
                <p14:modId xmlns:p14="http://schemas.microsoft.com/office/powerpoint/2010/main" val="4070618122"/>
              </p:ext>
            </p:extLst>
          </p:nvPr>
        </p:nvGraphicFramePr>
        <p:xfrm>
          <a:off x="1047750" y="1125538"/>
          <a:ext cx="10096500" cy="529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576E5EE-B8BB-2FD1-08F0-E70A90270F50}"/>
              </a:ext>
            </a:extLst>
          </p:cNvPr>
          <p:cNvSpPr txBox="1"/>
          <p:nvPr/>
        </p:nvSpPr>
        <p:spPr>
          <a:xfrm>
            <a:off x="268941" y="6048557"/>
            <a:ext cx="3270776" cy="369332"/>
          </a:xfrm>
          <a:prstGeom prst="rect">
            <a:avLst/>
          </a:prstGeom>
          <a:noFill/>
        </p:spPr>
        <p:txBody>
          <a:bodyPr wrap="square" rtlCol="0">
            <a:spAutoFit/>
          </a:bodyPr>
          <a:lstStyle/>
          <a:p>
            <a:r>
              <a:rPr lang="en-CA"/>
              <a:t>Data as of September 30, 2025</a:t>
            </a:r>
          </a:p>
        </p:txBody>
      </p:sp>
    </p:spTree>
    <p:extLst>
      <p:ext uri="{BB962C8B-B14F-4D97-AF65-F5344CB8AC3E}">
        <p14:creationId xmlns:p14="http://schemas.microsoft.com/office/powerpoint/2010/main" val="344436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99CD1C-BAC2-EABE-C7B0-C222361C404E}"/>
              </a:ext>
            </a:extLst>
          </p:cNvPr>
          <p:cNvSpPr>
            <a:spLocks noGrp="1"/>
          </p:cNvSpPr>
          <p:nvPr>
            <p:ph type="sldNum" sz="quarter" idx="12"/>
          </p:nvPr>
        </p:nvSpPr>
        <p:spPr/>
        <p:txBody>
          <a:bodyPr/>
          <a:lstStyle/>
          <a:p>
            <a:fld id="{32D4B517-E49B-41B6-9DBC-23634E0F1CDC}" type="slidenum">
              <a:rPr lang="en-CA" smtClean="0"/>
              <a:t>7</a:t>
            </a:fld>
            <a:endParaRPr lang="en-CA"/>
          </a:p>
        </p:txBody>
      </p:sp>
      <p:sp>
        <p:nvSpPr>
          <p:cNvPr id="4" name="Title 3">
            <a:extLst>
              <a:ext uri="{FF2B5EF4-FFF2-40B4-BE49-F238E27FC236}">
                <a16:creationId xmlns:a16="http://schemas.microsoft.com/office/drawing/2014/main" id="{81E5113B-1F0B-A539-2EC4-C8EF0B1060A0}"/>
              </a:ext>
            </a:extLst>
          </p:cNvPr>
          <p:cNvSpPr>
            <a:spLocks noGrp="1"/>
          </p:cNvSpPr>
          <p:nvPr>
            <p:ph type="title"/>
          </p:nvPr>
        </p:nvSpPr>
        <p:spPr/>
        <p:txBody>
          <a:bodyPr/>
          <a:lstStyle/>
          <a:p>
            <a:r>
              <a:rPr lang="en-CA"/>
              <a:t>Demo of HR-to-Pay for Employees (FON308)</a:t>
            </a:r>
          </a:p>
        </p:txBody>
      </p:sp>
      <p:pic>
        <p:nvPicPr>
          <p:cNvPr id="2050" name="Picture 2" descr="A screenshot of the menu page for FON308: HR-to-Pay for Employees. ">
            <a:extLst>
              <a:ext uri="{FF2B5EF4-FFF2-40B4-BE49-F238E27FC236}">
                <a16:creationId xmlns:a16="http://schemas.microsoft.com/office/drawing/2014/main" id="{74B3BFDD-38E7-370A-BB54-3A0E683D2CC4}"/>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2385728" y="1125538"/>
            <a:ext cx="7420543" cy="529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4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14799-E2FE-1BD1-AC2C-F0037E37CCD8}"/>
              </a:ext>
            </a:extLst>
          </p:cNvPr>
          <p:cNvSpPr>
            <a:spLocks noGrp="1"/>
          </p:cNvSpPr>
          <p:nvPr>
            <p:ph type="sldNum" sz="quarter" idx="12"/>
          </p:nvPr>
        </p:nvSpPr>
        <p:spPr/>
        <p:txBody>
          <a:bodyPr/>
          <a:lstStyle/>
          <a:p>
            <a:fld id="{32D4B517-E49B-41B6-9DBC-23634E0F1CDC}" type="slidenum">
              <a:rPr lang="en-CA" smtClean="0"/>
              <a:t>8</a:t>
            </a:fld>
            <a:endParaRPr lang="en-CA"/>
          </a:p>
        </p:txBody>
      </p:sp>
      <p:graphicFrame>
        <p:nvGraphicFramePr>
          <p:cNvPr id="5" name="Content Placeholder 8" descr="Hexagon radial with some insight from FON308, the mandatory HR and pay training for employees. Approximately 60,000 of the 68,000 learners who registered for the course completed it successfully. In general, learners gave 80% and over for overall satisfaction, relevance to job, and valuable use of time. The three quotes from learners say (1) I can navigate HR-to-pay more confidently now, (2) knowledge improved from 6 to 9/10, and (3) need a how to ... with processes and instructions.">
            <a:extLst>
              <a:ext uri="{FF2B5EF4-FFF2-40B4-BE49-F238E27FC236}">
                <a16:creationId xmlns:a16="http://schemas.microsoft.com/office/drawing/2014/main" id="{8C727AAD-F6DF-2E19-51F5-27A1B7795EE7}"/>
              </a:ext>
            </a:extLst>
          </p:cNvPr>
          <p:cNvGraphicFramePr>
            <a:graphicFrameLocks noGrp="1"/>
          </p:cNvGraphicFramePr>
          <p:nvPr>
            <p:ph idx="10"/>
            <p:extLst>
              <p:ext uri="{D42A27DB-BD31-4B8C-83A1-F6EECF244321}">
                <p14:modId xmlns:p14="http://schemas.microsoft.com/office/powerpoint/2010/main" val="605529479"/>
              </p:ext>
            </p:extLst>
          </p:nvPr>
        </p:nvGraphicFramePr>
        <p:xfrm>
          <a:off x="1041053" y="1043782"/>
          <a:ext cx="10096500" cy="5312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493EFFC-B7EE-9CC9-1C54-E35ED754004D}"/>
              </a:ext>
            </a:extLst>
          </p:cNvPr>
          <p:cNvSpPr txBox="1"/>
          <p:nvPr/>
        </p:nvSpPr>
        <p:spPr>
          <a:xfrm>
            <a:off x="268941" y="6048557"/>
            <a:ext cx="3270776" cy="369332"/>
          </a:xfrm>
          <a:prstGeom prst="rect">
            <a:avLst/>
          </a:prstGeom>
          <a:noFill/>
        </p:spPr>
        <p:txBody>
          <a:bodyPr wrap="square" rtlCol="0">
            <a:spAutoFit/>
          </a:bodyPr>
          <a:lstStyle/>
          <a:p>
            <a:r>
              <a:rPr lang="en-CA"/>
              <a:t>Data as of September 30, 2025</a:t>
            </a:r>
          </a:p>
        </p:txBody>
      </p:sp>
      <p:sp>
        <p:nvSpPr>
          <p:cNvPr id="6" name="Title 3">
            <a:extLst>
              <a:ext uri="{FF2B5EF4-FFF2-40B4-BE49-F238E27FC236}">
                <a16:creationId xmlns:a16="http://schemas.microsoft.com/office/drawing/2014/main" id="{6F846DAC-C7BE-8BDE-BE57-4CC4644BF5A1}"/>
              </a:ext>
            </a:extLst>
          </p:cNvPr>
          <p:cNvSpPr txBox="1">
            <a:spLocks/>
          </p:cNvSpPr>
          <p:nvPr/>
        </p:nvSpPr>
        <p:spPr>
          <a:xfrm>
            <a:off x="1012264" y="138062"/>
            <a:ext cx="10353728" cy="878670"/>
          </a:xfrm>
          <a:prstGeom prst="rect">
            <a:avLst/>
          </a:prstGeom>
        </p:spPr>
        <p:txBody>
          <a:bodyPr>
            <a:normAutofit fontScale="92500"/>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3600">
                <a:solidFill>
                  <a:schemeClr val="accent1"/>
                </a:solidFill>
              </a:rPr>
              <a:t>HR-to-Pay for Employees (FON308) – Learner Feedback</a:t>
            </a:r>
          </a:p>
        </p:txBody>
      </p:sp>
    </p:spTree>
    <p:extLst>
      <p:ext uri="{BB962C8B-B14F-4D97-AF65-F5344CB8AC3E}">
        <p14:creationId xmlns:p14="http://schemas.microsoft.com/office/powerpoint/2010/main" val="112183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49B2C9-2A96-4816-9959-35D35CA0A2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12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CB84F4FC-6BC5-5FFD-406E-ACC9169B0135}"/>
              </a:ext>
            </a:extLst>
          </p:cNvPr>
          <p:cNvSpPr>
            <a:spLocks noGrp="1"/>
          </p:cNvSpPr>
          <p:nvPr>
            <p:ph type="title"/>
          </p:nvPr>
        </p:nvSpPr>
        <p:spPr>
          <a:xfrm>
            <a:off x="1012264" y="138062"/>
            <a:ext cx="8972167" cy="878670"/>
          </a:xfrm>
        </p:spPr>
        <p:txBody>
          <a:bodyPr>
            <a:normAutofit/>
          </a:bodyPr>
          <a:lstStyle/>
          <a:p>
            <a:r>
              <a:rPr lang="en-US" sz="3600">
                <a:latin typeface="+mj-lt"/>
              </a:rPr>
              <a:t>Demo of HR and Pay Learning Community - </a:t>
            </a:r>
            <a:r>
              <a:rPr lang="en-US" sz="3600" err="1">
                <a:latin typeface="+mj-lt"/>
              </a:rPr>
              <a:t>GCXchange</a:t>
            </a:r>
            <a:endParaRPr lang="en-CA" sz="3600">
              <a:latin typeface="+mj-lt"/>
            </a:endParaRPr>
          </a:p>
        </p:txBody>
      </p:sp>
      <p:pic>
        <p:nvPicPr>
          <p:cNvPr id="8" name="Picture 7">
            <a:extLst>
              <a:ext uri="{FF2B5EF4-FFF2-40B4-BE49-F238E27FC236}">
                <a16:creationId xmlns:a16="http://schemas.microsoft.com/office/drawing/2014/main" id="{DF8BE6ED-B09A-4071-F392-12D6ACB4807D}"/>
              </a:ext>
            </a:extLst>
          </p:cNvPr>
          <p:cNvPicPr>
            <a:picLocks noChangeAspect="1"/>
          </p:cNvPicPr>
          <p:nvPr/>
        </p:nvPicPr>
        <p:blipFill>
          <a:blip r:embed="rId3"/>
          <a:srcRect l="6175" t="11994" r="7447"/>
          <a:stretch>
            <a:fillRect/>
          </a:stretch>
        </p:blipFill>
        <p:spPr>
          <a:xfrm>
            <a:off x="830399" y="1281798"/>
            <a:ext cx="10531201" cy="4688463"/>
          </a:xfrm>
          <a:prstGeom prst="rect">
            <a:avLst/>
          </a:prstGeom>
        </p:spPr>
      </p:pic>
    </p:spTree>
    <p:extLst>
      <p:ext uri="{BB962C8B-B14F-4D97-AF65-F5344CB8AC3E}">
        <p14:creationId xmlns:p14="http://schemas.microsoft.com/office/powerpoint/2010/main" val="3866908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BF02B20FF7C49A143A9AA39CEEDC6" ma:contentTypeVersion="9" ma:contentTypeDescription="Create a new document." ma:contentTypeScope="" ma:versionID="d4687a7978b3f793c84ecc4bbd625ac6">
  <xsd:schema xmlns:xsd="http://www.w3.org/2001/XMLSchema" xmlns:xs="http://www.w3.org/2001/XMLSchema" xmlns:p="http://schemas.microsoft.com/office/2006/metadata/properties" xmlns:ns2="9717bc12-99fe-4ad7-9119-156ba23c27f3" targetNamespace="http://schemas.microsoft.com/office/2006/metadata/properties" ma:root="true" ma:fieldsID="f0dc05a4ffe3a1772380acb216941f86" ns2:_="">
    <xsd:import namespace="9717bc12-99fe-4ad7-9119-156ba23c27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7bc12-99fe-4ad7-9119-156ba23c27f3"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SearchProperties" ma:index="9"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86B395-275C-4C37-B642-0D6D84F24F6B}">
  <ds:schemaRefs>
    <ds:schemaRef ds:uri="9717bc12-99fe-4ad7-9119-156ba23c27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2818A8-6F06-4697-91D1-09089D60D6E3}">
  <ds:schemaRefs>
    <ds:schemaRef ds:uri="http://schemas.microsoft.com/sharepoint/v3/contenttype/forms"/>
  </ds:schemaRefs>
</ds:datastoreItem>
</file>

<file path=customXml/itemProps3.xml><?xml version="1.0" encoding="utf-8"?>
<ds:datastoreItem xmlns:ds="http://schemas.openxmlformats.org/officeDocument/2006/customXml" ds:itemID="{44172803-F49B-43E8-AA9F-F8500268D6BE}">
  <ds:schemaRefs>
    <ds:schemaRef ds:uri="http://schemas.microsoft.com/office/2006/metadata/properties"/>
    <ds:schemaRef ds:uri="http://www.w3.org/XML/1998/namespace"/>
    <ds:schemaRef ds:uri="http://schemas.microsoft.com/office/2006/documentManagement/types"/>
    <ds:schemaRef ds:uri="9717bc12-99fe-4ad7-9119-156ba23c27f3"/>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Widescreen</PresentationFormat>
  <Paragraphs>125</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Arial</vt:lpstr>
      <vt:lpstr>Arial,Sans-Serif</vt:lpstr>
      <vt:lpstr>Calibri</vt:lpstr>
      <vt:lpstr>Office Theme</vt:lpstr>
      <vt:lpstr>1_Office Theme</vt:lpstr>
      <vt:lpstr>Unlock the Power of HR &amp; Pay Tools: A Special Executive Session   Digital Solutions (DS) Office of the Chief Human Resources Officer (OCHRO)    December 11, 2025</vt:lpstr>
      <vt:lpstr>PowerPoint Presentation</vt:lpstr>
      <vt:lpstr>PowerPoint Presentation</vt:lpstr>
      <vt:lpstr>PowerPoint Presentation</vt:lpstr>
      <vt:lpstr>Demo of HR-to-Pay for Managers (COR137)</vt:lpstr>
      <vt:lpstr>HR-to-Pay for Managers (COR137) – Learner Feedback</vt:lpstr>
      <vt:lpstr>Demo of HR-to-Pay for Employees (FON308)</vt:lpstr>
      <vt:lpstr>PowerPoint Presentation</vt:lpstr>
      <vt:lpstr>Demo of HR and Pay Learning Community - GCXchange</vt:lpstr>
      <vt:lpstr>Next Steps</vt:lpstr>
      <vt:lpstr>What you can do…</vt:lpstr>
      <vt:lpstr>Questions and Answers</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Archer-Costello, Cathy</dc:creator>
  <cp:lastModifiedBy>Archer-Costello, Cathy</cp:lastModifiedBy>
  <cp:revision>1</cp:revision>
  <dcterms:created xsi:type="dcterms:W3CDTF">2025-10-03T17:41:00Z</dcterms:created>
  <dcterms:modified xsi:type="dcterms:W3CDTF">2025-12-11T17:09:08Z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2025-10-03T19:35:59Z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8176ae21-1b80-4e4d-b071-d4d42a659264</vt:lpwstr>
  </property>
  <property fmtid="{D5CDD505-2E9C-101B-9397-08002B2CF9AE}" pid="8" name="MSIP_Label_3515d617-256d-4284-aedb-1064be1c4b48_ContentBits">
    <vt:lpwstr>0</vt:lpwstr>
  </property>
  <property fmtid="{D5CDD505-2E9C-101B-9397-08002B2CF9AE}" pid="9" name="MSIP_Label_3515d617-256d-4284-aedb-1064be1c4b48_Tag">
    <vt:lpwstr>10, 0, 1, 1</vt:lpwstr>
  </property>
  <property fmtid="{D5CDD505-2E9C-101B-9397-08002B2CF9AE}" pid="10" name="ContentTypeId">
    <vt:lpwstr>0x010100080BF02B20FF7C49A143A9AA39CEEDC6</vt:lpwstr>
  </property>
</Properties>
</file>