
<file path=[Content_Types].xml><?xml version="1.0" encoding="utf-8"?>
<Types xmlns="http://schemas.openxmlformats.org/package/2006/content-types">
  <Default Extension="avi" ContentType="video/x-msvideo"/>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3.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4.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5.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6.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17.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18.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19.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20.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1.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22.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23.xml" ContentType="application/vnd.openxmlformats-officedocument.theme+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24.xml" ContentType="application/vnd.openxmlformats-officedocument.theme+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25.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theme/theme26.xml" ContentType="application/vnd.openxmlformats-officedocument.theme+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27.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8" r:id="rId5"/>
    <p:sldMasterId id="2147483712" r:id="rId6"/>
    <p:sldMasterId id="2147483724" r:id="rId7"/>
    <p:sldMasterId id="2147483745" r:id="rId8"/>
    <p:sldMasterId id="2147483821" r:id="rId9"/>
    <p:sldMasterId id="2147483833" r:id="rId10"/>
    <p:sldMasterId id="2147483891" r:id="rId11"/>
    <p:sldMasterId id="2147483905" r:id="rId12"/>
    <p:sldMasterId id="2147483917" r:id="rId13"/>
    <p:sldMasterId id="2147483944" r:id="rId14"/>
    <p:sldMasterId id="2147483994" r:id="rId15"/>
    <p:sldMasterId id="2147484018" r:id="rId16"/>
    <p:sldMasterId id="2147484045" r:id="rId17"/>
    <p:sldMasterId id="2147484082" r:id="rId18"/>
    <p:sldMasterId id="2147484096" r:id="rId19"/>
    <p:sldMasterId id="2147484111" r:id="rId20"/>
    <p:sldMasterId id="2147484138" r:id="rId21"/>
    <p:sldMasterId id="2147484214" r:id="rId22"/>
    <p:sldMasterId id="2147484238" r:id="rId23"/>
    <p:sldMasterId id="2147484259" r:id="rId24"/>
    <p:sldMasterId id="2147484294" r:id="rId25"/>
    <p:sldMasterId id="2147484318" r:id="rId26"/>
    <p:sldMasterId id="2147484331" r:id="rId27"/>
    <p:sldMasterId id="2147484343" r:id="rId28"/>
    <p:sldMasterId id="2147484355" r:id="rId29"/>
    <p:sldMasterId id="2147484369" r:id="rId30"/>
    <p:sldMasterId id="2147484381" r:id="rId31"/>
  </p:sldMasterIdLst>
  <p:notesMasterIdLst>
    <p:notesMasterId r:id="rId70"/>
  </p:notesMasterIdLst>
  <p:sldIdLst>
    <p:sldId id="1563" r:id="rId32"/>
    <p:sldId id="1852" r:id="rId33"/>
    <p:sldId id="1851" r:id="rId34"/>
    <p:sldId id="1462" r:id="rId35"/>
    <p:sldId id="1057" r:id="rId36"/>
    <p:sldId id="520" r:id="rId37"/>
    <p:sldId id="521" r:id="rId38"/>
    <p:sldId id="1566" r:id="rId39"/>
    <p:sldId id="1568" r:id="rId40"/>
    <p:sldId id="1835" r:id="rId41"/>
    <p:sldId id="1853" r:id="rId42"/>
    <p:sldId id="1836" r:id="rId43"/>
    <p:sldId id="1847" r:id="rId44"/>
    <p:sldId id="1837" r:id="rId45"/>
    <p:sldId id="1844" r:id="rId46"/>
    <p:sldId id="1845" r:id="rId47"/>
    <p:sldId id="1811" r:id="rId48"/>
    <p:sldId id="1856" r:id="rId49"/>
    <p:sldId id="1848" r:id="rId50"/>
    <p:sldId id="1838" r:id="rId51"/>
    <p:sldId id="1839" r:id="rId52"/>
    <p:sldId id="1062" r:id="rId53"/>
    <p:sldId id="1480" r:id="rId54"/>
    <p:sldId id="1854" r:id="rId55"/>
    <p:sldId id="1840" r:id="rId56"/>
    <p:sldId id="1199" r:id="rId57"/>
    <p:sldId id="1205" r:id="rId58"/>
    <p:sldId id="944" r:id="rId59"/>
    <p:sldId id="1849" r:id="rId60"/>
    <p:sldId id="1841" r:id="rId61"/>
    <p:sldId id="1486" r:id="rId62"/>
    <p:sldId id="1850" r:id="rId63"/>
    <p:sldId id="1842" r:id="rId64"/>
    <p:sldId id="1855" r:id="rId65"/>
    <p:sldId id="1467" r:id="rId66"/>
    <p:sldId id="5021" r:id="rId67"/>
    <p:sldId id="5022" r:id="rId68"/>
    <p:sldId id="5023" r:id="rId6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9FBA086-03EF-40D1-B055-A7F69F1BACEA}">
          <p14:sldIdLst>
            <p14:sldId id="1563"/>
            <p14:sldId id="1852"/>
          </p14:sldIdLst>
        </p14:section>
        <p14:section name="Cost of Too Many Priorities" id="{2D1C6D38-8062-4006-9D20-B6AA38A7219A}">
          <p14:sldIdLst>
            <p14:sldId id="1851"/>
            <p14:sldId id="1462"/>
            <p14:sldId id="1057"/>
            <p14:sldId id="520"/>
            <p14:sldId id="521"/>
            <p14:sldId id="1566"/>
            <p14:sldId id="1568"/>
            <p14:sldId id="1835"/>
          </p14:sldIdLst>
        </p14:section>
        <p14:section name="Must-Do, Can't Fail" id="{F0CF1144-AA43-49EF-AE7C-B6C4AE5EE271}">
          <p14:sldIdLst>
            <p14:sldId id="1853"/>
            <p14:sldId id="1836"/>
            <p14:sldId id="1847"/>
            <p14:sldId id="1837"/>
            <p14:sldId id="1844"/>
            <p14:sldId id="1845"/>
            <p14:sldId id="1811"/>
            <p14:sldId id="1856"/>
            <p14:sldId id="1848"/>
            <p14:sldId id="1838"/>
            <p14:sldId id="1839"/>
            <p14:sldId id="1062"/>
            <p14:sldId id="1480"/>
          </p14:sldIdLst>
        </p14:section>
        <p14:section name="Better Execution" id="{84F361F5-5990-4C2E-B8D2-52C39435F03F}">
          <p14:sldIdLst>
            <p14:sldId id="1854"/>
            <p14:sldId id="1840"/>
            <p14:sldId id="1199"/>
            <p14:sldId id="1205"/>
            <p14:sldId id="944"/>
            <p14:sldId id="1849"/>
            <p14:sldId id="1841"/>
            <p14:sldId id="1486"/>
            <p14:sldId id="1850"/>
            <p14:sldId id="1842"/>
          </p14:sldIdLst>
        </p14:section>
        <p14:section name="Next Steps" id="{1B86A2A0-0038-4332-B4AA-2BD77B306367}">
          <p14:sldIdLst>
            <p14:sldId id="1855"/>
            <p14:sldId id="1467"/>
            <p14:sldId id="5021"/>
            <p14:sldId id="5022"/>
            <p14:sldId id="502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C8B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81680-E17A-4FD6-8301-BA26AB31D7AB}" v="73" dt="2024-08-30T18:13:17.598"/>
    <p1510:client id="{94FFC5FC-4BF0-CCEB-E28C-F78C69CD5EA3}" v="6" dt="2024-08-30T18:21:46.541"/>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5" autoAdjust="0"/>
    <p:restoredTop sz="94673" autoAdjust="0"/>
  </p:normalViewPr>
  <p:slideViewPr>
    <p:cSldViewPr snapToGrid="0">
      <p:cViewPr varScale="1">
        <p:scale>
          <a:sx n="111" d="100"/>
          <a:sy n="111" d="100"/>
        </p:scale>
        <p:origin x="366" y="78"/>
      </p:cViewPr>
      <p:guideLst/>
    </p:cSldViewPr>
  </p:slideViewPr>
  <p:notesTextViewPr>
    <p:cViewPr>
      <p:scale>
        <a:sx n="1" d="1"/>
        <a:sy n="1" d="1"/>
      </p:scale>
      <p:origin x="0" y="0"/>
    </p:cViewPr>
  </p:notesTextViewPr>
  <p:sorterViewPr>
    <p:cViewPr varScale="1">
      <p:scale>
        <a:sx n="1" d="1"/>
        <a:sy n="1" d="1"/>
      </p:scale>
      <p:origin x="0" y="-50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21" Type="http://schemas.openxmlformats.org/officeDocument/2006/relationships/slideMaster" Target="slideMasters/slideMaster18.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30.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8" Type="http://schemas.openxmlformats.org/officeDocument/2006/relationships/slideMaster" Target="slideMasters/slideMaster5.xml"/><Relationship Id="rId51" Type="http://schemas.openxmlformats.org/officeDocument/2006/relationships/slide" Target="slides/slide20.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20" Type="http://schemas.openxmlformats.org/officeDocument/2006/relationships/slideMaster" Target="slideMasters/slideMaster17.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notesMaster" Target="notesMasters/notesMaster1.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 Type="http://schemas.openxmlformats.org/officeDocument/2006/relationships/slideMaster" Target="slideMasters/slideMaster7.xml"/><Relationship Id="rId31" Type="http://schemas.openxmlformats.org/officeDocument/2006/relationships/slideMaster" Target="slideMasters/slideMaster28.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 Type="http://schemas.openxmlformats.org/officeDocument/2006/relationships/slideMaster" Target="slideMasters/slideMaster4.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fr-CA"/>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0B4951E9-AF3C-4CE8-B067-41B57B50BE1C}" type="datetimeFigureOut">
              <a:rPr lang="fr-CA" smtClean="0"/>
              <a:t>2024-09-10</a:t>
            </a:fld>
            <a:endParaRPr lang="fr-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C3E256-8317-4F72-9601-720216B84B04}" type="slidenum">
              <a:rPr lang="fr-CA" smtClean="0"/>
              <a:t>‹#›</a:t>
            </a:fld>
            <a:endParaRPr lang="fr-CA"/>
          </a:p>
        </p:txBody>
      </p:sp>
    </p:spTree>
    <p:extLst>
      <p:ext uri="{BB962C8B-B14F-4D97-AF65-F5344CB8AC3E}">
        <p14:creationId xmlns:p14="http://schemas.microsoft.com/office/powerpoint/2010/main" val="4085042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202124"/>
                </a:solidFill>
                <a:effectLst/>
                <a:latin typeface="Arial" panose="020B0604020202020204" pitchFamily="34" charset="0"/>
                <a:ea typeface="Calibri" panose="020F0502020204030204" pitchFamily="34" charset="0"/>
                <a:cs typeface="Arial" panose="020B0604020202020204" pitchFamily="34" charset="0"/>
              </a:rPr>
              <a:t>I would like to begin by acknowledging that the land from which I speak to you today is the traditional </a:t>
            </a:r>
            <a:r>
              <a:rPr lang="en-US" sz="1200" b="1"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unceded</a:t>
            </a:r>
            <a:r>
              <a:rPr lang="en-US" sz="1200" b="1" dirty="0">
                <a:solidFill>
                  <a:srgbClr val="202124"/>
                </a:solidFill>
                <a:effectLst/>
                <a:latin typeface="Arial" panose="020B0604020202020204" pitchFamily="34" charset="0"/>
                <a:ea typeface="Calibri" panose="020F0502020204030204" pitchFamily="34" charset="0"/>
                <a:cs typeface="Arial" panose="020B0604020202020204" pitchFamily="34" charset="0"/>
              </a:rPr>
              <a:t> territory of the Algonquin Anish-</a:t>
            </a:r>
            <a:r>
              <a:rPr lang="en-US" sz="1200" b="1"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naa</a:t>
            </a:r>
            <a:r>
              <a:rPr lang="en-US" sz="1200" b="1" dirty="0">
                <a:solidFill>
                  <a:srgbClr val="202124"/>
                </a:solidFill>
                <a:effectLst/>
                <a:latin typeface="Arial" panose="020B0604020202020204" pitchFamily="34" charset="0"/>
                <a:ea typeface="Calibri" panose="020F0502020204030204" pitchFamily="34" charset="0"/>
                <a:cs typeface="Arial" panose="020B0604020202020204" pitchFamily="34" charset="0"/>
              </a:rPr>
              <a:t>-beg People</a:t>
            </a:r>
            <a:r>
              <a:rPr lang="en-US" sz="1200"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rgbClr val="202124"/>
                </a:solidFill>
                <a:effectLst/>
                <a:latin typeface="Arial" panose="020B0604020202020204" pitchFamily="34" charset="0"/>
                <a:ea typeface="Calibri" panose="020F0502020204030204" pitchFamily="34" charset="0"/>
                <a:cs typeface="Arial" panose="020B0604020202020204" pitchFamily="34" charset="0"/>
              </a:rPr>
              <a:t>The Algonquin peoples have lived on this land since time immemorial. I am grateful to have the opportunity to live and work in this territory.</a:t>
            </a:r>
            <a:endParaRPr lang="en-US" sz="120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C3E256-8317-4F72-9601-720216B84B04}"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78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Ask the group how they decide.</a:t>
            </a:r>
          </a:p>
          <a:p>
            <a:endParaRPr lang="en-CA" dirty="0"/>
          </a:p>
          <a:p>
            <a:r>
              <a:rPr lang="en-CA" dirty="0"/>
              <a:t>An exercise to get the group to think how criteria</a:t>
            </a:r>
            <a:r>
              <a:rPr lang="en-CA" baseline="0" dirty="0"/>
              <a:t> can be used to determine which priorities to do and which not to do.</a:t>
            </a:r>
          </a:p>
          <a:p>
            <a:endParaRPr lang="en-CA" baseline="0" dirty="0"/>
          </a:p>
          <a:p>
            <a:r>
              <a:rPr lang="en-CA" dirty="0"/>
              <a:t>The group will come up with things like:</a:t>
            </a:r>
          </a:p>
          <a:p>
            <a:endParaRPr lang="en-CA" dirty="0"/>
          </a:p>
          <a:p>
            <a:r>
              <a:rPr lang="en-CA" dirty="0"/>
              <a:t>“how long since I last wore it?”</a:t>
            </a:r>
          </a:p>
          <a:p>
            <a:r>
              <a:rPr lang="en-CA" dirty="0"/>
              <a:t>“when would I be likely to wear</a:t>
            </a:r>
            <a:r>
              <a:rPr lang="en-CA" baseline="0" dirty="0"/>
              <a:t> it again?”</a:t>
            </a:r>
          </a:p>
          <a:p>
            <a:endParaRPr lang="en-CA" baseline="0" dirty="0"/>
          </a:p>
          <a:p>
            <a:r>
              <a:rPr lang="en-CA" baseline="0" dirty="0"/>
              <a:t>Try to get the group to come up with as specific examples as possible. Write them on the flipchart.</a:t>
            </a:r>
          </a:p>
          <a:p>
            <a:endParaRPr lang="en-CA" baseline="0" dirty="0"/>
          </a:p>
          <a:p>
            <a:r>
              <a:rPr lang="en-CA" baseline="0" dirty="0"/>
              <a:t>Ultimate suggestion:  “If I didn’t own this </a:t>
            </a:r>
            <a:r>
              <a:rPr lang="en-CA" u="sng" baseline="0" dirty="0"/>
              <a:t>exact</a:t>
            </a:r>
            <a:r>
              <a:rPr lang="en-CA" baseline="0" dirty="0"/>
              <a:t> item, how much would I be willing to pay for it, in order to have it?”</a:t>
            </a:r>
          </a:p>
          <a:p>
            <a:r>
              <a:rPr lang="en-CA" baseline="0" dirty="0"/>
              <a:t>This gives you a </a:t>
            </a:r>
            <a:r>
              <a:rPr lang="en-CA" u="sng" baseline="0" dirty="0"/>
              <a:t>number</a:t>
            </a:r>
            <a:r>
              <a:rPr lang="en-CA" baseline="0" dirty="0"/>
              <a:t> that you can use to compare different garments.</a:t>
            </a:r>
          </a:p>
          <a:p>
            <a:endParaRPr lang="en-CA" baseline="0" dirty="0"/>
          </a:p>
          <a:p>
            <a:r>
              <a:rPr lang="en-CA" baseline="0" dirty="0"/>
              <a:t>We must COMPARE options in order to determine which stay and which go</a:t>
            </a:r>
            <a:endParaRPr lang="en-US" dirty="0"/>
          </a:p>
        </p:txBody>
      </p:sp>
      <p:sp>
        <p:nvSpPr>
          <p:cNvPr id="4" name="Slide Number Placeholder 3"/>
          <p:cNvSpPr>
            <a:spLocks noGrp="1"/>
          </p:cNvSpPr>
          <p:nvPr>
            <p:ph type="sldNum" sz="quarter" idx="10"/>
          </p:nvPr>
        </p:nvSpPr>
        <p:spPr/>
        <p:txBody>
          <a:bodyPr/>
          <a:lstStyle/>
          <a:p>
            <a:pPr marL="0" marR="0" lvl="0" indent="0" algn="r" defTabSz="920597" rtl="0" eaLnBrk="0" fontAlgn="base" latinLnBrk="0" hangingPunct="0">
              <a:lnSpc>
                <a:spcPct val="100000"/>
              </a:lnSpc>
              <a:spcBef>
                <a:spcPct val="0"/>
              </a:spcBef>
              <a:spcAft>
                <a:spcPct val="0"/>
              </a:spcAft>
              <a:buClrTx/>
              <a:buSzTx/>
              <a:buFontTx/>
              <a:buNone/>
              <a:tabLst/>
              <a:defRPr/>
            </a:pPr>
            <a:fld id="{BE59C031-6885-4799-BFDE-F6927D3874E6}" type="slidenum">
              <a:rPr kumimoji="0" lang="en-US" sz="1200" b="0" i="0" u="none" strike="noStrike" kern="1200" cap="none" spc="0" normalizeH="0" baseline="0" noProof="0" smtClean="0">
                <a:ln>
                  <a:noFill/>
                </a:ln>
                <a:solidFill>
                  <a:prstClr val="black"/>
                </a:solidFill>
                <a:effectLst/>
                <a:uLnTx/>
                <a:uFillTx/>
                <a:latin typeface="Times" charset="0"/>
                <a:ea typeface="ＭＳ Ｐゴシック" pitchFamily="34" charset="-128"/>
                <a:cs typeface="+mn-cs"/>
              </a:rPr>
              <a:pPr marL="0" marR="0" lvl="0" indent="0" algn="r" defTabSz="920597"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Times" charset="0"/>
              <a:ea typeface="ＭＳ Ｐゴシック" pitchFamily="34" charset="-128"/>
              <a:cs typeface="+mn-cs"/>
            </a:endParaRPr>
          </a:p>
        </p:txBody>
      </p:sp>
    </p:spTree>
    <p:extLst>
      <p:ext uri="{BB962C8B-B14F-4D97-AF65-F5344CB8AC3E}">
        <p14:creationId xmlns:p14="http://schemas.microsoft.com/office/powerpoint/2010/main" val="162255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20597" rtl="0" eaLnBrk="0" fontAlgn="base" latinLnBrk="0" hangingPunct="0">
              <a:lnSpc>
                <a:spcPct val="100000"/>
              </a:lnSpc>
              <a:spcBef>
                <a:spcPct val="0"/>
              </a:spcBef>
              <a:spcAft>
                <a:spcPct val="0"/>
              </a:spcAft>
              <a:buClrTx/>
              <a:buSzTx/>
              <a:buFontTx/>
              <a:buNone/>
              <a:tabLst/>
              <a:defRPr/>
            </a:pPr>
            <a:fld id="{EC1ECC18-D0E8-4DC7-9A75-5A55024D0845}" type="slidenum">
              <a:rPr kumimoji="0" lang="en-US" altLang="en-US" sz="1200" b="0" i="0" u="none" strike="noStrike" kern="1200" cap="none" spc="0" normalizeH="0" baseline="0" noProof="0" smtClean="0">
                <a:ln>
                  <a:noFill/>
                </a:ln>
                <a:solidFill>
                  <a:prstClr val="black"/>
                </a:solidFill>
                <a:effectLst/>
                <a:uLnTx/>
                <a:uFillTx/>
                <a:latin typeface="Times" charset="0"/>
                <a:ea typeface="ＭＳ Ｐゴシック" pitchFamily="34" charset="-128"/>
                <a:cs typeface="+mn-cs"/>
              </a:rPr>
              <a:pPr marL="0" marR="0" lvl="0" indent="0" algn="r" defTabSz="920597"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charset="0"/>
              <a:ea typeface="ＭＳ Ｐゴシック" pitchFamily="34" charset="-128"/>
              <a:cs typeface="+mn-cs"/>
            </a:endParaRPr>
          </a:p>
        </p:txBody>
      </p:sp>
    </p:spTree>
    <p:extLst>
      <p:ext uri="{BB962C8B-B14F-4D97-AF65-F5344CB8AC3E}">
        <p14:creationId xmlns:p14="http://schemas.microsoft.com/office/powerpoint/2010/main" val="418873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boxes are smaller in the Lean Approach – less context</a:t>
            </a:r>
            <a:r>
              <a:rPr lang="en-CA" baseline="0" dirty="0"/>
              <a:t> switching, greater focus = less effort than traditional approach</a:t>
            </a:r>
          </a:p>
          <a:p>
            <a:endParaRPr lang="en-CA" baseline="0" dirty="0"/>
          </a:p>
          <a:p>
            <a:r>
              <a:rPr lang="en-CA" baseline="0" dirty="0"/>
              <a:t>But this only works if you are able to reduce your work in progress – the number of things that you are trying to do at the same time.</a:t>
            </a:r>
            <a:endParaRPr lang="en-CA" dirty="0"/>
          </a:p>
        </p:txBody>
      </p:sp>
      <p:sp>
        <p:nvSpPr>
          <p:cNvPr id="4" name="Slide Number Placeholder 3"/>
          <p:cNvSpPr>
            <a:spLocks noGrp="1"/>
          </p:cNvSpPr>
          <p:nvPr>
            <p:ph type="sldNum" sz="quarter" idx="10"/>
          </p:nvPr>
        </p:nvSpPr>
        <p:spPr/>
        <p:txBody>
          <a:bodyPr/>
          <a:lstStyle/>
          <a:p>
            <a:pPr marL="0" marR="0" lvl="0" indent="0" algn="r" defTabSz="920597" rtl="0" eaLnBrk="0" fontAlgn="base" latinLnBrk="0" hangingPunct="0">
              <a:lnSpc>
                <a:spcPct val="100000"/>
              </a:lnSpc>
              <a:spcBef>
                <a:spcPct val="0"/>
              </a:spcBef>
              <a:spcAft>
                <a:spcPct val="0"/>
              </a:spcAft>
              <a:buClrTx/>
              <a:buSzTx/>
              <a:buFontTx/>
              <a:buNone/>
              <a:tabLst/>
              <a:defRPr/>
            </a:pPr>
            <a:fld id="{757A48A8-FCA6-4FAD-B2FA-B660315C94DE}" type="slidenum">
              <a:rPr kumimoji="0" lang="en-US" sz="1200" b="0" i="0" u="none" strike="noStrike" kern="1200" cap="none" spc="0" normalizeH="0" baseline="0" noProof="0" smtClean="0">
                <a:ln>
                  <a:noFill/>
                </a:ln>
                <a:solidFill>
                  <a:prstClr val="black"/>
                </a:solidFill>
                <a:effectLst/>
                <a:uLnTx/>
                <a:uFillTx/>
                <a:latin typeface="Times" charset="0"/>
                <a:ea typeface="ＭＳ Ｐゴシック" pitchFamily="34" charset="-128"/>
                <a:cs typeface="+mn-cs"/>
              </a:rPr>
              <a:pPr marL="0" marR="0" lvl="0" indent="0" algn="r" defTabSz="920597"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Times" charset="0"/>
              <a:ea typeface="ＭＳ Ｐゴシック" pitchFamily="34" charset="-128"/>
              <a:cs typeface="+mn-cs"/>
            </a:endParaRPr>
          </a:p>
        </p:txBody>
      </p:sp>
    </p:spTree>
    <p:extLst>
      <p:ext uri="{BB962C8B-B14F-4D97-AF65-F5344CB8AC3E}">
        <p14:creationId xmlns:p14="http://schemas.microsoft.com/office/powerpoint/2010/main" val="1278824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31" indent="-220331">
              <a:buFont typeface="Arial" panose="020B0604020202020204" pitchFamily="34" charset="0"/>
              <a:buChar char="•"/>
            </a:pPr>
            <a:r>
              <a:rPr lang="en-US" dirty="0"/>
              <a:t>What about this photo tells you that it has been doctored?</a:t>
            </a:r>
          </a:p>
          <a:p>
            <a:pPr marL="220331" indent="-220331">
              <a:buFont typeface="Arial" panose="020B0604020202020204" pitchFamily="34" charset="0"/>
              <a:buChar char="•"/>
            </a:pPr>
            <a:endParaRPr lang="en-US" dirty="0"/>
          </a:p>
          <a:p>
            <a:pPr marL="220331" indent="-220331">
              <a:buFont typeface="Arial" panose="020B0604020202020204" pitchFamily="34" charset="0"/>
              <a:buChar char="•"/>
            </a:pPr>
            <a:r>
              <a:rPr lang="en-US" dirty="0"/>
              <a:t>In the history of the world,</a:t>
            </a:r>
            <a:r>
              <a:rPr lang="en-US" baseline="0" dirty="0"/>
              <a:t> no one has ever washed a rented car.</a:t>
            </a:r>
          </a:p>
          <a:p>
            <a:pPr marL="220331" indent="-220331">
              <a:buFont typeface="Arial" panose="020B0604020202020204" pitchFamily="34" charset="0"/>
              <a:buChar char="•"/>
            </a:pPr>
            <a:endParaRPr lang="en-US" baseline="0" dirty="0"/>
          </a:p>
          <a:p>
            <a:pPr marL="220331" indent="-220331">
              <a:buFont typeface="Arial" panose="020B0604020202020204" pitchFamily="34" charset="0"/>
              <a:buChar char="•"/>
            </a:pPr>
            <a:r>
              <a:rPr lang="en-US" baseline="0" dirty="0"/>
              <a:t>Ownership is important. If the idea, or the plan is owned by the senior execs, but not the implementers, then it is likely that the implementers will not go the extra mile to implement it.</a:t>
            </a:r>
            <a:endParaRPr lang="en-US" dirty="0"/>
          </a:p>
        </p:txBody>
      </p:sp>
      <p:sp>
        <p:nvSpPr>
          <p:cNvPr id="4" name="Slide Number Placeholder 3"/>
          <p:cNvSpPr>
            <a:spLocks noGrp="1"/>
          </p:cNvSpPr>
          <p:nvPr>
            <p:ph type="sldNum" sz="quarter" idx="10"/>
          </p:nvPr>
        </p:nvSpPr>
        <p:spPr/>
        <p:txBody>
          <a:bodyPr/>
          <a:lstStyle/>
          <a:p>
            <a:pPr marL="0" marR="0" lvl="0" indent="0" algn="r" defTabSz="920597" rtl="0" eaLnBrk="0" fontAlgn="base" latinLnBrk="0" hangingPunct="0">
              <a:lnSpc>
                <a:spcPct val="100000"/>
              </a:lnSpc>
              <a:spcBef>
                <a:spcPct val="0"/>
              </a:spcBef>
              <a:spcAft>
                <a:spcPct val="0"/>
              </a:spcAft>
              <a:buClrTx/>
              <a:buSzTx/>
              <a:buFontTx/>
              <a:buNone/>
              <a:tabLst/>
              <a:defRPr/>
            </a:pPr>
            <a:fld id="{A0117F8F-3022-4290-8B2D-73D9C147E1A1}" type="slidenum">
              <a:rPr kumimoji="0" lang="en-US" sz="1200" b="0" i="0" u="none" strike="noStrike" kern="1200" cap="none" spc="0" normalizeH="0" baseline="0" noProof="0" smtClean="0">
                <a:ln>
                  <a:noFill/>
                </a:ln>
                <a:solidFill>
                  <a:prstClr val="black"/>
                </a:solidFill>
                <a:effectLst/>
                <a:uLnTx/>
                <a:uFillTx/>
                <a:latin typeface="Times" charset="0"/>
                <a:ea typeface="ＭＳ Ｐゴシック" pitchFamily="34" charset="-128"/>
                <a:cs typeface="+mn-cs"/>
              </a:rPr>
              <a:pPr marL="0" marR="0" lvl="0" indent="0" algn="r" defTabSz="920597"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Times" charset="0"/>
              <a:ea typeface="ＭＳ Ｐゴシック" pitchFamily="34" charset="-128"/>
              <a:cs typeface="+mn-cs"/>
            </a:endParaRPr>
          </a:p>
        </p:txBody>
      </p:sp>
    </p:spTree>
    <p:extLst>
      <p:ext uri="{BB962C8B-B14F-4D97-AF65-F5344CB8AC3E}">
        <p14:creationId xmlns:p14="http://schemas.microsoft.com/office/powerpoint/2010/main" val="1579934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CA" dirty="0"/>
              <a:t>Then senior management consults the next levels down to ensure plan is realistic and understanding and buy-in are increased</a:t>
            </a:r>
          </a:p>
          <a:p>
            <a:pPr>
              <a:defRPr/>
            </a:pPr>
            <a:endParaRPr lang="en-CA" dirty="0"/>
          </a:p>
          <a:p>
            <a:pPr>
              <a:defRPr/>
            </a:pPr>
            <a:r>
              <a:rPr lang="en-CA" b="1" dirty="0"/>
              <a:t>Avoids:</a:t>
            </a:r>
          </a:p>
          <a:p>
            <a:pPr>
              <a:defRPr/>
            </a:pPr>
            <a:endParaRPr lang="en-CA" dirty="0"/>
          </a:p>
          <a:p>
            <a:pPr>
              <a:defRPr/>
            </a:pPr>
            <a:r>
              <a:rPr lang="en-CA" dirty="0"/>
              <a:t>The people who plan and the people who implement the plan not being connected. Thus plans can be:</a:t>
            </a:r>
          </a:p>
          <a:p>
            <a:pPr marL="171422" indent="-171422">
              <a:buFont typeface="Arial" panose="020B0604020202020204" pitchFamily="34" charset="0"/>
              <a:buChar char="•"/>
              <a:defRPr/>
            </a:pPr>
            <a:r>
              <a:rPr lang="en-CA" dirty="0"/>
              <a:t>Unrealistic, not taking into account the reality on front lines;</a:t>
            </a:r>
          </a:p>
          <a:p>
            <a:pPr marL="171422" indent="-171422">
              <a:buFont typeface="Arial" panose="020B0604020202020204" pitchFamily="34" charset="0"/>
              <a:buChar char="•"/>
              <a:defRPr/>
            </a:pPr>
            <a:r>
              <a:rPr lang="en-CA" dirty="0"/>
              <a:t>lacking buy-in and ownership at lower levels;  </a:t>
            </a:r>
            <a:r>
              <a:rPr lang="en-CA" b="1" u="sng" dirty="0"/>
              <a:t>People support what they help create.</a:t>
            </a:r>
          </a:p>
          <a:p>
            <a:pPr marL="171422" indent="-171422">
              <a:buFont typeface="Arial" panose="020B0604020202020204" pitchFamily="34" charset="0"/>
              <a:buChar char="•"/>
              <a:defRPr/>
            </a:pPr>
            <a:r>
              <a:rPr lang="en-CA" dirty="0"/>
              <a:t>misunderstood at lower levels</a:t>
            </a:r>
          </a:p>
          <a:p>
            <a:pPr marL="171422" indent="-171422">
              <a:buFont typeface="Arial" panose="020B0604020202020204" pitchFamily="34" charset="0"/>
              <a:buChar char="•"/>
              <a:defRPr/>
            </a:pPr>
            <a:r>
              <a:rPr lang="en-CA" dirty="0"/>
              <a:t>ignored by multiple levels</a:t>
            </a:r>
          </a:p>
          <a:p>
            <a:pPr>
              <a:defRPr/>
            </a:pPr>
            <a:r>
              <a:rPr lang="en-CA" dirty="0"/>
              <a:t>hampering implementation and results</a:t>
            </a:r>
          </a:p>
        </p:txBody>
      </p:sp>
      <p:sp>
        <p:nvSpPr>
          <p:cNvPr id="143364" name="Slide Number Placeholder 3"/>
          <p:cNvSpPr>
            <a:spLocks noGrp="1"/>
          </p:cNvSpPr>
          <p:nvPr>
            <p:ph type="sldNum" sz="quarter" idx="5"/>
          </p:nvPr>
        </p:nvSpPr>
        <p:spPr/>
        <p:txBody>
          <a:bodyPr/>
          <a:lstStyle>
            <a:lvl1pPr defTabSz="920597" eaLnBrk="0" hangingPunct="0">
              <a:spcBef>
                <a:spcPct val="30000"/>
              </a:spcBef>
              <a:defRPr sz="1200">
                <a:solidFill>
                  <a:schemeClr val="tx1"/>
                </a:solidFill>
                <a:latin typeface="Times" pitchFamily="18" charset="0"/>
              </a:defRPr>
            </a:lvl1pPr>
            <a:lvl2pPr marL="742826" indent="-285703" defTabSz="920597" eaLnBrk="0" hangingPunct="0">
              <a:spcBef>
                <a:spcPct val="30000"/>
              </a:spcBef>
              <a:defRPr sz="1200">
                <a:solidFill>
                  <a:schemeClr val="tx1"/>
                </a:solidFill>
                <a:latin typeface="Times" pitchFamily="18" charset="0"/>
              </a:defRPr>
            </a:lvl2pPr>
            <a:lvl3pPr marL="1142809" indent="-228562" defTabSz="920597" eaLnBrk="0" hangingPunct="0">
              <a:spcBef>
                <a:spcPct val="30000"/>
              </a:spcBef>
              <a:defRPr sz="1200">
                <a:solidFill>
                  <a:schemeClr val="tx1"/>
                </a:solidFill>
                <a:latin typeface="Times" pitchFamily="18" charset="0"/>
              </a:defRPr>
            </a:lvl3pPr>
            <a:lvl4pPr marL="1599934" indent="-228562" defTabSz="920597" eaLnBrk="0" hangingPunct="0">
              <a:spcBef>
                <a:spcPct val="30000"/>
              </a:spcBef>
              <a:defRPr sz="1200">
                <a:solidFill>
                  <a:schemeClr val="tx1"/>
                </a:solidFill>
                <a:latin typeface="Times" pitchFamily="18" charset="0"/>
              </a:defRPr>
            </a:lvl4pPr>
            <a:lvl5pPr marL="2057058" indent="-228562" defTabSz="920597" eaLnBrk="0" hangingPunct="0">
              <a:spcBef>
                <a:spcPct val="30000"/>
              </a:spcBef>
              <a:defRPr sz="1200">
                <a:solidFill>
                  <a:schemeClr val="tx1"/>
                </a:solidFill>
                <a:latin typeface="Times" pitchFamily="18" charset="0"/>
              </a:defRPr>
            </a:lvl5pPr>
            <a:lvl6pPr marL="2514181" indent="-228562" defTabSz="920597" eaLnBrk="0" fontAlgn="base" hangingPunct="0">
              <a:spcBef>
                <a:spcPct val="30000"/>
              </a:spcBef>
              <a:spcAft>
                <a:spcPct val="0"/>
              </a:spcAft>
              <a:defRPr sz="1200">
                <a:solidFill>
                  <a:schemeClr val="tx1"/>
                </a:solidFill>
                <a:latin typeface="Times" pitchFamily="18" charset="0"/>
              </a:defRPr>
            </a:lvl6pPr>
            <a:lvl7pPr marL="2971306" indent="-228562" defTabSz="920597" eaLnBrk="0" fontAlgn="base" hangingPunct="0">
              <a:spcBef>
                <a:spcPct val="30000"/>
              </a:spcBef>
              <a:spcAft>
                <a:spcPct val="0"/>
              </a:spcAft>
              <a:defRPr sz="1200">
                <a:solidFill>
                  <a:schemeClr val="tx1"/>
                </a:solidFill>
                <a:latin typeface="Times" pitchFamily="18" charset="0"/>
              </a:defRPr>
            </a:lvl7pPr>
            <a:lvl8pPr marL="3428429" indent="-228562" defTabSz="920597" eaLnBrk="0" fontAlgn="base" hangingPunct="0">
              <a:spcBef>
                <a:spcPct val="30000"/>
              </a:spcBef>
              <a:spcAft>
                <a:spcPct val="0"/>
              </a:spcAft>
              <a:defRPr sz="1200">
                <a:solidFill>
                  <a:schemeClr val="tx1"/>
                </a:solidFill>
                <a:latin typeface="Times" pitchFamily="18" charset="0"/>
              </a:defRPr>
            </a:lvl8pPr>
            <a:lvl9pPr marL="3885553" indent="-228562" defTabSz="920597" eaLnBrk="0" fontAlgn="base" hangingPunct="0">
              <a:spcBef>
                <a:spcPct val="30000"/>
              </a:spcBef>
              <a:spcAft>
                <a:spcPct val="0"/>
              </a:spcAft>
              <a:defRPr sz="1200">
                <a:solidFill>
                  <a:schemeClr val="tx1"/>
                </a:solidFill>
                <a:latin typeface="Times" pitchFamily="18" charset="0"/>
              </a:defRPr>
            </a:lvl9pPr>
          </a:lstStyle>
          <a:p>
            <a:pPr marL="0" marR="0" lvl="0" indent="0" algn="r" defTabSz="920597" rtl="0" eaLnBrk="0" fontAlgn="base" latinLnBrk="0" hangingPunct="0">
              <a:lnSpc>
                <a:spcPct val="100000"/>
              </a:lnSpc>
              <a:spcBef>
                <a:spcPct val="0"/>
              </a:spcBef>
              <a:spcAft>
                <a:spcPct val="0"/>
              </a:spcAft>
              <a:buClrTx/>
              <a:buSzTx/>
              <a:buFontTx/>
              <a:buNone/>
              <a:tabLst/>
              <a:defRPr/>
            </a:pPr>
            <a:fld id="{DFBE2B71-E808-493D-A882-DCFDA49F1BE0}" type="slidenum">
              <a:rPr kumimoji="0" lang="en-US" altLang="en-US" sz="1200" b="0" i="0" u="none" strike="noStrike" kern="1200" cap="none" spc="0" normalizeH="0" baseline="0" noProof="0" smtClean="0">
                <a:ln>
                  <a:noFill/>
                </a:ln>
                <a:solidFill>
                  <a:srgbClr val="000000"/>
                </a:solidFill>
                <a:effectLst/>
                <a:uLnTx/>
                <a:uFillTx/>
                <a:latin typeface="Times" pitchFamily="18" charset="0"/>
                <a:ea typeface="ＭＳ Ｐゴシック" pitchFamily="34" charset="-128"/>
                <a:cs typeface="+mn-cs"/>
              </a:rPr>
              <a:pPr marL="0" marR="0" lvl="0" indent="0" algn="r" defTabSz="920597"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pitchFamily="18" charset="0"/>
              <a:ea typeface="ＭＳ Ｐゴシック" pitchFamily="34" charset="-128"/>
              <a:cs typeface="+mn-cs"/>
            </a:endParaRPr>
          </a:p>
        </p:txBody>
      </p:sp>
    </p:spTree>
    <p:extLst>
      <p:ext uri="{BB962C8B-B14F-4D97-AF65-F5344CB8AC3E}">
        <p14:creationId xmlns:p14="http://schemas.microsoft.com/office/powerpoint/2010/main" val="1194572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1ECC18-D0E8-4DC7-9A75-5A55024D0845}" type="slidenum">
              <a:rPr kumimoji="0" lang="en-US" altLang="en-US" sz="1800" b="0" i="0" u="none" strike="noStrike" kern="0" cap="none" spc="0" normalizeH="0" baseline="0" noProof="0">
                <a:ln>
                  <a:noFill/>
                </a:ln>
                <a:solidFill>
                  <a:sysClr val="windowText" lastClr="000000"/>
                </a:solidFill>
                <a:effectLst/>
                <a:uLnTx/>
                <a:uFillTx/>
                <a:latin typeface="Arial" charset="0"/>
                <a:ea typeface="Geneva" pitchFamily="-96" charset="-128"/>
                <a:cs typeface="+mn-cs"/>
              </a:rPr>
              <a:pPr marL="0" marR="0" lvl="0" indent="0" algn="r" defTabSz="931774" rtl="0" eaLnBrk="1" fontAlgn="auto" latinLnBrk="0" hangingPunct="1">
                <a:lnSpc>
                  <a:spcPct val="100000"/>
                </a:lnSpc>
                <a:spcBef>
                  <a:spcPts val="0"/>
                </a:spcBef>
                <a:spcAft>
                  <a:spcPts val="0"/>
                </a:spcAft>
                <a:buClrTx/>
                <a:buSzTx/>
                <a:buFontTx/>
                <a:buNone/>
                <a:tabLst/>
                <a:defRPr/>
              </a:pPr>
              <a:t>30</a:t>
            </a:fld>
            <a:endParaRPr kumimoji="0" lang="en-US" altLang="en-US" sz="1800" b="0" i="0" u="none" strike="noStrike" kern="0" cap="none" spc="0" normalizeH="0" baseline="0" noProof="0">
              <a:ln>
                <a:noFill/>
              </a:ln>
              <a:solidFill>
                <a:sysClr val="windowText" lastClr="000000"/>
              </a:solidFill>
              <a:effectLst/>
              <a:uLnTx/>
              <a:uFillTx/>
              <a:latin typeface="Arial" charset="0"/>
              <a:ea typeface="Geneva" pitchFamily="-96" charset="-128"/>
              <a:cs typeface="+mn-cs"/>
            </a:endParaRPr>
          </a:p>
        </p:txBody>
      </p:sp>
    </p:spTree>
    <p:extLst>
      <p:ext uri="{BB962C8B-B14F-4D97-AF65-F5344CB8AC3E}">
        <p14:creationId xmlns:p14="http://schemas.microsoft.com/office/powerpoint/2010/main" val="192150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20597" rtl="0" eaLnBrk="0" fontAlgn="base" latinLnBrk="0" hangingPunct="0">
              <a:lnSpc>
                <a:spcPct val="100000"/>
              </a:lnSpc>
              <a:spcBef>
                <a:spcPct val="0"/>
              </a:spcBef>
              <a:spcAft>
                <a:spcPct val="0"/>
              </a:spcAft>
              <a:buClrTx/>
              <a:buSzTx/>
              <a:buFontTx/>
              <a:buNone/>
              <a:tabLst/>
              <a:defRPr/>
            </a:pPr>
            <a:fld id="{EC1ECC18-D0E8-4DC7-9A75-5A55024D0845}" type="slidenum">
              <a:rPr kumimoji="0" lang="en-US" altLang="en-US" sz="1200" b="0" i="0" u="none" strike="noStrike" kern="1200" cap="none" spc="0" normalizeH="0" baseline="0" noProof="0" smtClean="0">
                <a:ln>
                  <a:noFill/>
                </a:ln>
                <a:solidFill>
                  <a:srgbClr val="000000"/>
                </a:solidFill>
                <a:effectLst/>
                <a:uLnTx/>
                <a:uFillTx/>
                <a:latin typeface="Times" charset="0"/>
                <a:ea typeface="ＭＳ Ｐゴシック" pitchFamily="34" charset="-128"/>
                <a:cs typeface="+mn-cs"/>
              </a:rPr>
              <a:pPr marL="0" marR="0" lvl="0" indent="0" algn="r" defTabSz="920597"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charset="0"/>
              <a:ea typeface="ＭＳ Ｐゴシック" pitchFamily="34" charset="-128"/>
              <a:cs typeface="+mn-cs"/>
            </a:endParaRPr>
          </a:p>
        </p:txBody>
      </p:sp>
    </p:spTree>
    <p:extLst>
      <p:ext uri="{BB962C8B-B14F-4D97-AF65-F5344CB8AC3E}">
        <p14:creationId xmlns:p14="http://schemas.microsoft.com/office/powerpoint/2010/main" val="4073481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49478" rtl="0" eaLnBrk="1" fontAlgn="auto" latinLnBrk="0" hangingPunct="1">
              <a:lnSpc>
                <a:spcPct val="100000"/>
              </a:lnSpc>
              <a:spcBef>
                <a:spcPts val="0"/>
              </a:spcBef>
              <a:spcAft>
                <a:spcPts val="0"/>
              </a:spcAft>
              <a:buClrTx/>
              <a:buSzTx/>
              <a:buFontTx/>
              <a:buNone/>
              <a:tabLst/>
              <a:defRPr/>
            </a:pPr>
            <a:fld id="{EC1ECC18-D0E8-4DC7-9A75-5A55024D0845}" type="slidenum">
              <a:rPr kumimoji="0" lang="en-US" altLang="en-US" sz="1800" b="0" i="0" u="none" strike="noStrike" kern="0" cap="none" spc="0" normalizeH="0" baseline="0" noProof="0">
                <a:ln>
                  <a:noFill/>
                </a:ln>
                <a:solidFill>
                  <a:prstClr val="black"/>
                </a:solidFill>
                <a:effectLst/>
                <a:uLnTx/>
                <a:uFillTx/>
                <a:latin typeface="Arial" charset="0"/>
                <a:ea typeface="Geneva" pitchFamily="-96" charset="-128"/>
                <a:cs typeface="+mn-cs"/>
              </a:rPr>
              <a:pPr marL="0" marR="0" lvl="0" indent="0" algn="r" defTabSz="949478" rtl="0" eaLnBrk="1" fontAlgn="auto" latinLnBrk="0" hangingPunct="1">
                <a:lnSpc>
                  <a:spcPct val="100000"/>
                </a:lnSpc>
                <a:spcBef>
                  <a:spcPts val="0"/>
                </a:spcBef>
                <a:spcAft>
                  <a:spcPts val="0"/>
                </a:spcAft>
                <a:buClrTx/>
                <a:buSzTx/>
                <a:buFontTx/>
                <a:buNone/>
                <a:tabLst/>
                <a:defRPr/>
              </a:pPr>
              <a:t>35</a:t>
            </a:fld>
            <a:endParaRPr kumimoji="0" lang="en-US" altLang="en-US" sz="1800" b="0" i="0" u="none" strike="noStrike" kern="0" cap="none" spc="0" normalizeH="0" baseline="0" noProof="0">
              <a:ln>
                <a:noFill/>
              </a:ln>
              <a:solidFill>
                <a:prstClr val="black"/>
              </a:solidFill>
              <a:effectLst/>
              <a:uLnTx/>
              <a:uFillTx/>
              <a:latin typeface="Arial" charset="0"/>
              <a:ea typeface="Geneva" pitchFamily="-96" charset="-128"/>
              <a:cs typeface="+mn-cs"/>
            </a:endParaRPr>
          </a:p>
        </p:txBody>
      </p:sp>
    </p:spTree>
    <p:extLst>
      <p:ext uri="{BB962C8B-B14F-4D97-AF65-F5344CB8AC3E}">
        <p14:creationId xmlns:p14="http://schemas.microsoft.com/office/powerpoint/2010/main" val="3678939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20597" rtl="0" eaLnBrk="0" fontAlgn="base" latinLnBrk="0" hangingPunct="0">
              <a:lnSpc>
                <a:spcPct val="100000"/>
              </a:lnSpc>
              <a:spcBef>
                <a:spcPct val="0"/>
              </a:spcBef>
              <a:spcAft>
                <a:spcPct val="0"/>
              </a:spcAft>
              <a:buClrTx/>
              <a:buSzTx/>
              <a:buFontTx/>
              <a:buNone/>
              <a:tabLst/>
              <a:defRPr/>
            </a:pPr>
            <a:fld id="{EC1ECC18-D0E8-4DC7-9A75-5A55024D0845}" type="slidenum">
              <a:rPr kumimoji="0" lang="en-US" altLang="en-US" sz="1200" b="0" i="0" u="none" strike="noStrike" kern="1200" cap="none" spc="0" normalizeH="0" baseline="0" noProof="0" smtClean="0">
                <a:ln>
                  <a:noFill/>
                </a:ln>
                <a:solidFill>
                  <a:prstClr val="black"/>
                </a:solidFill>
                <a:effectLst/>
                <a:uLnTx/>
                <a:uFillTx/>
                <a:latin typeface="Times" charset="0"/>
                <a:ea typeface="ＭＳ Ｐゴシック" pitchFamily="34" charset="-128"/>
                <a:cs typeface="+mn-cs"/>
              </a:rPr>
              <a:pPr marL="0" marR="0" lvl="0" indent="0" algn="r" defTabSz="920597"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Times" charset="0"/>
              <a:ea typeface="ＭＳ Ｐゴシック" pitchFamily="34" charset="-128"/>
              <a:cs typeface="+mn-cs"/>
            </a:endParaRPr>
          </a:p>
        </p:txBody>
      </p:sp>
    </p:spTree>
    <p:extLst>
      <p:ext uri="{BB962C8B-B14F-4D97-AF65-F5344CB8AC3E}">
        <p14:creationId xmlns:p14="http://schemas.microsoft.com/office/powerpoint/2010/main" val="41081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 killer.</a:t>
            </a:r>
          </a:p>
        </p:txBody>
      </p:sp>
      <p:sp>
        <p:nvSpPr>
          <p:cNvPr id="4" name="Slide Number Placeholder 3"/>
          <p:cNvSpPr>
            <a:spLocks noGrp="1"/>
          </p:cNvSpPr>
          <p:nvPr>
            <p:ph type="sldNum" sz="quarter" idx="10"/>
          </p:nvPr>
        </p:nvSpPr>
        <p:spPr/>
        <p:txBody>
          <a:bodyPr/>
          <a:lstStyle/>
          <a:p>
            <a:pPr marL="0" marR="0" lvl="0" indent="0" algn="r" defTabSz="920597" rtl="0" eaLnBrk="0" fontAlgn="base" latinLnBrk="0" hangingPunct="0">
              <a:lnSpc>
                <a:spcPct val="100000"/>
              </a:lnSpc>
              <a:spcBef>
                <a:spcPct val="0"/>
              </a:spcBef>
              <a:spcAft>
                <a:spcPct val="0"/>
              </a:spcAft>
              <a:buClrTx/>
              <a:buSzTx/>
              <a:buFontTx/>
              <a:buNone/>
              <a:tabLst/>
              <a:defRPr/>
            </a:pPr>
            <a:fld id="{757A48A8-FCA6-4FAD-B2FA-B660315C94DE}" type="slidenum">
              <a:rPr kumimoji="0" lang="en-US" sz="1200" b="0" i="0" u="none" strike="noStrike" kern="1200" cap="none" spc="0" normalizeH="0" baseline="0" noProof="0" smtClean="0">
                <a:ln>
                  <a:noFill/>
                </a:ln>
                <a:solidFill>
                  <a:prstClr val="black"/>
                </a:solidFill>
                <a:effectLst/>
                <a:uLnTx/>
                <a:uFillTx/>
                <a:latin typeface="Times" charset="0"/>
                <a:ea typeface="ＭＳ Ｐゴシック" pitchFamily="34" charset="-128"/>
                <a:cs typeface="+mn-cs"/>
              </a:rPr>
              <a:pPr marL="0" marR="0" lvl="0" indent="0" algn="r" defTabSz="920597"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Times" charset="0"/>
              <a:ea typeface="ＭＳ Ｐゴシック" pitchFamily="34" charset="-128"/>
              <a:cs typeface="+mn-cs"/>
            </a:endParaRPr>
          </a:p>
        </p:txBody>
      </p:sp>
    </p:spTree>
    <p:extLst>
      <p:ext uri="{BB962C8B-B14F-4D97-AF65-F5344CB8AC3E}">
        <p14:creationId xmlns:p14="http://schemas.microsoft.com/office/powerpoint/2010/main" val="47377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A48A8-FCA6-4FAD-B2FA-B660315C94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850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044" indent="-170044">
              <a:buFont typeface="Arial" panose="020B0604020202020204" pitchFamily="34" charset="0"/>
              <a:buChar char="•"/>
            </a:pPr>
            <a:r>
              <a:rPr lang="en-CA" dirty="0"/>
              <a:t>Why</a:t>
            </a:r>
            <a:r>
              <a:rPr lang="en-CA" baseline="0" dirty="0"/>
              <a:t> did this take so much longer?  </a:t>
            </a:r>
          </a:p>
          <a:p>
            <a:pPr marL="170044" indent="-170044">
              <a:buFont typeface="Arial" panose="020B0604020202020204" pitchFamily="34" charset="0"/>
              <a:buChar char="•"/>
            </a:pPr>
            <a:endParaRPr lang="en-CA" baseline="0" dirty="0"/>
          </a:p>
          <a:p>
            <a:pPr marL="170044" indent="-170044">
              <a:buFont typeface="Arial" panose="020B0604020202020204" pitchFamily="34" charset="0"/>
              <a:buChar char="•"/>
            </a:pPr>
            <a:r>
              <a:rPr lang="en-CA" baseline="0" dirty="0"/>
              <a:t>What is this context switching?  Does this apply to us when we are constantly switching between multiple files?</a:t>
            </a:r>
          </a:p>
          <a:p>
            <a:pPr marL="170044" indent="-170044">
              <a:buFont typeface="Arial" panose="020B0604020202020204" pitchFamily="34" charset="0"/>
              <a:buChar char="•"/>
            </a:pPr>
            <a:r>
              <a:rPr lang="en-CA" baseline="0" dirty="0"/>
              <a:t>Context </a:t>
            </a:r>
            <a:r>
              <a:rPr lang="en-CA" baseline="0" dirty="0" err="1"/>
              <a:t>swiching</a:t>
            </a:r>
            <a:r>
              <a:rPr lang="en-CA" baseline="0" dirty="0"/>
              <a:t>:</a:t>
            </a:r>
          </a:p>
          <a:p>
            <a:pPr marL="170044" indent="-170044">
              <a:buFont typeface="Arial" panose="020B0604020202020204" pitchFamily="34" charset="0"/>
              <a:buChar char="•"/>
            </a:pPr>
            <a:endParaRPr lang="en-CA" baseline="0" dirty="0"/>
          </a:p>
          <a:p>
            <a:pPr marL="170044" indent="-170044">
              <a:buFont typeface="Arial" panose="020B0604020202020204" pitchFamily="34" charset="0"/>
              <a:buChar char="•"/>
            </a:pPr>
            <a:r>
              <a:rPr lang="en-CA" baseline="0" dirty="0"/>
              <a:t>Care and feeding of multiple files</a:t>
            </a:r>
          </a:p>
          <a:p>
            <a:pPr marL="170044" indent="-170044">
              <a:buFont typeface="Arial" panose="020B0604020202020204" pitchFamily="34" charset="0"/>
              <a:buChar char="•"/>
            </a:pPr>
            <a:r>
              <a:rPr lang="en-CA" baseline="0" dirty="0"/>
              <a:t>Familiarizing and re-familiarizing yourself with multiple files instead of adding value to them -  actually can take hours.  Ever put down a file and pick it up a week later? How much time did you spend re-reading and re-thinking it – that you wouldn’t have had to spend if you had been able to work through it uninterrupted.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A48A8-FCA6-4FAD-B2FA-B660315C94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1420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044" indent="-170044">
              <a:buFont typeface="Arial" panose="020B0604020202020204" pitchFamily="34" charset="0"/>
              <a:buChar char="•"/>
            </a:pPr>
            <a:r>
              <a:rPr lang="en-CA" dirty="0"/>
              <a:t>So</a:t>
            </a:r>
            <a:r>
              <a:rPr lang="en-CA" baseline="0" dirty="0"/>
              <a:t> context switching creates the Lean waste of MURI or overwhelming our people.</a:t>
            </a:r>
          </a:p>
          <a:p>
            <a:pPr marL="170044" indent="-170044">
              <a:buFont typeface="Arial" panose="020B0604020202020204" pitchFamily="34" charset="0"/>
              <a:buChar char="•"/>
            </a:pPr>
            <a:endParaRPr lang="en-CA" baseline="0" dirty="0"/>
          </a:p>
          <a:p>
            <a:pPr marL="170044" indent="-170044">
              <a:buFont typeface="Arial" panose="020B0604020202020204" pitchFamily="34" charset="0"/>
              <a:buChar char="•"/>
            </a:pPr>
            <a:r>
              <a:rPr lang="en-CA" baseline="0" dirty="0"/>
              <a:t>Some stress is good – it enhances productivity and creativity and mental analysis acuity.</a:t>
            </a:r>
          </a:p>
          <a:p>
            <a:pPr marL="170044" indent="-170044">
              <a:buFont typeface="Arial" panose="020B0604020202020204" pitchFamily="34" charset="0"/>
              <a:buChar char="•"/>
            </a:pPr>
            <a:r>
              <a:rPr lang="en-CA" baseline="0" dirty="0"/>
              <a:t>However, when people are overwhelmed, they simply are not good at these deep thinking tasks – the fight or flight part of their brain takes over – and all they’re good at is making to-do lists – but not getting started on the big, value stuff.  A person can spend a half day at a time spinning their wheels.</a:t>
            </a:r>
          </a:p>
          <a:p>
            <a:pPr marL="170044" indent="-170044">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57A48A8-FCA6-4FAD-B2FA-B660315C94DE}" type="slidenum">
              <a:rPr kumimoji="0" lang="en-US" sz="1200" b="0" i="0" u="none" strike="noStrike" kern="1200" cap="none" spc="0" normalizeH="0" baseline="-25000" noProof="0" smtClean="0">
                <a:ln>
                  <a:noFill/>
                </a:ln>
                <a:solidFill>
                  <a:prstClr val="black"/>
                </a:solidFill>
                <a:effectLst/>
                <a:uLnTx/>
                <a:uFillTx/>
                <a:latin typeface="Arial" charset="0"/>
                <a:ea typeface="Geneva" pitchFamily="-9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25000" noProof="0">
              <a:ln>
                <a:noFill/>
              </a:ln>
              <a:solidFill>
                <a:prstClr val="black"/>
              </a:solidFill>
              <a:effectLst/>
              <a:uLnTx/>
              <a:uFillTx/>
              <a:latin typeface="Arial" charset="0"/>
              <a:ea typeface="Geneva" pitchFamily="-96" charset="-128"/>
              <a:cs typeface="+mn-cs"/>
            </a:endParaRPr>
          </a:p>
        </p:txBody>
      </p:sp>
    </p:spTree>
    <p:extLst>
      <p:ext uri="{BB962C8B-B14F-4D97-AF65-F5344CB8AC3E}">
        <p14:creationId xmlns:p14="http://schemas.microsoft.com/office/powerpoint/2010/main" val="1727794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75" indent="-173275">
              <a:buFont typeface="Arial" panose="020B0604020202020204" pitchFamily="34" charset="0"/>
              <a:buChar char="•"/>
            </a:pPr>
            <a:r>
              <a:rPr lang="en-CA" dirty="0"/>
              <a:t>Jerry Weinberg is</a:t>
            </a:r>
            <a:r>
              <a:rPr lang="en-CA" baseline="0" dirty="0"/>
              <a:t> a software and systems thinker who did extensive research to quantify the cost of  context switching in the development of software. Here’s what he found:</a:t>
            </a:r>
          </a:p>
          <a:p>
            <a:pPr marL="173275" indent="-173275">
              <a:buFont typeface="Arial" panose="020B0604020202020204" pitchFamily="34" charset="0"/>
              <a:buChar char="•"/>
            </a:pPr>
            <a:endParaRPr lang="en-CA" baseline="0" dirty="0"/>
          </a:p>
          <a:p>
            <a:pPr marL="173275" indent="-173275">
              <a:buFont typeface="Arial" panose="020B0604020202020204" pitchFamily="34" charset="0"/>
              <a:buChar char="•"/>
            </a:pPr>
            <a:r>
              <a:rPr lang="en-CA" baseline="0" dirty="0"/>
              <a:t>He studied thousands of software development projects – and quantified how much productive time was lost to context switching.  </a:t>
            </a:r>
            <a:endParaRPr lang="en-CA" dirty="0"/>
          </a:p>
        </p:txBody>
      </p:sp>
      <p:sp>
        <p:nvSpPr>
          <p:cNvPr id="4" name="Slide Number Placeholder 3"/>
          <p:cNvSpPr>
            <a:spLocks noGrp="1"/>
          </p:cNvSpPr>
          <p:nvPr>
            <p:ph type="sldNum" sz="quarter" idx="10"/>
          </p:nvPr>
        </p:nvSpPr>
        <p:spPr/>
        <p:txBody>
          <a:bodyPr/>
          <a:lstStyle/>
          <a:p>
            <a:pPr defTabSz="931774">
              <a:defRPr/>
            </a:pPr>
            <a:fld id="{757A48A8-FCA6-4FAD-B2FA-B660315C94DE}" type="slidenum">
              <a:rPr lang="en-US">
                <a:solidFill>
                  <a:prstClr val="black"/>
                </a:solidFill>
                <a:latin typeface="Calibri"/>
              </a:rPr>
              <a:pPr defTabSz="931774">
                <a:defRPr/>
              </a:pPr>
              <a:t>9</a:t>
            </a:fld>
            <a:endParaRPr lang="en-US">
              <a:solidFill>
                <a:prstClr val="black"/>
              </a:solidFill>
              <a:latin typeface="Calibri"/>
            </a:endParaRPr>
          </a:p>
        </p:txBody>
      </p:sp>
    </p:spTree>
    <p:extLst>
      <p:ext uri="{BB962C8B-B14F-4D97-AF65-F5344CB8AC3E}">
        <p14:creationId xmlns:p14="http://schemas.microsoft.com/office/powerpoint/2010/main" val="369955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Isn’t it better to</a:t>
            </a:r>
            <a:r>
              <a:rPr lang="en-CA" baseline="0" dirty="0"/>
              <a:t> completer a smaller number of things than not make small or tiny progress on all things?  </a:t>
            </a:r>
          </a:p>
          <a:p>
            <a:endParaRPr lang="en-CA" baseline="0" dirty="0"/>
          </a:p>
          <a:p>
            <a:r>
              <a:rPr lang="en-CA" baseline="0" dirty="0"/>
              <a:t>Get the group to discuss this notion – is it true? Does it apply to us?  Do we REALLY have to do it all?</a:t>
            </a:r>
            <a:endParaRPr lang="en-US" dirty="0"/>
          </a:p>
        </p:txBody>
      </p:sp>
      <p:sp>
        <p:nvSpPr>
          <p:cNvPr id="4" name="Slide Number Placeholder 3"/>
          <p:cNvSpPr>
            <a:spLocks noGrp="1"/>
          </p:cNvSpPr>
          <p:nvPr>
            <p:ph type="sldNum" sz="quarter" idx="10"/>
          </p:nvPr>
        </p:nvSpPr>
        <p:spPr/>
        <p:txBody>
          <a:bodyPr/>
          <a:lstStyle/>
          <a:p>
            <a:pPr defTabSz="938088" eaLnBrk="0" fontAlgn="base" hangingPunct="0">
              <a:spcBef>
                <a:spcPct val="0"/>
              </a:spcBef>
              <a:spcAft>
                <a:spcPct val="0"/>
              </a:spcAft>
              <a:defRPr/>
            </a:pPr>
            <a:fld id="{BE59C031-6885-4799-BFDE-F6927D3874E6}" type="slidenum">
              <a:rPr lang="en-US">
                <a:solidFill>
                  <a:prstClr val="black"/>
                </a:solidFill>
                <a:latin typeface="Times" charset="0"/>
                <a:ea typeface="ＭＳ Ｐゴシック" pitchFamily="34" charset="-128"/>
              </a:rPr>
              <a:pPr defTabSz="938088" eaLnBrk="0" fontAlgn="base" hangingPunct="0">
                <a:spcBef>
                  <a:spcPct val="0"/>
                </a:spcBef>
                <a:spcAft>
                  <a:spcPct val="0"/>
                </a:spcAft>
                <a:defRPr/>
              </a:pPr>
              <a:t>12</a:t>
            </a:fld>
            <a:endParaRPr lang="en-US">
              <a:solidFill>
                <a:prstClr val="black"/>
              </a:solidFill>
              <a:latin typeface="Times" charset="0"/>
              <a:ea typeface="ＭＳ Ｐゴシック" pitchFamily="34" charset="-128"/>
            </a:endParaRPr>
          </a:p>
        </p:txBody>
      </p:sp>
    </p:spTree>
    <p:extLst>
      <p:ext uri="{BB962C8B-B14F-4D97-AF65-F5344CB8AC3E}">
        <p14:creationId xmlns:p14="http://schemas.microsoft.com/office/powerpoint/2010/main" val="2179540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Why is it useful to define a problem</a:t>
            </a:r>
            <a:r>
              <a:rPr lang="en-CA" baseline="0" dirty="0"/>
              <a:t> statement before identifying solutions?</a:t>
            </a:r>
          </a:p>
          <a:p>
            <a:r>
              <a:rPr lang="en-CA" baseline="0" dirty="0"/>
              <a:t>Have you ever been to this meeting?</a:t>
            </a:r>
          </a:p>
          <a:p>
            <a:pPr marL="174708" indent="-174708">
              <a:buFont typeface="Arial" panose="020B0604020202020204" pitchFamily="34" charset="0"/>
              <a:buChar char="•"/>
            </a:pPr>
            <a:r>
              <a:rPr lang="en-CA" baseline="0" dirty="0"/>
              <a:t>Participant 1:  We did X when I worked at Environment Canada, and it worked really well</a:t>
            </a:r>
          </a:p>
          <a:p>
            <a:pPr marL="174708" indent="-174708">
              <a:buFont typeface="Arial" panose="020B0604020202020204" pitchFamily="34" charset="0"/>
              <a:buChar char="•"/>
            </a:pPr>
            <a:r>
              <a:rPr lang="en-CA" baseline="0" dirty="0"/>
              <a:t>Participant 2:  Yes, but we did Y when I was at Finance Canada.</a:t>
            </a:r>
          </a:p>
          <a:p>
            <a:pPr marL="174708" indent="-174708">
              <a:buFont typeface="Arial" panose="020B0604020202020204" pitchFamily="34" charset="0"/>
              <a:buChar char="•"/>
            </a:pPr>
            <a:r>
              <a:rPr lang="en-CA" baseline="0" dirty="0"/>
              <a:t>Participant 3:  That`s all good, but we had an excellent experience when we did Z at IRCC.</a:t>
            </a:r>
          </a:p>
          <a:p>
            <a:pPr marL="174708" indent="-174708">
              <a:buFont typeface="Arial" panose="020B0604020202020204" pitchFamily="34" charset="0"/>
              <a:buChar char="•"/>
            </a:pPr>
            <a:endParaRPr lang="en-CA" baseline="0" dirty="0"/>
          </a:p>
          <a:p>
            <a:pPr marL="174708" indent="-174708">
              <a:buFont typeface="Arial" panose="020B0604020202020204" pitchFamily="34" charset="0"/>
              <a:buChar char="•"/>
            </a:pPr>
            <a:r>
              <a:rPr lang="en-CA" baseline="0" dirty="0"/>
              <a:t>We spin in circles because we are comparing </a:t>
            </a:r>
            <a:r>
              <a:rPr lang="en-CA" b="1" u="sng" baseline="0" dirty="0"/>
              <a:t>opinions</a:t>
            </a:r>
            <a:r>
              <a:rPr lang="en-CA" baseline="0" dirty="0"/>
              <a:t> of what works.</a:t>
            </a:r>
          </a:p>
          <a:p>
            <a:pPr marL="174708" indent="-174708">
              <a:buFont typeface="Arial" panose="020B0604020202020204" pitchFamily="34" charset="0"/>
              <a:buChar char="•"/>
            </a:pPr>
            <a:r>
              <a:rPr lang="en-CA" baseline="0" dirty="0"/>
              <a:t>But wouldn`t it be easier to figure out what solution to choose if we had a problem to compare the solution to?</a:t>
            </a:r>
            <a:endParaRPr lang="en-CA" dirty="0"/>
          </a:p>
        </p:txBody>
      </p:sp>
      <p:sp>
        <p:nvSpPr>
          <p:cNvPr id="4" name="Slide Number Placeholder 3"/>
          <p:cNvSpPr>
            <a:spLocks noGrp="1"/>
          </p:cNvSpPr>
          <p:nvPr>
            <p:ph type="sldNum" sz="quarter" idx="10"/>
          </p:nvPr>
        </p:nvSpPr>
        <p:spPr/>
        <p:txBody>
          <a:bodyPr/>
          <a:lstStyle/>
          <a:p>
            <a:pPr marL="0" marR="0" lvl="0" indent="0" algn="r" defTabSz="949478" rtl="0" eaLnBrk="1" fontAlgn="auto" latinLnBrk="0" hangingPunct="1">
              <a:lnSpc>
                <a:spcPct val="100000"/>
              </a:lnSpc>
              <a:spcBef>
                <a:spcPts val="0"/>
              </a:spcBef>
              <a:spcAft>
                <a:spcPts val="0"/>
              </a:spcAft>
              <a:buClrTx/>
              <a:buSzTx/>
              <a:buFontTx/>
              <a:buNone/>
              <a:tabLst/>
              <a:defRPr/>
            </a:pPr>
            <a:fld id="{757A48A8-FCA6-4FAD-B2FA-B660315C94DE}" type="slidenum">
              <a:rPr kumimoji="0" lang="en-US" sz="1200" b="0" i="0" u="none" strike="noStrike" kern="1200" cap="none" spc="0" normalizeH="0" baseline="0" noProof="0">
                <a:ln>
                  <a:noFill/>
                </a:ln>
                <a:solidFill>
                  <a:prstClr val="black"/>
                </a:solidFill>
                <a:effectLst/>
                <a:uLnTx/>
                <a:uFillTx/>
                <a:latin typeface="Calibri"/>
                <a:ea typeface="ＭＳ Ｐゴシック" pitchFamily="34" charset="-128"/>
                <a:cs typeface="+mn-cs"/>
              </a:rPr>
              <a:pPr marL="0" marR="0" lvl="0" indent="0" algn="r" defTabSz="94947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1432023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6.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6.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6.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6.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6.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6.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6.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6.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6.xml"/></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LA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5" name="Date Placeholder 4"/>
          <p:cNvSpPr>
            <a:spLocks noGrp="1" noChangeArrowheads="1"/>
          </p:cNvSpPr>
          <p:nvPr>
            <p:ph type="dt" sz="half" idx="10"/>
          </p:nvPr>
        </p:nvSpPr>
        <p:spPr bwMode="auto">
          <a:xfrm>
            <a:off x="304800" y="4724400"/>
            <a:ext cx="11582400" cy="121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a:solidFill>
                  <a:srgbClr val="7C6A55"/>
                </a:solidFill>
                <a:latin typeface="+mn-lt"/>
                <a:cs typeface="+mn-cs"/>
              </a:defRPr>
            </a:lvl1pPr>
          </a:lstStyle>
          <a:p>
            <a:pPr>
              <a:defRPr/>
            </a:pPr>
            <a:endParaRPr lang="en-US"/>
          </a:p>
        </p:txBody>
      </p:sp>
    </p:spTree>
    <p:extLst>
      <p:ext uri="{BB962C8B-B14F-4D97-AF65-F5344CB8AC3E}">
        <p14:creationId xmlns:p14="http://schemas.microsoft.com/office/powerpoint/2010/main" val="400177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3E210551-A56A-4804-8329-6DB93110255A}"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10208840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fr-CA"/>
          </a:p>
        </p:txBody>
      </p:sp>
      <p:sp>
        <p:nvSpPr>
          <p:cNvPr id="3" name="Table Placeholder 2"/>
          <p:cNvSpPr>
            <a:spLocks noGrp="1"/>
          </p:cNvSpPr>
          <p:nvPr>
            <p:ph type="tbl" idx="1"/>
          </p:nvPr>
        </p:nvSpPr>
        <p:spPr>
          <a:xfrm>
            <a:off x="609600" y="1600201"/>
            <a:ext cx="10972800" cy="4525963"/>
          </a:xfrm>
        </p:spPr>
        <p:txBody>
          <a:bodyPr/>
          <a:lstStyle/>
          <a:p>
            <a:r>
              <a:rPr lang="en-US"/>
              <a:t>Click icon to add table</a:t>
            </a:r>
            <a:endParaRPr lang="fr-CA"/>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endParaRPr lang="en-US">
              <a:solidFill>
                <a:srgbClr val="7C6A55"/>
              </a:solidFill>
            </a:endParaRPr>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US">
              <a:solidFill>
                <a:srgbClr val="7C6A55"/>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7749109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25600" y="1447800"/>
            <a:ext cx="985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33941444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Footer Placeholder 4">
            <a:extLst>
              <a:ext uri="{FF2B5EF4-FFF2-40B4-BE49-F238E27FC236}">
                <a16:creationId xmlns:a16="http://schemas.microsoft.com/office/drawing/2014/main" id="{A2CE9121-7565-4A75-A29A-A50C29C5A140}"/>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8418C6BF-BAF4-4353-B16E-60D82510C29C}"/>
              </a:ext>
            </a:extLst>
          </p:cNvPr>
          <p:cNvSpPr>
            <a:spLocks noGrp="1"/>
          </p:cNvSpPr>
          <p:nvPr>
            <p:ph type="sldNum" sz="quarter" idx="11"/>
          </p:nvPr>
        </p:nvSpPr>
        <p:spPr/>
        <p:txBody>
          <a:bodyPr/>
          <a:lstStyle>
            <a:lvl1pPr>
              <a:defRPr smtClean="0"/>
            </a:lvl1pPr>
          </a:lstStyle>
          <a:p>
            <a:pPr>
              <a:defRPr/>
            </a:pPr>
            <a:fld id="{76B8E30D-0812-4C81-9F78-C36378A40B74}" type="slidenum">
              <a:rPr lang="en-CA" altLang="en-US"/>
              <a:pPr>
                <a:defRPr/>
              </a:pPr>
              <a:t>‹#›</a:t>
            </a:fld>
            <a:endParaRPr lang="en-CA" altLang="en-US"/>
          </a:p>
        </p:txBody>
      </p:sp>
    </p:spTree>
    <p:extLst>
      <p:ext uri="{BB962C8B-B14F-4D97-AF65-F5344CB8AC3E}">
        <p14:creationId xmlns:p14="http://schemas.microsoft.com/office/powerpoint/2010/main" val="2578740676"/>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0174E94F-D0D1-4DC8-A1FA-973A0E7EA7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2" y="6413503"/>
            <a:ext cx="166581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0A0F0B6-1079-4ED3-801A-5AE9A8A31DE2}"/>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6" name="Slide Number Placeholder 5">
            <a:extLst>
              <a:ext uri="{FF2B5EF4-FFF2-40B4-BE49-F238E27FC236}">
                <a16:creationId xmlns:a16="http://schemas.microsoft.com/office/drawing/2014/main" id="{69C1E39F-7DD3-465F-A36A-9166FB9D282A}"/>
              </a:ext>
            </a:extLst>
          </p:cNvPr>
          <p:cNvSpPr>
            <a:spLocks noGrp="1"/>
          </p:cNvSpPr>
          <p:nvPr>
            <p:ph type="sldNum" sz="quarter" idx="11"/>
          </p:nvPr>
        </p:nvSpPr>
        <p:spPr/>
        <p:txBody>
          <a:bodyPr/>
          <a:lstStyle>
            <a:lvl1pPr>
              <a:defRPr smtClean="0"/>
            </a:lvl1pPr>
          </a:lstStyle>
          <a:p>
            <a:pPr>
              <a:defRPr/>
            </a:pPr>
            <a:fld id="{00FBBF23-98BC-44B1-884A-21687B25BE0D}" type="slidenum">
              <a:rPr lang="en-CA" altLang="en-US"/>
              <a:pPr>
                <a:defRPr/>
              </a:pPr>
              <a:t>‹#›</a:t>
            </a:fld>
            <a:endParaRPr lang="en-CA" altLang="en-US"/>
          </a:p>
        </p:txBody>
      </p:sp>
    </p:spTree>
    <p:extLst>
      <p:ext uri="{BB962C8B-B14F-4D97-AF65-F5344CB8AC3E}">
        <p14:creationId xmlns:p14="http://schemas.microsoft.com/office/powerpoint/2010/main" val="104758313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2250" b="1" i="0"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b="0" i="0">
                <a:solidFill>
                  <a:schemeClr val="tx1">
                    <a:tint val="75000"/>
                  </a:schemeClr>
                </a:solidFill>
                <a:latin typeface="Arial" panose="020B0604020202020204" pitchFamily="34" charset="0"/>
                <a:cs typeface="Arial" panose="020B0604020202020204" pitchFamily="34" charset="0"/>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169DB789-FC08-47FD-BFEF-12019A077AE6}"/>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97638ECF-5758-4B3D-8486-5F2119E9FBF0}"/>
              </a:ext>
            </a:extLst>
          </p:cNvPr>
          <p:cNvSpPr>
            <a:spLocks noGrp="1"/>
          </p:cNvSpPr>
          <p:nvPr>
            <p:ph type="sldNum" sz="quarter" idx="11"/>
          </p:nvPr>
        </p:nvSpPr>
        <p:spPr/>
        <p:txBody>
          <a:bodyPr/>
          <a:lstStyle>
            <a:lvl1pPr>
              <a:defRPr smtClean="0"/>
            </a:lvl1pPr>
          </a:lstStyle>
          <a:p>
            <a:pPr>
              <a:defRPr/>
            </a:pPr>
            <a:fld id="{16D9B793-7A8B-4AC9-B223-6DE4D046A5B6}" type="slidenum">
              <a:rPr lang="en-CA" altLang="en-US"/>
              <a:pPr>
                <a:defRPr/>
              </a:pPr>
              <a:t>‹#›</a:t>
            </a:fld>
            <a:endParaRPr lang="en-CA" altLang="en-US"/>
          </a:p>
        </p:txBody>
      </p:sp>
    </p:spTree>
    <p:extLst>
      <p:ext uri="{BB962C8B-B14F-4D97-AF65-F5344CB8AC3E}">
        <p14:creationId xmlns:p14="http://schemas.microsoft.com/office/powerpoint/2010/main" val="1597098467"/>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5"/>
            <a:ext cx="5384800" cy="4525963"/>
          </a:xfrm>
        </p:spPr>
        <p:txBody>
          <a:bodyPr/>
          <a:lstStyle>
            <a:lvl1pPr>
              <a:defRPr sz="1575" b="0" i="0">
                <a:latin typeface="Arial" panose="020B0604020202020204" pitchFamily="34" charset="0"/>
                <a:cs typeface="Arial" panose="020B0604020202020204" pitchFamily="34" charset="0"/>
              </a:defRPr>
            </a:lvl1pPr>
            <a:lvl2pPr>
              <a:defRPr sz="1350" b="0" i="0">
                <a:latin typeface="Arial" panose="020B0604020202020204" pitchFamily="34" charset="0"/>
                <a:cs typeface="Arial" panose="020B0604020202020204" pitchFamily="34" charset="0"/>
              </a:defRPr>
            </a:lvl2pPr>
            <a:lvl3pPr>
              <a:defRPr sz="1125" b="0" i="0">
                <a:latin typeface="Arial" panose="020B0604020202020204" pitchFamily="34" charset="0"/>
                <a:cs typeface="Arial" panose="020B0604020202020204" pitchFamily="34" charset="0"/>
              </a:defRPr>
            </a:lvl3pPr>
            <a:lvl4pPr>
              <a:defRPr sz="1013" b="0" i="0">
                <a:latin typeface="Arial" panose="020B0604020202020204" pitchFamily="34" charset="0"/>
                <a:cs typeface="Arial" panose="020B0604020202020204" pitchFamily="34" charset="0"/>
              </a:defRPr>
            </a:lvl4pPr>
            <a:lvl5pPr>
              <a:defRPr sz="1013" b="0" i="0">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5"/>
            <a:ext cx="5384800" cy="4525963"/>
          </a:xfrm>
        </p:spPr>
        <p:txBody>
          <a:bodyPr/>
          <a:lstStyle>
            <a:lvl1pPr>
              <a:defRPr sz="1575" b="0" i="0">
                <a:latin typeface="Arial" panose="020B0604020202020204" pitchFamily="34" charset="0"/>
                <a:cs typeface="Arial" panose="020B0604020202020204" pitchFamily="34" charset="0"/>
              </a:defRPr>
            </a:lvl1pPr>
            <a:lvl2pPr>
              <a:defRPr sz="1350" b="0" i="0">
                <a:latin typeface="Arial" panose="020B0604020202020204" pitchFamily="34" charset="0"/>
                <a:cs typeface="Arial" panose="020B0604020202020204" pitchFamily="34" charset="0"/>
              </a:defRPr>
            </a:lvl2pPr>
            <a:lvl3pPr>
              <a:defRPr sz="1125" b="0" i="0">
                <a:latin typeface="Arial" panose="020B0604020202020204" pitchFamily="34" charset="0"/>
                <a:cs typeface="Arial" panose="020B0604020202020204" pitchFamily="34" charset="0"/>
              </a:defRPr>
            </a:lvl3pPr>
            <a:lvl4pPr>
              <a:defRPr sz="1013" b="0" i="0">
                <a:latin typeface="Arial" panose="020B0604020202020204" pitchFamily="34" charset="0"/>
                <a:cs typeface="Arial" panose="020B0604020202020204" pitchFamily="34" charset="0"/>
              </a:defRPr>
            </a:lvl4pPr>
            <a:lvl5pPr>
              <a:defRPr sz="1013" b="0" i="0">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993F88B0-CDE1-4A9F-BAD5-41F797A8EA41}"/>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6" name="Slide Number Placeholder 6">
            <a:extLst>
              <a:ext uri="{FF2B5EF4-FFF2-40B4-BE49-F238E27FC236}">
                <a16:creationId xmlns:a16="http://schemas.microsoft.com/office/drawing/2014/main" id="{5F04C9E4-BB6A-4404-8691-5C3698D60AAC}"/>
              </a:ext>
            </a:extLst>
          </p:cNvPr>
          <p:cNvSpPr>
            <a:spLocks noGrp="1"/>
          </p:cNvSpPr>
          <p:nvPr>
            <p:ph type="sldNum" sz="quarter" idx="11"/>
          </p:nvPr>
        </p:nvSpPr>
        <p:spPr/>
        <p:txBody>
          <a:bodyPr/>
          <a:lstStyle>
            <a:lvl1pPr>
              <a:defRPr smtClean="0"/>
            </a:lvl1pPr>
          </a:lstStyle>
          <a:p>
            <a:pPr>
              <a:defRPr/>
            </a:pPr>
            <a:fld id="{49DCD069-A9C3-4040-B0CE-091652B2624C}" type="slidenum">
              <a:rPr lang="en-CA" altLang="en-US"/>
              <a:pPr>
                <a:defRPr/>
              </a:pPr>
              <a:t>‹#›</a:t>
            </a:fld>
            <a:endParaRPr lang="en-CA" altLang="en-US"/>
          </a:p>
        </p:txBody>
      </p:sp>
    </p:spTree>
    <p:extLst>
      <p:ext uri="{BB962C8B-B14F-4D97-AF65-F5344CB8AC3E}">
        <p14:creationId xmlns:p14="http://schemas.microsoft.com/office/powerpoint/2010/main" val="2182901533"/>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3525"/>
            <a:ext cx="10972800" cy="1143000"/>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24000"/>
            <a:ext cx="5386917" cy="639762"/>
          </a:xfrm>
        </p:spPr>
        <p:txBody>
          <a:bodyPr anchor="b"/>
          <a:lstStyle>
            <a:lvl1pPr marL="0" indent="0">
              <a:buNone/>
              <a:defRPr sz="1350" b="0" i="0">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63762"/>
            <a:ext cx="5386917" cy="3951288"/>
          </a:xfrm>
        </p:spPr>
        <p:txBody>
          <a:bodyPr/>
          <a:lstStyle>
            <a:lvl1pPr>
              <a:defRPr sz="1350" b="0" i="0">
                <a:latin typeface="Arial" panose="020B0604020202020204" pitchFamily="34" charset="0"/>
                <a:cs typeface="Arial" panose="020B0604020202020204" pitchFamily="34" charset="0"/>
              </a:defRPr>
            </a:lvl1pPr>
            <a:lvl2pPr>
              <a:defRPr sz="1125" b="0" i="0">
                <a:latin typeface="Arial" panose="020B0604020202020204" pitchFamily="34" charset="0"/>
                <a:cs typeface="Arial" panose="020B0604020202020204" pitchFamily="34" charset="0"/>
              </a:defRPr>
            </a:lvl2pPr>
            <a:lvl3pPr>
              <a:defRPr sz="1013" b="0" i="0">
                <a:latin typeface="Arial" panose="020B0604020202020204" pitchFamily="34" charset="0"/>
                <a:cs typeface="Arial" panose="020B0604020202020204" pitchFamily="34" charset="0"/>
              </a:defRPr>
            </a:lvl3pPr>
            <a:lvl4pPr>
              <a:defRPr sz="900" b="0" i="0">
                <a:latin typeface="Arial" panose="020B0604020202020204" pitchFamily="34" charset="0"/>
                <a:cs typeface="Arial" panose="020B0604020202020204" pitchFamily="34" charset="0"/>
              </a:defRPr>
            </a:lvl4pPr>
            <a:lvl5pPr>
              <a:defRPr sz="900" b="0" i="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24000"/>
            <a:ext cx="5389033" cy="639762"/>
          </a:xfrm>
        </p:spPr>
        <p:txBody>
          <a:bodyPr anchor="b"/>
          <a:lstStyle>
            <a:lvl1pPr marL="0" indent="0">
              <a:buNone/>
              <a:defRPr sz="1350" b="0" i="0">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0" y="2163762"/>
            <a:ext cx="5389033" cy="3951288"/>
          </a:xfrm>
        </p:spPr>
        <p:txBody>
          <a:bodyPr/>
          <a:lstStyle>
            <a:lvl1pPr>
              <a:defRPr sz="1350" b="0" i="0">
                <a:latin typeface="Arial" panose="020B0604020202020204" pitchFamily="34" charset="0"/>
                <a:cs typeface="Arial" panose="020B0604020202020204" pitchFamily="34" charset="0"/>
              </a:defRPr>
            </a:lvl1pPr>
            <a:lvl2pPr>
              <a:defRPr sz="1125" b="0" i="0">
                <a:latin typeface="Arial" panose="020B0604020202020204" pitchFamily="34" charset="0"/>
                <a:cs typeface="Arial" panose="020B0604020202020204" pitchFamily="34" charset="0"/>
              </a:defRPr>
            </a:lvl2pPr>
            <a:lvl3pPr>
              <a:defRPr sz="1013" b="0" i="0">
                <a:latin typeface="Arial" panose="020B0604020202020204" pitchFamily="34" charset="0"/>
                <a:cs typeface="Arial" panose="020B0604020202020204" pitchFamily="34" charset="0"/>
              </a:defRPr>
            </a:lvl3pPr>
            <a:lvl4pPr>
              <a:defRPr sz="900" b="0" i="0">
                <a:latin typeface="Arial" panose="020B0604020202020204" pitchFamily="34" charset="0"/>
                <a:cs typeface="Arial" panose="020B0604020202020204" pitchFamily="34" charset="0"/>
              </a:defRPr>
            </a:lvl4pPr>
            <a:lvl5pPr>
              <a:defRPr sz="900" b="0" i="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a:extLst>
              <a:ext uri="{FF2B5EF4-FFF2-40B4-BE49-F238E27FC236}">
                <a16:creationId xmlns:a16="http://schemas.microsoft.com/office/drawing/2014/main" id="{D9B325DA-EAC2-4917-8D71-F7970813CCE4}"/>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8" name="Slide Number Placeholder 8">
            <a:extLst>
              <a:ext uri="{FF2B5EF4-FFF2-40B4-BE49-F238E27FC236}">
                <a16:creationId xmlns:a16="http://schemas.microsoft.com/office/drawing/2014/main" id="{78C33C85-60CD-460F-ADE8-5E6339FD9C8B}"/>
              </a:ext>
            </a:extLst>
          </p:cNvPr>
          <p:cNvSpPr>
            <a:spLocks noGrp="1"/>
          </p:cNvSpPr>
          <p:nvPr>
            <p:ph type="sldNum" sz="quarter" idx="11"/>
          </p:nvPr>
        </p:nvSpPr>
        <p:spPr/>
        <p:txBody>
          <a:bodyPr/>
          <a:lstStyle>
            <a:lvl1pPr>
              <a:defRPr smtClean="0"/>
            </a:lvl1pPr>
          </a:lstStyle>
          <a:p>
            <a:pPr>
              <a:defRPr/>
            </a:pPr>
            <a:fld id="{F5BB7B3F-7A68-442D-8096-A341AEE3E04A}" type="slidenum">
              <a:rPr lang="en-CA" altLang="en-US"/>
              <a:pPr>
                <a:defRPr/>
              </a:pPr>
              <a:t>‹#›</a:t>
            </a:fld>
            <a:endParaRPr lang="en-CA" altLang="en-US"/>
          </a:p>
        </p:txBody>
      </p:sp>
    </p:spTree>
    <p:extLst>
      <p:ext uri="{BB962C8B-B14F-4D97-AF65-F5344CB8AC3E}">
        <p14:creationId xmlns:p14="http://schemas.microsoft.com/office/powerpoint/2010/main" val="3991944838"/>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a:extLst>
              <a:ext uri="{FF2B5EF4-FFF2-40B4-BE49-F238E27FC236}">
                <a16:creationId xmlns:a16="http://schemas.microsoft.com/office/drawing/2014/main" id="{47EBB1DF-AF17-48A2-810C-3625773C950C}"/>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4" name="Slide Number Placeholder 4">
            <a:extLst>
              <a:ext uri="{FF2B5EF4-FFF2-40B4-BE49-F238E27FC236}">
                <a16:creationId xmlns:a16="http://schemas.microsoft.com/office/drawing/2014/main" id="{1A2ABD46-CBB0-4D12-93F5-16C55F81FA7A}"/>
              </a:ext>
            </a:extLst>
          </p:cNvPr>
          <p:cNvSpPr>
            <a:spLocks noGrp="1"/>
          </p:cNvSpPr>
          <p:nvPr>
            <p:ph type="sldNum" sz="quarter" idx="11"/>
          </p:nvPr>
        </p:nvSpPr>
        <p:spPr/>
        <p:txBody>
          <a:bodyPr/>
          <a:lstStyle>
            <a:lvl1pPr>
              <a:defRPr smtClean="0"/>
            </a:lvl1pPr>
          </a:lstStyle>
          <a:p>
            <a:pPr>
              <a:defRPr/>
            </a:pPr>
            <a:fld id="{A07FD48A-22D1-4290-8D37-62D073888153}" type="slidenum">
              <a:rPr lang="en-CA" altLang="en-US"/>
              <a:pPr>
                <a:defRPr/>
              </a:pPr>
              <a:t>‹#›</a:t>
            </a:fld>
            <a:endParaRPr lang="en-CA" altLang="en-US"/>
          </a:p>
        </p:txBody>
      </p:sp>
    </p:spTree>
    <p:extLst>
      <p:ext uri="{BB962C8B-B14F-4D97-AF65-F5344CB8AC3E}">
        <p14:creationId xmlns:p14="http://schemas.microsoft.com/office/powerpoint/2010/main" val="276892786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582DFEBD-3CD5-41EC-B521-819A76346A96}"/>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3" name="Slide Number Placeholder 3">
            <a:extLst>
              <a:ext uri="{FF2B5EF4-FFF2-40B4-BE49-F238E27FC236}">
                <a16:creationId xmlns:a16="http://schemas.microsoft.com/office/drawing/2014/main" id="{01D7D69B-112C-44E0-BAC4-F6F64B65121D}"/>
              </a:ext>
            </a:extLst>
          </p:cNvPr>
          <p:cNvSpPr>
            <a:spLocks noGrp="1"/>
          </p:cNvSpPr>
          <p:nvPr>
            <p:ph type="sldNum" sz="quarter" idx="11"/>
          </p:nvPr>
        </p:nvSpPr>
        <p:spPr/>
        <p:txBody>
          <a:bodyPr/>
          <a:lstStyle>
            <a:lvl1pPr>
              <a:defRPr smtClean="0"/>
            </a:lvl1pPr>
          </a:lstStyle>
          <a:p>
            <a:pPr>
              <a:defRPr/>
            </a:pPr>
            <a:fld id="{13CE4790-5E4F-4CD5-AA90-598F0240AAC4}" type="slidenum">
              <a:rPr lang="en-CA" altLang="en-US"/>
              <a:pPr>
                <a:defRPr/>
              </a:pPr>
              <a:t>‹#›</a:t>
            </a:fld>
            <a:endParaRPr lang="en-CA" altLang="en-US"/>
          </a:p>
        </p:txBody>
      </p:sp>
    </p:spTree>
    <p:extLst>
      <p:ext uri="{BB962C8B-B14F-4D97-AF65-F5344CB8AC3E}">
        <p14:creationId xmlns:p14="http://schemas.microsoft.com/office/powerpoint/2010/main" val="561280593"/>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1800" b="0" i="0">
                <a:latin typeface="Arial" panose="020B0604020202020204" pitchFamily="34" charset="0"/>
                <a:cs typeface="Arial" panose="020B0604020202020204" pitchFamily="34" charset="0"/>
              </a:defRPr>
            </a:lvl1pPr>
            <a:lvl2pPr>
              <a:defRPr sz="1575" b="0" i="0">
                <a:latin typeface="Arial" panose="020B0604020202020204" pitchFamily="34" charset="0"/>
                <a:cs typeface="Arial" panose="020B0604020202020204" pitchFamily="34" charset="0"/>
              </a:defRPr>
            </a:lvl2pPr>
            <a:lvl3pPr>
              <a:defRPr sz="1350" b="0" i="0">
                <a:latin typeface="Arial" panose="020B0604020202020204" pitchFamily="34" charset="0"/>
                <a:cs typeface="Arial" panose="020B0604020202020204" pitchFamily="34" charset="0"/>
              </a:defRPr>
            </a:lvl3pPr>
            <a:lvl4pPr>
              <a:defRPr sz="1125" b="0" i="0">
                <a:latin typeface="Arial" panose="020B0604020202020204" pitchFamily="34" charset="0"/>
                <a:cs typeface="Arial" panose="020B0604020202020204" pitchFamily="34" charset="0"/>
              </a:defRPr>
            </a:lvl4pPr>
            <a:lvl5pPr>
              <a:defRPr sz="1125" b="0" i="0">
                <a:latin typeface="Arial" panose="020B0604020202020204" pitchFamily="34" charset="0"/>
                <a:cs typeface="Arial" panose="020B0604020202020204" pitchFamily="34" charset="0"/>
              </a:defRPr>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b="0" i="0">
                <a:latin typeface="Arial" panose="020B0604020202020204" pitchFamily="34" charset="0"/>
                <a:cs typeface="Arial" panose="020B0604020202020204" pitchFamily="34" charset="0"/>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Footer Placeholder 5">
            <a:extLst>
              <a:ext uri="{FF2B5EF4-FFF2-40B4-BE49-F238E27FC236}">
                <a16:creationId xmlns:a16="http://schemas.microsoft.com/office/drawing/2014/main" id="{79630AB2-3B19-46EF-A3EC-B183DF168E5A}"/>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6" name="Slide Number Placeholder 6">
            <a:extLst>
              <a:ext uri="{FF2B5EF4-FFF2-40B4-BE49-F238E27FC236}">
                <a16:creationId xmlns:a16="http://schemas.microsoft.com/office/drawing/2014/main" id="{C4A5207D-B92C-4349-BC1D-ED6565E18DC9}"/>
              </a:ext>
            </a:extLst>
          </p:cNvPr>
          <p:cNvSpPr>
            <a:spLocks noGrp="1"/>
          </p:cNvSpPr>
          <p:nvPr>
            <p:ph type="sldNum" sz="quarter" idx="11"/>
          </p:nvPr>
        </p:nvSpPr>
        <p:spPr/>
        <p:txBody>
          <a:bodyPr/>
          <a:lstStyle>
            <a:lvl1pPr>
              <a:defRPr smtClean="0"/>
            </a:lvl1pPr>
          </a:lstStyle>
          <a:p>
            <a:pPr>
              <a:defRPr/>
            </a:pPr>
            <a:fld id="{01D40BC7-80E2-478C-9D4C-8978CB6B48F4}" type="slidenum">
              <a:rPr lang="en-CA" altLang="en-US"/>
              <a:pPr>
                <a:defRPr/>
              </a:pPr>
              <a:t>‹#›</a:t>
            </a:fld>
            <a:endParaRPr lang="en-CA" altLang="en-US"/>
          </a:p>
        </p:txBody>
      </p:sp>
    </p:spTree>
    <p:extLst>
      <p:ext uri="{BB962C8B-B14F-4D97-AF65-F5344CB8AC3E}">
        <p14:creationId xmlns:p14="http://schemas.microsoft.com/office/powerpoint/2010/main" val="11517760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04800" y="609600"/>
            <a:ext cx="80264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E1C768E1-64F0-4788-89C9-CDFCFF3063CC}"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13108509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23647"/>
            <a:ext cx="7315200" cy="566738"/>
          </a:xfrm>
        </p:spPr>
        <p:txBody>
          <a:bodyPr anchor="b"/>
          <a:lstStyle>
            <a:lvl1pPr algn="l">
              <a:defRPr sz="1125"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1800" b="0" i="0">
                <a:latin typeface="Arial" panose="020B0604020202020204" pitchFamily="34" charset="0"/>
                <a:cs typeface="Arial" panose="020B060402020202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p>
        </p:txBody>
      </p:sp>
      <p:sp>
        <p:nvSpPr>
          <p:cNvPr id="4" name="Text Placeholder 3"/>
          <p:cNvSpPr>
            <a:spLocks noGrp="1"/>
          </p:cNvSpPr>
          <p:nvPr>
            <p:ph type="body" sz="half" idx="2"/>
          </p:nvPr>
        </p:nvSpPr>
        <p:spPr>
          <a:xfrm>
            <a:off x="2389717" y="5290385"/>
            <a:ext cx="7315200" cy="804862"/>
          </a:xfrm>
        </p:spPr>
        <p:txBody>
          <a:bodyPr/>
          <a:lstStyle>
            <a:lvl1pPr marL="0" indent="0">
              <a:buNone/>
              <a:defRPr sz="788" b="0" i="0">
                <a:latin typeface="Arial" panose="020B0604020202020204" pitchFamily="34" charset="0"/>
                <a:cs typeface="Arial" panose="020B0604020202020204" pitchFamily="34" charset="0"/>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Footer Placeholder 5">
            <a:extLst>
              <a:ext uri="{FF2B5EF4-FFF2-40B4-BE49-F238E27FC236}">
                <a16:creationId xmlns:a16="http://schemas.microsoft.com/office/drawing/2014/main" id="{BE6D925D-0944-4D42-B7A3-42E6D8B53F1C}"/>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6" name="Slide Number Placeholder 6">
            <a:extLst>
              <a:ext uri="{FF2B5EF4-FFF2-40B4-BE49-F238E27FC236}">
                <a16:creationId xmlns:a16="http://schemas.microsoft.com/office/drawing/2014/main" id="{1869E2BE-4094-446A-8891-3AA8C8153960}"/>
              </a:ext>
            </a:extLst>
          </p:cNvPr>
          <p:cNvSpPr>
            <a:spLocks noGrp="1"/>
          </p:cNvSpPr>
          <p:nvPr>
            <p:ph type="sldNum" sz="quarter" idx="11"/>
          </p:nvPr>
        </p:nvSpPr>
        <p:spPr/>
        <p:txBody>
          <a:bodyPr/>
          <a:lstStyle>
            <a:lvl1pPr>
              <a:defRPr smtClean="0"/>
            </a:lvl1pPr>
          </a:lstStyle>
          <a:p>
            <a:pPr>
              <a:defRPr/>
            </a:pPr>
            <a:fld id="{AFC3A32A-BF8E-4D56-AC9E-6FB263EE4A62}" type="slidenum">
              <a:rPr lang="en-CA" altLang="en-US"/>
              <a:pPr>
                <a:defRPr/>
              </a:pPr>
              <a:t>‹#›</a:t>
            </a:fld>
            <a:endParaRPr lang="en-CA" altLang="en-US"/>
          </a:p>
        </p:txBody>
      </p:sp>
    </p:spTree>
    <p:extLst>
      <p:ext uri="{BB962C8B-B14F-4D97-AF65-F5344CB8AC3E}">
        <p14:creationId xmlns:p14="http://schemas.microsoft.com/office/powerpoint/2010/main" val="2684691509"/>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FD425AFF-2503-4D94-B31B-194F8BB81CB8}"/>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9C66E899-2B83-4CE1-A4DC-B4F69AEAEBA5}"/>
              </a:ext>
            </a:extLst>
          </p:cNvPr>
          <p:cNvSpPr>
            <a:spLocks noGrp="1"/>
          </p:cNvSpPr>
          <p:nvPr>
            <p:ph type="sldNum" sz="quarter" idx="11"/>
          </p:nvPr>
        </p:nvSpPr>
        <p:spPr/>
        <p:txBody>
          <a:bodyPr/>
          <a:lstStyle>
            <a:lvl1pPr>
              <a:defRPr smtClean="0"/>
            </a:lvl1pPr>
          </a:lstStyle>
          <a:p>
            <a:pPr>
              <a:defRPr/>
            </a:pPr>
            <a:fld id="{05C1FD01-3D3F-4818-8263-9D8C131C34C8}" type="slidenum">
              <a:rPr lang="en-CA" altLang="en-US"/>
              <a:pPr>
                <a:defRPr/>
              </a:pPr>
              <a:t>‹#›</a:t>
            </a:fld>
            <a:endParaRPr lang="en-CA" altLang="en-US"/>
          </a:p>
        </p:txBody>
      </p:sp>
    </p:spTree>
    <p:extLst>
      <p:ext uri="{BB962C8B-B14F-4D97-AF65-F5344CB8AC3E}">
        <p14:creationId xmlns:p14="http://schemas.microsoft.com/office/powerpoint/2010/main" val="1348452780"/>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41179872-EFCF-49AF-81F8-B5D92B8CB3FD}"/>
              </a:ext>
            </a:extLst>
          </p:cNvPr>
          <p:cNvSpPr>
            <a:spLocks noGrp="1"/>
          </p:cNvSpPr>
          <p:nvPr>
            <p:ph type="ftr" sz="quarter" idx="10"/>
          </p:nvPr>
        </p:nvSpPr>
        <p:spPr>
          <a:xfrm>
            <a:off x="4165600" y="6356353"/>
            <a:ext cx="3860800" cy="365125"/>
          </a:xfrm>
          <a:prstGeom prst="rect">
            <a:avLst/>
          </a:prstGeom>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A452001E-4E62-40C5-AA98-064796D1CB87}"/>
              </a:ext>
            </a:extLst>
          </p:cNvPr>
          <p:cNvSpPr>
            <a:spLocks noGrp="1"/>
          </p:cNvSpPr>
          <p:nvPr>
            <p:ph type="sldNum" sz="quarter" idx="11"/>
          </p:nvPr>
        </p:nvSpPr>
        <p:spPr/>
        <p:txBody>
          <a:bodyPr/>
          <a:lstStyle>
            <a:lvl1pPr>
              <a:defRPr smtClean="0"/>
            </a:lvl1pPr>
          </a:lstStyle>
          <a:p>
            <a:pPr>
              <a:defRPr/>
            </a:pPr>
            <a:fld id="{CAFD044C-1130-4AC0-AB3C-97108A51BA15}" type="slidenum">
              <a:rPr lang="en-CA" altLang="en-US"/>
              <a:pPr>
                <a:defRPr/>
              </a:pPr>
              <a:t>‹#›</a:t>
            </a:fld>
            <a:endParaRPr lang="en-CA" altLang="en-US"/>
          </a:p>
        </p:txBody>
      </p:sp>
    </p:spTree>
    <p:extLst>
      <p:ext uri="{BB962C8B-B14F-4D97-AF65-F5344CB8AC3E}">
        <p14:creationId xmlns:p14="http://schemas.microsoft.com/office/powerpoint/2010/main" val="3897914948"/>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C7CC3AB-53C5-4657-887A-7A6DCC61A7DD}" type="slidenum">
              <a:rPr lang="fr-CA" smtClean="0"/>
              <a:t>‹#›</a:t>
            </a:fld>
            <a:endParaRPr lang="fr-CA"/>
          </a:p>
        </p:txBody>
      </p:sp>
    </p:spTree>
    <p:extLst>
      <p:ext uri="{BB962C8B-B14F-4D97-AF65-F5344CB8AC3E}">
        <p14:creationId xmlns:p14="http://schemas.microsoft.com/office/powerpoint/2010/main" val="12409198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614AB0DD-8848-4A4F-8C12-3DF41477934B}" type="slidenum">
              <a:rPr lang="en-CA" smtClean="0"/>
              <a:pPr>
                <a:defRPr/>
              </a:pPr>
              <a:t>‹#›</a:t>
            </a:fld>
            <a:endParaRPr lang="en-CA"/>
          </a:p>
        </p:txBody>
      </p:sp>
    </p:spTree>
    <p:extLst>
      <p:ext uri="{BB962C8B-B14F-4D97-AF65-F5344CB8AC3E}">
        <p14:creationId xmlns:p14="http://schemas.microsoft.com/office/powerpoint/2010/main" val="40664829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0C28EDA4-170C-408A-961D-61C6B295029A}" type="slidenum">
              <a:rPr lang="en-CA" smtClean="0"/>
              <a:pPr>
                <a:defRPr/>
              </a:pPr>
              <a:t>‹#›</a:t>
            </a:fld>
            <a:endParaRPr lang="en-CA"/>
          </a:p>
        </p:txBody>
      </p:sp>
    </p:spTree>
    <p:extLst>
      <p:ext uri="{BB962C8B-B14F-4D97-AF65-F5344CB8AC3E}">
        <p14:creationId xmlns:p14="http://schemas.microsoft.com/office/powerpoint/2010/main" val="19065557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D70DD470-93EA-41C9-9837-60B2D3C7C5A5}" type="slidenum">
              <a:rPr lang="en-CA" smtClean="0"/>
              <a:pPr>
                <a:defRPr/>
              </a:pPr>
              <a:t>‹#›</a:t>
            </a:fld>
            <a:endParaRPr lang="en-CA"/>
          </a:p>
        </p:txBody>
      </p:sp>
    </p:spTree>
    <p:extLst>
      <p:ext uri="{BB962C8B-B14F-4D97-AF65-F5344CB8AC3E}">
        <p14:creationId xmlns:p14="http://schemas.microsoft.com/office/powerpoint/2010/main" val="23289827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p:cNvSpPr>
            <a:spLocks noGrp="1"/>
          </p:cNvSpPr>
          <p:nvPr>
            <p:ph type="dt" sz="half" idx="10"/>
          </p:nvPr>
        </p:nvSpPr>
        <p:spPr/>
        <p:txBody>
          <a:bodyPr/>
          <a:lstStyle/>
          <a:p>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pPr>
              <a:defRPr/>
            </a:pPr>
            <a:fld id="{095AD4D1-BCA3-4F46-8324-0CF4492578F8}" type="slidenum">
              <a:rPr lang="en-CA" smtClean="0"/>
              <a:pPr>
                <a:defRPr/>
              </a:pPr>
              <a:t>‹#›</a:t>
            </a:fld>
            <a:endParaRPr lang="en-CA"/>
          </a:p>
        </p:txBody>
      </p:sp>
    </p:spTree>
    <p:extLst>
      <p:ext uri="{BB962C8B-B14F-4D97-AF65-F5344CB8AC3E}">
        <p14:creationId xmlns:p14="http://schemas.microsoft.com/office/powerpoint/2010/main" val="19930384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2"/>
          <p:cNvSpPr>
            <a:spLocks noGrp="1"/>
          </p:cNvSpPr>
          <p:nvPr>
            <p:ph type="dt" sz="half" idx="10"/>
          </p:nvPr>
        </p:nvSpPr>
        <p:spPr/>
        <p:txBody>
          <a:bodyPr/>
          <a:lstStyle/>
          <a:p>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pPr>
              <a:defRPr/>
            </a:pPr>
            <a:fld id="{3368D658-3916-4B64-BAB0-1FB1D25FDCB2}" type="slidenum">
              <a:rPr lang="en-CA" smtClean="0"/>
              <a:pPr>
                <a:defRPr/>
              </a:pPr>
              <a:t>‹#›</a:t>
            </a:fld>
            <a:endParaRPr lang="en-CA"/>
          </a:p>
        </p:txBody>
      </p:sp>
    </p:spTree>
    <p:extLst>
      <p:ext uri="{BB962C8B-B14F-4D97-AF65-F5344CB8AC3E}">
        <p14:creationId xmlns:p14="http://schemas.microsoft.com/office/powerpoint/2010/main" val="5566894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pPr>
              <a:defRPr/>
            </a:pPr>
            <a:fld id="{EBEFD00C-8308-407C-A489-BCDEB93CAC9A}" type="slidenum">
              <a:rPr lang="en-CA" smtClean="0"/>
              <a:pPr>
                <a:defRPr/>
              </a:pPr>
              <a:t>‹#›</a:t>
            </a:fld>
            <a:endParaRPr lang="en-CA"/>
          </a:p>
        </p:txBody>
      </p:sp>
    </p:spTree>
    <p:extLst>
      <p:ext uri="{BB962C8B-B14F-4D97-AF65-F5344CB8AC3E}">
        <p14:creationId xmlns:p14="http://schemas.microsoft.com/office/powerpoint/2010/main" val="1895097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C7CC3AB-53C5-4657-887A-7A6DCC61A7DD}" type="slidenum">
              <a:rPr lang="fr-CA" smtClean="0"/>
              <a:t>‹#›</a:t>
            </a:fld>
            <a:endParaRPr lang="fr-CA"/>
          </a:p>
        </p:txBody>
      </p:sp>
    </p:spTree>
    <p:extLst>
      <p:ext uri="{BB962C8B-B14F-4D97-AF65-F5344CB8AC3E}">
        <p14:creationId xmlns:p14="http://schemas.microsoft.com/office/powerpoint/2010/main" val="24832880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fr-CA"/>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B0C6C661-5DD4-4AA5-8695-CF62ACE92D4D}" type="slidenum">
              <a:rPr lang="en-CA" smtClean="0"/>
              <a:pPr>
                <a:defRPr/>
              </a:pPr>
              <a:t>‹#›</a:t>
            </a:fld>
            <a:endParaRPr lang="en-CA"/>
          </a:p>
        </p:txBody>
      </p:sp>
    </p:spTree>
    <p:extLst>
      <p:ext uri="{BB962C8B-B14F-4D97-AF65-F5344CB8AC3E}">
        <p14:creationId xmlns:p14="http://schemas.microsoft.com/office/powerpoint/2010/main" val="27078886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fr-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790E2766-6AE4-41A6-9423-7D58E718923F}" type="slidenum">
              <a:rPr lang="en-CA" smtClean="0"/>
              <a:pPr>
                <a:defRPr/>
              </a:pPr>
              <a:t>‹#›</a:t>
            </a:fld>
            <a:endParaRPr lang="en-CA"/>
          </a:p>
        </p:txBody>
      </p:sp>
    </p:spTree>
    <p:extLst>
      <p:ext uri="{BB962C8B-B14F-4D97-AF65-F5344CB8AC3E}">
        <p14:creationId xmlns:p14="http://schemas.microsoft.com/office/powerpoint/2010/main" val="5566462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3E210551-A56A-4804-8329-6DB93110255A}" type="slidenum">
              <a:rPr lang="en-CA" smtClean="0"/>
              <a:pPr>
                <a:defRPr/>
              </a:pPr>
              <a:t>‹#›</a:t>
            </a:fld>
            <a:endParaRPr lang="en-CA"/>
          </a:p>
        </p:txBody>
      </p:sp>
    </p:spTree>
    <p:extLst>
      <p:ext uri="{BB962C8B-B14F-4D97-AF65-F5344CB8AC3E}">
        <p14:creationId xmlns:p14="http://schemas.microsoft.com/office/powerpoint/2010/main" val="11048680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E1C768E1-64F0-4788-89C9-CDFCFF3063CC}" type="slidenum">
              <a:rPr lang="en-CA" smtClean="0"/>
              <a:pPr>
                <a:defRPr/>
              </a:pPr>
              <a:t>‹#›</a:t>
            </a:fld>
            <a:endParaRPr lang="en-CA"/>
          </a:p>
        </p:txBody>
      </p:sp>
    </p:spTree>
    <p:extLst>
      <p:ext uri="{BB962C8B-B14F-4D97-AF65-F5344CB8AC3E}">
        <p14:creationId xmlns:p14="http://schemas.microsoft.com/office/powerpoint/2010/main" val="24416971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6" name="Picture 10" descr="LA backgroun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3119669" y="360040"/>
            <a:ext cx="9072331" cy="764704"/>
          </a:xfrm>
        </p:spPr>
        <p:txBody>
          <a:bodyPr>
            <a:noAutofit/>
          </a:bodyPr>
          <a:lstStyle>
            <a:lvl1pPr algn="l">
              <a:defRPr sz="1500" b="1">
                <a:solidFill>
                  <a:schemeClr val="bg1"/>
                </a:solidFill>
              </a:defRPr>
            </a:lvl1pPr>
          </a:lstStyle>
          <a:p>
            <a:r>
              <a:rPr lang="fr-FR" dirty="0"/>
              <a:t>PRESENTATION / CHAPTER TITLE</a:t>
            </a:r>
            <a:endParaRPr lang="en-CA" dirty="0"/>
          </a:p>
        </p:txBody>
      </p:sp>
      <p:sp>
        <p:nvSpPr>
          <p:cNvPr id="11" name="Subtitle 2"/>
          <p:cNvSpPr>
            <a:spLocks noGrp="1"/>
          </p:cNvSpPr>
          <p:nvPr>
            <p:ph type="subTitle" idx="1" hasCustomPrompt="1"/>
          </p:nvPr>
        </p:nvSpPr>
        <p:spPr>
          <a:xfrm>
            <a:off x="1828800" y="2552700"/>
            <a:ext cx="8534400" cy="1752600"/>
          </a:xfrm>
        </p:spPr>
        <p:txBody>
          <a:bodyPr>
            <a:noAutofit/>
          </a:bodyPr>
          <a:lstStyle>
            <a:lvl1pPr marL="0" indent="0" algn="ctr">
              <a:buNone/>
              <a:defRPr sz="2850" b="1">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PRESENTATION TITLE / TITRE DE LA PR</a:t>
            </a:r>
            <a:r>
              <a:rPr lang="en-CA" dirty="0"/>
              <a:t>ÉSENTATION</a:t>
            </a:r>
            <a:endParaRPr lang="fr-FR" dirty="0"/>
          </a:p>
        </p:txBody>
      </p:sp>
      <p:sp>
        <p:nvSpPr>
          <p:cNvPr id="12" name="Slide Number Placeholder 5"/>
          <p:cNvSpPr>
            <a:spLocks noGrp="1"/>
          </p:cNvSpPr>
          <p:nvPr>
            <p:ph type="sldNum" sz="quarter" idx="4"/>
          </p:nvPr>
        </p:nvSpPr>
        <p:spPr>
          <a:xfrm>
            <a:off x="4751851" y="6356353"/>
            <a:ext cx="284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2239F8FD-FE00-4FA5-929B-49169E311E15}" type="slidenum">
              <a:rPr lang="en-CA" smtClean="0"/>
              <a:pPr/>
              <a:t>‹#›</a:t>
            </a:fld>
            <a:endParaRPr lang="en-CA"/>
          </a:p>
        </p:txBody>
      </p:sp>
    </p:spTree>
    <p:extLst>
      <p:ext uri="{BB962C8B-B14F-4D97-AF65-F5344CB8AC3E}">
        <p14:creationId xmlns:p14="http://schemas.microsoft.com/office/powerpoint/2010/main" val="1529597329"/>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8F001A"/>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543607" y="31668"/>
            <a:ext cx="7104789" cy="733039"/>
          </a:xfrm>
        </p:spPr>
        <p:txBody>
          <a:bodyPr>
            <a:normAutofit/>
          </a:bodyPr>
          <a:lstStyle>
            <a:lvl1pPr>
              <a:defRPr sz="1500" b="1">
                <a:solidFill>
                  <a:schemeClr val="bg1"/>
                </a:solidFill>
              </a:defRPr>
            </a:lvl1pPr>
          </a:lstStyle>
          <a:p>
            <a:r>
              <a:rPr lang="fr-FR" dirty="0"/>
              <a:t>TITLE / TITRE</a:t>
            </a:r>
            <a:endParaRPr lang="en-CA" dirty="0"/>
          </a:p>
        </p:txBody>
      </p:sp>
      <p:sp>
        <p:nvSpPr>
          <p:cNvPr id="7" name="Rectangle 8"/>
          <p:cNvSpPr>
            <a:spLocks noChangeArrowheads="1"/>
          </p:cNvSpPr>
          <p:nvPr userDrawn="1"/>
        </p:nvSpPr>
        <p:spPr bwMode="auto">
          <a:xfrm>
            <a:off x="3454400" y="2676078"/>
            <a:ext cx="5283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57175" indent="-257175" algn="ctr">
              <a:spcBef>
                <a:spcPct val="20000"/>
              </a:spcBef>
              <a:buClr>
                <a:srgbClr val="800000"/>
              </a:buClr>
              <a:buFont typeface="Wingdings" charset="0"/>
              <a:buNone/>
            </a:pPr>
            <a:r>
              <a:rPr lang="en-US" sz="1050" b="0" dirty="0">
                <a:solidFill>
                  <a:schemeClr val="bg1"/>
                </a:solidFill>
                <a:latin typeface="Arial"/>
                <a:cs typeface="Arial"/>
              </a:rPr>
              <a:t>Telfer Executive Programs</a:t>
            </a:r>
          </a:p>
          <a:p>
            <a:pPr marL="257175" indent="-257175" algn="ctr">
              <a:spcBef>
                <a:spcPct val="20000"/>
              </a:spcBef>
              <a:buClr>
                <a:srgbClr val="800000"/>
              </a:buClr>
              <a:buFont typeface="Wingdings" charset="0"/>
              <a:buNone/>
            </a:pPr>
            <a:r>
              <a:rPr lang="en-US" sz="1050" b="0" dirty="0">
                <a:solidFill>
                  <a:schemeClr val="bg1"/>
                </a:solidFill>
                <a:latin typeface="Arial"/>
                <a:cs typeface="Arial"/>
              </a:rPr>
              <a:t>Centre for Executive Leadership</a:t>
            </a:r>
          </a:p>
          <a:p>
            <a:pPr marL="257175" indent="-257175" algn="ctr">
              <a:spcBef>
                <a:spcPct val="20000"/>
              </a:spcBef>
              <a:buClr>
                <a:srgbClr val="800000"/>
              </a:buClr>
              <a:buFont typeface="Wingdings" charset="0"/>
              <a:buNone/>
            </a:pPr>
            <a:r>
              <a:rPr lang="en-US" sz="1050" b="0" dirty="0">
                <a:solidFill>
                  <a:schemeClr val="bg1"/>
                </a:solidFill>
                <a:latin typeface="Arial"/>
                <a:cs typeface="Arial"/>
              </a:rPr>
              <a:t>45 O’Connor Street, Suite 350</a:t>
            </a:r>
          </a:p>
          <a:p>
            <a:pPr marL="257175" indent="-257175" algn="ctr">
              <a:spcBef>
                <a:spcPct val="20000"/>
              </a:spcBef>
              <a:buClr>
                <a:srgbClr val="800000"/>
              </a:buClr>
              <a:buFont typeface="Wingdings" charset="0"/>
              <a:buNone/>
            </a:pPr>
            <a:r>
              <a:rPr lang="en-US" sz="1050" b="0" dirty="0">
                <a:solidFill>
                  <a:schemeClr val="bg1"/>
                </a:solidFill>
                <a:latin typeface="Arial"/>
                <a:cs typeface="Arial"/>
              </a:rPr>
              <a:t>Ottawa,</a:t>
            </a:r>
            <a:r>
              <a:rPr lang="en-US" sz="1050" b="0" baseline="0" dirty="0">
                <a:solidFill>
                  <a:schemeClr val="bg1"/>
                </a:solidFill>
                <a:latin typeface="Arial"/>
                <a:cs typeface="Arial"/>
              </a:rPr>
              <a:t> Ontario K1P 1A4</a:t>
            </a:r>
            <a:endParaRPr lang="en-US" sz="1050" b="0" dirty="0">
              <a:solidFill>
                <a:schemeClr val="bg1"/>
              </a:solidFill>
              <a:latin typeface="Arial"/>
              <a:cs typeface="Arial"/>
            </a:endParaRPr>
          </a:p>
          <a:p>
            <a:pPr marL="257175" indent="-257175" algn="ctr">
              <a:spcBef>
                <a:spcPct val="20000"/>
              </a:spcBef>
              <a:buClr>
                <a:srgbClr val="800000"/>
              </a:buClr>
              <a:buFont typeface="Wingdings" charset="0"/>
              <a:buNone/>
            </a:pPr>
            <a:endParaRPr lang="fr-CA" sz="1050" b="0" dirty="0">
              <a:solidFill>
                <a:schemeClr val="bg1"/>
              </a:solidFill>
              <a:latin typeface="Arial"/>
              <a:cs typeface="Arial"/>
            </a:endParaRPr>
          </a:p>
          <a:p>
            <a:pPr marL="257175" indent="-257175" algn="ctr">
              <a:spcBef>
                <a:spcPct val="20000"/>
              </a:spcBef>
              <a:buClr>
                <a:srgbClr val="800000"/>
              </a:buClr>
              <a:buFont typeface="Wingdings" charset="0"/>
              <a:buNone/>
            </a:pPr>
            <a:r>
              <a:rPr lang="fr-CA" sz="1050" b="0" dirty="0">
                <a:solidFill>
                  <a:schemeClr val="bg1"/>
                </a:solidFill>
                <a:latin typeface="Arial"/>
                <a:cs typeface="Arial"/>
              </a:rPr>
              <a:t>Tel.: 613-564-0818</a:t>
            </a:r>
          </a:p>
          <a:p>
            <a:pPr marL="257175" indent="-257175" algn="ctr">
              <a:spcBef>
                <a:spcPct val="20000"/>
              </a:spcBef>
              <a:buClr>
                <a:srgbClr val="800000"/>
              </a:buClr>
              <a:buFont typeface="Wingdings" charset="0"/>
              <a:buNone/>
            </a:pPr>
            <a:endParaRPr lang="fr-CA" sz="1050" b="0" dirty="0">
              <a:solidFill>
                <a:schemeClr val="bg1"/>
              </a:solidFill>
              <a:latin typeface="Arial"/>
              <a:cs typeface="Arial"/>
            </a:endParaRPr>
          </a:p>
          <a:p>
            <a:pPr marL="257175" marR="0" indent="-257175" algn="ctr" defTabSz="685800" rtl="0" eaLnBrk="1" fontAlgn="auto" latinLnBrk="0" hangingPunct="1">
              <a:lnSpc>
                <a:spcPct val="100000"/>
              </a:lnSpc>
              <a:spcBef>
                <a:spcPct val="20000"/>
              </a:spcBef>
              <a:spcAft>
                <a:spcPts val="0"/>
              </a:spcAft>
              <a:buClr>
                <a:srgbClr val="800000"/>
              </a:buClr>
              <a:buSzTx/>
              <a:buFont typeface="Wingdings" charset="0"/>
              <a:buNone/>
              <a:tabLst/>
              <a:defRPr/>
            </a:pPr>
            <a:r>
              <a:rPr lang="fr-CA" sz="1050" dirty="0">
                <a:solidFill>
                  <a:schemeClr val="bg1"/>
                </a:solidFill>
                <a:latin typeface="Arial"/>
                <a:cs typeface="Arial"/>
              </a:rPr>
              <a:t>execed@telfer.uOttawa.ca</a:t>
            </a:r>
          </a:p>
          <a:p>
            <a:pPr marL="257175" marR="0" indent="-257175" algn="ctr" defTabSz="685800" rtl="0" eaLnBrk="1" fontAlgn="auto" latinLnBrk="0" hangingPunct="1">
              <a:lnSpc>
                <a:spcPct val="100000"/>
              </a:lnSpc>
              <a:spcBef>
                <a:spcPct val="20000"/>
              </a:spcBef>
              <a:spcAft>
                <a:spcPts val="0"/>
              </a:spcAft>
              <a:buClr>
                <a:srgbClr val="800000"/>
              </a:buClr>
              <a:buSzTx/>
              <a:buFont typeface="Wingdings" charset="0"/>
              <a:buNone/>
              <a:tabLst/>
              <a:defRPr/>
            </a:pPr>
            <a:r>
              <a:rPr lang="fr-CA" sz="1050" dirty="0">
                <a:solidFill>
                  <a:schemeClr val="bg1"/>
                </a:solidFill>
                <a:latin typeface="Arial"/>
                <a:cs typeface="Arial"/>
              </a:rPr>
              <a:t>telfer.uOttawa.ca</a:t>
            </a:r>
            <a:endParaRPr lang="en-US" sz="1050" dirty="0">
              <a:solidFill>
                <a:schemeClr val="bg1"/>
              </a:solidFill>
              <a:latin typeface="Arial"/>
              <a:cs typeface="Arial"/>
            </a:endParaRPr>
          </a:p>
          <a:p>
            <a:pPr marL="257175" indent="-257175" algn="ctr">
              <a:spcBef>
                <a:spcPct val="20000"/>
              </a:spcBef>
              <a:buClr>
                <a:srgbClr val="800000"/>
              </a:buClr>
              <a:buFont typeface="Wingdings" charset="0"/>
              <a:buNone/>
            </a:pPr>
            <a:endParaRPr lang="fr-CA" sz="1050" b="0" dirty="0">
              <a:solidFill>
                <a:schemeClr val="bg1"/>
              </a:solidFill>
              <a:latin typeface="Arial"/>
              <a:cs typeface="Arial"/>
            </a:endParaRPr>
          </a:p>
          <a:p>
            <a:pPr marL="257175" indent="-257175" algn="ctr">
              <a:spcBef>
                <a:spcPct val="20000"/>
              </a:spcBef>
              <a:buClr>
                <a:srgbClr val="800000"/>
              </a:buClr>
              <a:buFont typeface="Wingdings" charset="0"/>
              <a:buNone/>
            </a:pPr>
            <a:endParaRPr lang="en-US" sz="1050" b="0" dirty="0">
              <a:latin typeface="Arial"/>
              <a:cs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9554897" y="385614"/>
            <a:ext cx="2032000" cy="5676900"/>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8181" y="385614"/>
            <a:ext cx="2032000" cy="5676900"/>
          </a:xfrm>
          <a:prstGeom prst="rect">
            <a:avLst/>
          </a:prstGeom>
        </p:spPr>
      </p:pic>
      <p:pic>
        <p:nvPicPr>
          <p:cNvPr id="6" name="Picture 10" descr="LA background"/>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135333"/>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752590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6413933"/>
            <a:ext cx="1666384" cy="249958"/>
          </a:xfrm>
          <a:prstGeom prst="rect">
            <a:avLst/>
          </a:prstGeom>
        </p:spPr>
      </p:pic>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6414523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i="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690849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882111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614AB0DD-8848-4A4F-8C12-3DF41477934B}" type="slidenum">
              <a:rPr lang="en-CA" smtClean="0"/>
              <a:pPr>
                <a:defRPr/>
              </a:pPr>
              <a:t>‹#›</a:t>
            </a:fld>
            <a:endParaRPr lang="en-CA"/>
          </a:p>
        </p:txBody>
      </p:sp>
    </p:spTree>
    <p:extLst>
      <p:ext uri="{BB962C8B-B14F-4D97-AF65-F5344CB8AC3E}">
        <p14:creationId xmlns:p14="http://schemas.microsoft.com/office/powerpoint/2010/main" val="23245951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3525"/>
            <a:ext cx="10972800" cy="1143000"/>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24000"/>
            <a:ext cx="5386917"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63762"/>
            <a:ext cx="5386917"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24000"/>
            <a:ext cx="5389033"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63762"/>
            <a:ext cx="5389033"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471711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7031001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414420216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4490870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23647"/>
            <a:ext cx="7315200" cy="566738"/>
          </a:xfrm>
        </p:spPr>
        <p:txBody>
          <a:bodyPr anchor="b"/>
          <a:lstStyle>
            <a:lvl1pPr algn="l">
              <a:defRPr sz="20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290385"/>
            <a:ext cx="7315200" cy="804862"/>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4642049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6273806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7885585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LA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5" name="Date Placeholder 4"/>
          <p:cNvSpPr>
            <a:spLocks noGrp="1" noChangeArrowheads="1"/>
          </p:cNvSpPr>
          <p:nvPr>
            <p:ph type="dt" sz="half" idx="10"/>
          </p:nvPr>
        </p:nvSpPr>
        <p:spPr bwMode="auto">
          <a:xfrm>
            <a:off x="304800" y="4724400"/>
            <a:ext cx="11582400" cy="121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a:solidFill>
                  <a:srgbClr val="7C6A55"/>
                </a:solidFill>
                <a:latin typeface="+mn-lt"/>
                <a:cs typeface="+mn-cs"/>
              </a:defRPr>
            </a:lvl1pPr>
          </a:lstStyle>
          <a:p>
            <a:pPr>
              <a:defRPr/>
            </a:pPr>
            <a:endParaRPr lang="en-US"/>
          </a:p>
        </p:txBody>
      </p:sp>
    </p:spTree>
    <p:extLst>
      <p:ext uri="{BB962C8B-B14F-4D97-AF65-F5344CB8AC3E}">
        <p14:creationId xmlns:p14="http://schemas.microsoft.com/office/powerpoint/2010/main" val="9415622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EB3B849E-92EE-469C-B00F-3B10C9502F00}" type="slidenum">
              <a:rPr lang="en-CA"/>
              <a:pPr>
                <a:defRPr/>
              </a:pPr>
              <a:t>‹#›</a:t>
            </a:fld>
            <a:endParaRPr lang="en-CA"/>
          </a:p>
        </p:txBody>
      </p:sp>
    </p:spTree>
    <p:extLst>
      <p:ext uri="{BB962C8B-B14F-4D97-AF65-F5344CB8AC3E}">
        <p14:creationId xmlns:p14="http://schemas.microsoft.com/office/powerpoint/2010/main" val="36765424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EF861F08-FA50-4244-8DA7-12C5AC7BFC85}" type="slidenum">
              <a:rPr lang="en-CA"/>
              <a:pPr>
                <a:defRPr/>
              </a:pPr>
              <a:t>‹#›</a:t>
            </a:fld>
            <a:endParaRPr lang="en-CA"/>
          </a:p>
        </p:txBody>
      </p:sp>
    </p:spTree>
    <p:extLst>
      <p:ext uri="{BB962C8B-B14F-4D97-AF65-F5344CB8AC3E}">
        <p14:creationId xmlns:p14="http://schemas.microsoft.com/office/powerpoint/2010/main" val="65882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0C28EDA4-170C-408A-961D-61C6B295029A}" type="slidenum">
              <a:rPr lang="en-CA" smtClean="0"/>
              <a:pPr>
                <a:defRPr/>
              </a:pPr>
              <a:t>‹#›</a:t>
            </a:fld>
            <a:endParaRPr lang="en-CA"/>
          </a:p>
        </p:txBody>
      </p:sp>
    </p:spTree>
    <p:extLst>
      <p:ext uri="{BB962C8B-B14F-4D97-AF65-F5344CB8AC3E}">
        <p14:creationId xmlns:p14="http://schemas.microsoft.com/office/powerpoint/2010/main" val="158880908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304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892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Rectangle 9"/>
          <p:cNvSpPr>
            <a:spLocks noGrp="1" noChangeArrowheads="1"/>
          </p:cNvSpPr>
          <p:nvPr>
            <p:ph type="sldNum" sz="quarter" idx="10"/>
          </p:nvPr>
        </p:nvSpPr>
        <p:spPr>
          <a:ln/>
        </p:spPr>
        <p:txBody>
          <a:bodyPr/>
          <a:lstStyle>
            <a:lvl1pPr>
              <a:defRPr/>
            </a:lvl1pPr>
          </a:lstStyle>
          <a:p>
            <a:pPr>
              <a:defRPr/>
            </a:pPr>
            <a:fld id="{62121266-93AA-4D89-A0FB-59AE111C8D4C}" type="slidenum">
              <a:rPr lang="en-CA"/>
              <a:pPr>
                <a:defRPr/>
              </a:pPr>
              <a:t>‹#›</a:t>
            </a:fld>
            <a:endParaRPr lang="en-CA"/>
          </a:p>
        </p:txBody>
      </p:sp>
    </p:spTree>
    <p:extLst>
      <p:ext uri="{BB962C8B-B14F-4D97-AF65-F5344CB8AC3E}">
        <p14:creationId xmlns:p14="http://schemas.microsoft.com/office/powerpoint/2010/main" val="7557156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Rectangle 9"/>
          <p:cNvSpPr>
            <a:spLocks noGrp="1" noChangeArrowheads="1"/>
          </p:cNvSpPr>
          <p:nvPr>
            <p:ph type="sldNum" sz="quarter" idx="10"/>
          </p:nvPr>
        </p:nvSpPr>
        <p:spPr>
          <a:ln/>
        </p:spPr>
        <p:txBody>
          <a:bodyPr/>
          <a:lstStyle>
            <a:lvl1pPr>
              <a:defRPr/>
            </a:lvl1pPr>
          </a:lstStyle>
          <a:p>
            <a:pPr>
              <a:defRPr/>
            </a:pPr>
            <a:fld id="{8CD3CF6F-7D8D-462D-95D5-17C8819EBD7B}" type="slidenum">
              <a:rPr lang="en-CA"/>
              <a:pPr>
                <a:defRPr/>
              </a:pPr>
              <a:t>‹#›</a:t>
            </a:fld>
            <a:endParaRPr lang="en-CA"/>
          </a:p>
        </p:txBody>
      </p:sp>
    </p:spTree>
    <p:extLst>
      <p:ext uri="{BB962C8B-B14F-4D97-AF65-F5344CB8AC3E}">
        <p14:creationId xmlns:p14="http://schemas.microsoft.com/office/powerpoint/2010/main" val="41331609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Rectangle 9"/>
          <p:cNvSpPr>
            <a:spLocks noGrp="1" noChangeArrowheads="1"/>
          </p:cNvSpPr>
          <p:nvPr>
            <p:ph type="sldNum" sz="quarter" idx="10"/>
          </p:nvPr>
        </p:nvSpPr>
        <p:spPr>
          <a:ln/>
        </p:spPr>
        <p:txBody>
          <a:bodyPr/>
          <a:lstStyle>
            <a:lvl1pPr>
              <a:defRPr/>
            </a:lvl1pPr>
          </a:lstStyle>
          <a:p>
            <a:pPr>
              <a:defRPr/>
            </a:pPr>
            <a:fld id="{499CAC40-CE28-4B46-8296-9693B38E1FE4}" type="slidenum">
              <a:rPr lang="en-CA"/>
              <a:pPr>
                <a:defRPr/>
              </a:pPr>
              <a:t>‹#›</a:t>
            </a:fld>
            <a:endParaRPr lang="en-CA"/>
          </a:p>
        </p:txBody>
      </p:sp>
    </p:spTree>
    <p:extLst>
      <p:ext uri="{BB962C8B-B14F-4D97-AF65-F5344CB8AC3E}">
        <p14:creationId xmlns:p14="http://schemas.microsoft.com/office/powerpoint/2010/main" val="23294096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F2598C46-C38C-49A9-B7E1-C25961E8635D}" type="slidenum">
              <a:rPr lang="en-CA"/>
              <a:pPr>
                <a:defRPr/>
              </a:pPr>
              <a:t>‹#›</a:t>
            </a:fld>
            <a:endParaRPr lang="en-CA"/>
          </a:p>
        </p:txBody>
      </p:sp>
    </p:spTree>
    <p:extLst>
      <p:ext uri="{BB962C8B-B14F-4D97-AF65-F5344CB8AC3E}">
        <p14:creationId xmlns:p14="http://schemas.microsoft.com/office/powerpoint/2010/main" val="40368794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0E7B332-7F08-4AF5-B2C6-2DD3D34A3F07}" type="slidenum">
              <a:rPr lang="en-CA"/>
              <a:pPr>
                <a:defRPr/>
              </a:pPr>
              <a:t>‹#›</a:t>
            </a:fld>
            <a:endParaRPr lang="en-CA"/>
          </a:p>
        </p:txBody>
      </p:sp>
    </p:spTree>
    <p:extLst>
      <p:ext uri="{BB962C8B-B14F-4D97-AF65-F5344CB8AC3E}">
        <p14:creationId xmlns:p14="http://schemas.microsoft.com/office/powerpoint/2010/main" val="330705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9A0F839-4C33-4288-B8C0-10EFC035D8CB}" type="slidenum">
              <a:rPr lang="en-CA"/>
              <a:pPr>
                <a:defRPr/>
              </a:pPr>
              <a:t>‹#›</a:t>
            </a:fld>
            <a:endParaRPr lang="en-CA"/>
          </a:p>
        </p:txBody>
      </p:sp>
    </p:spTree>
    <p:extLst>
      <p:ext uri="{BB962C8B-B14F-4D97-AF65-F5344CB8AC3E}">
        <p14:creationId xmlns:p14="http://schemas.microsoft.com/office/powerpoint/2010/main" val="20066854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E5F27B64-DABC-432B-927F-4B32A3AACB0B}" type="slidenum">
              <a:rPr lang="en-CA"/>
              <a:pPr>
                <a:defRPr/>
              </a:pPr>
              <a:t>‹#›</a:t>
            </a:fld>
            <a:endParaRPr lang="en-CA"/>
          </a:p>
        </p:txBody>
      </p:sp>
    </p:spTree>
    <p:extLst>
      <p:ext uri="{BB962C8B-B14F-4D97-AF65-F5344CB8AC3E}">
        <p14:creationId xmlns:p14="http://schemas.microsoft.com/office/powerpoint/2010/main" val="6671118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04800" y="609600"/>
            <a:ext cx="80264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F5165DA9-75BB-41FB-AC3B-A55439ECFC05}" type="slidenum">
              <a:rPr lang="en-CA"/>
              <a:pPr>
                <a:defRPr/>
              </a:pPr>
              <a:t>‹#›</a:t>
            </a:fld>
            <a:endParaRPr lang="en-CA"/>
          </a:p>
        </p:txBody>
      </p:sp>
    </p:spTree>
    <p:extLst>
      <p:ext uri="{BB962C8B-B14F-4D97-AF65-F5344CB8AC3E}">
        <p14:creationId xmlns:p14="http://schemas.microsoft.com/office/powerpoint/2010/main" val="15996806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2F5001D-BD09-4631-A53E-81F46AAEFA5C}" type="slidenum">
              <a:rPr lang="fr-CA" smtClean="0"/>
              <a:t>‹#›</a:t>
            </a:fld>
            <a:endParaRPr lang="fr-CA"/>
          </a:p>
        </p:txBody>
      </p:sp>
      <p:sp>
        <p:nvSpPr>
          <p:cNvPr id="6" name="TextBox 5">
            <a:extLst>
              <a:ext uri="{FF2B5EF4-FFF2-40B4-BE49-F238E27FC236}">
                <a16:creationId xmlns:a16="http://schemas.microsoft.com/office/drawing/2014/main" id="{3F5CEFCB-FE5C-49D4-83DF-B05BB319480C}"/>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41932507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Cent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871861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D70DD470-93EA-41C9-9837-60B2D3C7C5A5}" type="slidenum">
              <a:rPr lang="en-CA" smtClean="0"/>
              <a:pPr>
                <a:defRPr/>
              </a:pPr>
              <a:t>‹#›</a:t>
            </a:fld>
            <a:endParaRPr lang="en-CA"/>
          </a:p>
        </p:txBody>
      </p:sp>
    </p:spTree>
    <p:extLst>
      <p:ext uri="{BB962C8B-B14F-4D97-AF65-F5344CB8AC3E}">
        <p14:creationId xmlns:p14="http://schemas.microsoft.com/office/powerpoint/2010/main" val="5416955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i="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7" name="TextBox 6">
            <a:extLst>
              <a:ext uri="{FF2B5EF4-FFF2-40B4-BE49-F238E27FC236}">
                <a16:creationId xmlns:a16="http://schemas.microsoft.com/office/drawing/2014/main" id="{A6A6508D-D5E7-41B6-99AB-9FCEF91EE695}"/>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17806191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10972800"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7" name="TextBox 6">
            <a:extLst>
              <a:ext uri="{FF2B5EF4-FFF2-40B4-BE49-F238E27FC236}">
                <a16:creationId xmlns:a16="http://schemas.microsoft.com/office/drawing/2014/main" id="{A4EFF582-70D3-406D-9EED-FC06ED15CD32}"/>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308880776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mp;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772817"/>
            <a:ext cx="10972800" cy="435334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7" name="TextBox 6">
            <a:extLst>
              <a:ext uri="{FF2B5EF4-FFF2-40B4-BE49-F238E27FC236}">
                <a16:creationId xmlns:a16="http://schemas.microsoft.com/office/drawing/2014/main" id="{BB10DAEC-EDBE-42A6-B1A1-A0C7C2D4F09B}"/>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34546663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mp; number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844825"/>
            <a:ext cx="10972800" cy="4281341"/>
          </a:xfrm>
        </p:spPr>
        <p:txBody>
          <a:bodyPr/>
          <a:lstStyle>
            <a:lvl1pPr marL="514350" indent="-514350">
              <a:buFont typeface="+mj-lt"/>
              <a:buAutoNum type="arabicPeriod"/>
              <a:defRPr b="0" i="0">
                <a:latin typeface="Arial" panose="020B0604020202020204" pitchFamily="34" charset="0"/>
                <a:cs typeface="Arial" panose="020B0604020202020204" pitchFamily="34" charset="0"/>
              </a:defRPr>
            </a:lvl1pPr>
            <a:lvl2pPr marL="971550" indent="-514350">
              <a:buFont typeface="+mj-lt"/>
              <a:buAutoNum type="alphaLcPeriod"/>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7" name="TextBox 6">
            <a:extLst>
              <a:ext uri="{FF2B5EF4-FFF2-40B4-BE49-F238E27FC236}">
                <a16:creationId xmlns:a16="http://schemas.microsoft.com/office/drawing/2014/main" id="{32D0E42A-D77D-450A-82A7-B653A66DD1C7}"/>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2716961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mp; tex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5390389"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8" name="Content Placeholder 2">
            <a:extLst>
              <a:ext uri="{FF2B5EF4-FFF2-40B4-BE49-F238E27FC236}">
                <a16:creationId xmlns:a16="http://schemas.microsoft.com/office/drawing/2014/main" id="{15F4702B-B9A8-4A09-B84C-4973FF8DE672}"/>
              </a:ext>
            </a:extLst>
          </p:cNvPr>
          <p:cNvSpPr>
            <a:spLocks noGrp="1"/>
          </p:cNvSpPr>
          <p:nvPr>
            <p:ph idx="13" hasCustomPrompt="1"/>
          </p:nvPr>
        </p:nvSpPr>
        <p:spPr>
          <a:xfrm>
            <a:off x="6179671" y="1916833"/>
            <a:ext cx="5390389"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7" name="TextBox 6">
            <a:extLst>
              <a:ext uri="{FF2B5EF4-FFF2-40B4-BE49-F238E27FC236}">
                <a16:creationId xmlns:a16="http://schemas.microsoft.com/office/drawing/2014/main" id="{B36E4CB8-DBAF-4A10-8D5C-8E112028F01D}"/>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1112154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mp; text &amp;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2702091"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8" name="Content Placeholder 2">
            <a:extLst>
              <a:ext uri="{FF2B5EF4-FFF2-40B4-BE49-F238E27FC236}">
                <a16:creationId xmlns:a16="http://schemas.microsoft.com/office/drawing/2014/main" id="{15F4702B-B9A8-4A09-B84C-4973FF8DE672}"/>
              </a:ext>
            </a:extLst>
          </p:cNvPr>
          <p:cNvSpPr>
            <a:spLocks noGrp="1"/>
          </p:cNvSpPr>
          <p:nvPr>
            <p:ph idx="13" hasCustomPrompt="1"/>
          </p:nvPr>
        </p:nvSpPr>
        <p:spPr>
          <a:xfrm>
            <a:off x="3791745" y="1916833"/>
            <a:ext cx="7778316"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7" name="TextBox 6">
            <a:extLst>
              <a:ext uri="{FF2B5EF4-FFF2-40B4-BE49-F238E27FC236}">
                <a16:creationId xmlns:a16="http://schemas.microsoft.com/office/drawing/2014/main" id="{35DCE054-C2FD-427F-9912-83469B53DF97}"/>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182267917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dirty="0"/>
          </a:p>
        </p:txBody>
      </p:sp>
      <p:sp>
        <p:nvSpPr>
          <p:cNvPr id="8" name="Table Placeholder 7">
            <a:extLst>
              <a:ext uri="{FF2B5EF4-FFF2-40B4-BE49-F238E27FC236}">
                <a16:creationId xmlns:a16="http://schemas.microsoft.com/office/drawing/2014/main" id="{C15ACE54-A63F-4918-A8C4-90DD97737CBF}"/>
              </a:ext>
            </a:extLst>
          </p:cNvPr>
          <p:cNvSpPr>
            <a:spLocks noGrp="1"/>
          </p:cNvSpPr>
          <p:nvPr>
            <p:ph type="tbl" sz="quarter" idx="13"/>
          </p:nvPr>
        </p:nvSpPr>
        <p:spPr>
          <a:xfrm>
            <a:off x="1199456" y="1916832"/>
            <a:ext cx="9601067" cy="3816424"/>
          </a:xfrm>
        </p:spPr>
        <p:txBody>
          <a:bodyPr/>
          <a:lstStyle/>
          <a:p>
            <a:r>
              <a:rPr lang="en-US"/>
              <a:t>Click icon to add table</a:t>
            </a:r>
            <a:endParaRPr lang="en-CA"/>
          </a:p>
        </p:txBody>
      </p:sp>
      <p:sp>
        <p:nvSpPr>
          <p:cNvPr id="7" name="TextBox 6">
            <a:extLst>
              <a:ext uri="{FF2B5EF4-FFF2-40B4-BE49-F238E27FC236}">
                <a16:creationId xmlns:a16="http://schemas.microsoft.com/office/drawing/2014/main" id="{24B1CCFC-5782-4722-ABB6-58AEAD682BD6}"/>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7246929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273141" cy="566738"/>
          </a:xfrm>
        </p:spPr>
        <p:txBody>
          <a:bodyPr anchor="b">
            <a:noAutofit/>
          </a:bodyPr>
          <a:lstStyle>
            <a:lvl1pPr algn="l">
              <a:defRPr sz="44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43340" y="1772816"/>
            <a:ext cx="11055040"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
        <p:nvSpPr>
          <p:cNvPr id="8" name="TextBox 7">
            <a:extLst>
              <a:ext uri="{FF2B5EF4-FFF2-40B4-BE49-F238E27FC236}">
                <a16:creationId xmlns:a16="http://schemas.microsoft.com/office/drawing/2014/main" id="{1B9624E8-65A8-4047-BAB1-9E86689A47DD}"/>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36204296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7541" y="5013176"/>
            <a:ext cx="8352928" cy="566738"/>
          </a:xfrm>
        </p:spPr>
        <p:txBody>
          <a:bodyPr anchor="b">
            <a:noAutofit/>
          </a:bodyPr>
          <a:lstStyle>
            <a:lvl1pPr algn="ctr">
              <a:defRPr sz="32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438400" y="764704"/>
            <a:ext cx="7315200"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
        <p:nvSpPr>
          <p:cNvPr id="8" name="TextBox 7">
            <a:extLst>
              <a:ext uri="{FF2B5EF4-FFF2-40B4-BE49-F238E27FC236}">
                <a16:creationId xmlns:a16="http://schemas.microsoft.com/office/drawing/2014/main" id="{5490FCE1-9F8A-4182-BFAD-2C49429F42DA}"/>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3631235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2F5001D-BD09-4631-A53E-81F46AAEFA5C}" type="slidenum">
              <a:rPr lang="fr-CA" smtClean="0"/>
              <a:t>‹#›</a:t>
            </a:fld>
            <a:endParaRPr lang="fr-CA" dirty="0"/>
          </a:p>
        </p:txBody>
      </p:sp>
      <p:sp>
        <p:nvSpPr>
          <p:cNvPr id="5" name="TextBox 4">
            <a:extLst>
              <a:ext uri="{FF2B5EF4-FFF2-40B4-BE49-F238E27FC236}">
                <a16:creationId xmlns:a16="http://schemas.microsoft.com/office/drawing/2014/main" id="{DB3E59FC-A414-4D5B-8CD1-3EE1957D54E0}"/>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3898331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p:cNvSpPr>
            <a:spLocks noGrp="1"/>
          </p:cNvSpPr>
          <p:nvPr>
            <p:ph type="dt" sz="half" idx="10"/>
          </p:nvPr>
        </p:nvSpPr>
        <p:spPr/>
        <p:txBody>
          <a:bodyPr/>
          <a:lstStyle/>
          <a:p>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pPr>
              <a:defRPr/>
            </a:pPr>
            <a:fld id="{095AD4D1-BCA3-4F46-8324-0CF4492578F8}" type="slidenum">
              <a:rPr lang="en-CA" smtClean="0"/>
              <a:pPr>
                <a:defRPr/>
              </a:pPr>
              <a:t>‹#›</a:t>
            </a:fld>
            <a:endParaRPr lang="en-CA"/>
          </a:p>
        </p:txBody>
      </p:sp>
    </p:spTree>
    <p:extLst>
      <p:ext uri="{BB962C8B-B14F-4D97-AF65-F5344CB8AC3E}">
        <p14:creationId xmlns:p14="http://schemas.microsoft.com/office/powerpoint/2010/main" val="422364196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
        <p:nvSpPr>
          <p:cNvPr id="8" name="TextBox 7">
            <a:extLst>
              <a:ext uri="{FF2B5EF4-FFF2-40B4-BE49-F238E27FC236}">
                <a16:creationId xmlns:a16="http://schemas.microsoft.com/office/drawing/2014/main" id="{1546166C-4AD0-4788-B3DD-CB23FEDBB837}"/>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528584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57067900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3525"/>
            <a:ext cx="10972800" cy="1143000"/>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24000"/>
            <a:ext cx="5386917"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63762"/>
            <a:ext cx="5386917"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24000"/>
            <a:ext cx="5389033"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63762"/>
            <a:ext cx="5389033"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98608489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22549975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032094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1"/>
            <a:ext cx="11521280" cy="5217443"/>
          </a:xfr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p:cNvSpPr>
            <a:spLocks noGrp="1"/>
          </p:cNvSpPr>
          <p:nvPr>
            <p:ph type="ctrTitle" hasCustomPrompt="1"/>
          </p:nvPr>
        </p:nvSpPr>
        <p:spPr>
          <a:xfrm>
            <a:off x="719403" y="28923"/>
            <a:ext cx="10561173" cy="764704"/>
          </a:xfrm>
        </p:spPr>
        <p:txBody>
          <a:bodyPr>
            <a:noAutofit/>
          </a:bodyPr>
          <a:lstStyle>
            <a:lvl1pPr algn="l">
              <a:defRPr sz="4400" b="0">
                <a:solidFill>
                  <a:schemeClr val="tx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5" name="TextBox 4">
            <a:extLst>
              <a:ext uri="{FF2B5EF4-FFF2-40B4-BE49-F238E27FC236}">
                <a16:creationId xmlns:a16="http://schemas.microsoft.com/office/drawing/2014/main" id="{3811868A-EAC3-4BA9-97C8-0DD6AB6FF1F9}"/>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069681207"/>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25600" y="1447800"/>
            <a:ext cx="985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lvl1pPr eaLnBrk="1" hangingPunct="1">
              <a:defRPr/>
            </a:lvl1pPr>
          </a:lstStyle>
          <a:p>
            <a:pPr algn="ctr" fontAlgn="base">
              <a:spcBef>
                <a:spcPct val="0"/>
              </a:spcBef>
              <a:spcAft>
                <a:spcPct val="0"/>
              </a:spcAft>
              <a:defRPr/>
            </a:pPr>
            <a:fld id="{1F999043-F910-40A9-BC0C-DEC62943FB9C}" type="slidenum">
              <a:rPr lang="en-CA" sz="1400" smtClean="0">
                <a:solidFill>
                  <a:srgbClr val="7C6A55"/>
                </a:solidFill>
                <a:latin typeface="Verdana" panose="020B0604030504040204" pitchFamily="34" charset="0"/>
                <a:ea typeface="Geneva" pitchFamily="-96" charset="-128"/>
                <a:cs typeface="+mn-cs"/>
              </a:rPr>
              <a:pPr algn="ctr" fontAlgn="base">
                <a:spcBef>
                  <a:spcPct val="0"/>
                </a:spcBef>
                <a:spcAft>
                  <a:spcPct val="0"/>
                </a:spcAft>
                <a:defRPr/>
              </a:pPr>
              <a:t>‹#›</a:t>
            </a:fld>
            <a:endParaRPr lang="en-CA" sz="1400">
              <a:solidFill>
                <a:srgbClr val="7C6A55"/>
              </a:solidFill>
              <a:latin typeface="Verdana" panose="020B0604030504040204" pitchFamily="34" charset="0"/>
              <a:ea typeface="Geneva" pitchFamily="-96" charset="-128"/>
              <a:cs typeface="+mn-cs"/>
            </a:endParaRPr>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6401" y="6324600"/>
            <a:ext cx="1663700" cy="25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0680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Exercise Call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ctr">
              <a:defRPr/>
            </a:pPr>
            <a:fld id="{772C2BFC-8C8B-48C1-A471-6C4ADB4F70F0}" type="slidenum">
              <a:rPr lang="en-US" sz="1400" smtClean="0">
                <a:solidFill>
                  <a:srgbClr val="7C6A55"/>
                </a:solidFill>
                <a:latin typeface="Verdana"/>
                <a:ea typeface="Geneva"/>
                <a:cs typeface="+mn-cs"/>
              </a:rPr>
              <a:pPr algn="ctr">
                <a:defRPr/>
              </a:pPr>
              <a:t>‹#›</a:t>
            </a:fld>
            <a:endParaRPr lang="en-US" sz="1400">
              <a:solidFill>
                <a:srgbClr val="7C6A55"/>
              </a:solidFill>
              <a:latin typeface="Verdana"/>
              <a:ea typeface="Geneva"/>
              <a:cs typeface="+mn-cs"/>
            </a:endParaRPr>
          </a:p>
        </p:txBody>
      </p:sp>
      <p:sp>
        <p:nvSpPr>
          <p:cNvPr id="21" name="Text Placeholder 20"/>
          <p:cNvSpPr>
            <a:spLocks noGrp="1"/>
          </p:cNvSpPr>
          <p:nvPr>
            <p:ph type="body" sz="quarter" idx="13"/>
          </p:nvPr>
        </p:nvSpPr>
        <p:spPr>
          <a:xfrm>
            <a:off x="3986380" y="550493"/>
            <a:ext cx="8000408" cy="5390734"/>
          </a:xfrm>
        </p:spPr>
        <p:txBody>
          <a:bodyPr anchor="ctr">
            <a:normAutofit/>
          </a:bodyPr>
          <a:lstStyle>
            <a:lvl1pPr marL="0" indent="0" algn="ctr">
              <a:buFont typeface="Arial" panose="020B0604020202020204" pitchFamily="34" charset="0"/>
              <a:buNone/>
              <a:defRPr sz="4050"/>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US" dirty="0"/>
              <a:t>Edit Master text styles</a:t>
            </a:r>
          </a:p>
        </p:txBody>
      </p:sp>
      <p:pic>
        <p:nvPicPr>
          <p:cNvPr id="31" name="Picture 3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603"/>
            <a:ext cx="3779520" cy="6848794"/>
          </a:xfrm>
          <a:prstGeom prst="rect">
            <a:avLst/>
          </a:prstGeom>
        </p:spPr>
      </p:pic>
      <p:sp>
        <p:nvSpPr>
          <p:cNvPr id="32" name="Rectangle 31" descr="© pressmaster - Fotolia&#10;Licensed by Scrum.org from Adobe Stock&#10;Image ID: 87070391"/>
          <p:cNvSpPr/>
          <p:nvPr userDrawn="1"/>
        </p:nvSpPr>
        <p:spPr>
          <a:xfrm>
            <a:off x="0" y="0"/>
            <a:ext cx="3779520" cy="68580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Verdana"/>
              <a:ea typeface="Geneva"/>
              <a:cs typeface="+mn-cs"/>
            </a:endParaRPr>
          </a:p>
        </p:txBody>
      </p:sp>
      <p:sp>
        <p:nvSpPr>
          <p:cNvPr id="33" name="TextBox 32"/>
          <p:cNvSpPr txBox="1"/>
          <p:nvPr userDrawn="1"/>
        </p:nvSpPr>
        <p:spPr>
          <a:xfrm>
            <a:off x="0" y="86434"/>
            <a:ext cx="3781168"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7C6A55">
                    <a:lumMod val="65000"/>
                    <a:lumOff val="35000"/>
                  </a:srgbClr>
                </a:solidFill>
                <a:effectLst/>
                <a:uLnTx/>
                <a:uFillTx/>
                <a:latin typeface="Verdana"/>
                <a:ea typeface="Geneva"/>
                <a:cs typeface="+mn-cs"/>
              </a:rPr>
              <a:t>Exercise</a:t>
            </a:r>
          </a:p>
        </p:txBody>
      </p:sp>
      <p:cxnSp>
        <p:nvCxnSpPr>
          <p:cNvPr id="34" name="Straight Connector 33"/>
          <p:cNvCxnSpPr/>
          <p:nvPr userDrawn="1"/>
        </p:nvCxnSpPr>
        <p:spPr>
          <a:xfrm>
            <a:off x="0" y="550492"/>
            <a:ext cx="378116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5" name="Oval 34"/>
          <p:cNvSpPr/>
          <p:nvPr userDrawn="1"/>
        </p:nvSpPr>
        <p:spPr>
          <a:xfrm>
            <a:off x="1037968" y="4235995"/>
            <a:ext cx="1705232" cy="1705232"/>
          </a:xfrm>
          <a:prstGeom prst="ellipse">
            <a:avLst/>
          </a:prstGeom>
          <a:gradFill flip="none" rotWithShape="1">
            <a:gsLst>
              <a:gs pos="0">
                <a:srgbClr val="359CD7"/>
              </a:gs>
              <a:gs pos="100000">
                <a:srgbClr val="65E3CC"/>
              </a:gs>
            </a:gsLst>
            <a:lin ang="13500000" scaled="1"/>
            <a:tileRect/>
          </a:gradFill>
          <a:ln>
            <a:noFill/>
          </a:ln>
        </p:spPr>
        <p:style>
          <a:lnRef idx="1">
            <a:schemeClr val="accent2"/>
          </a:lnRef>
          <a:fillRef idx="3">
            <a:schemeClr val="accent2"/>
          </a:fillRef>
          <a:effectRef idx="2">
            <a:schemeClr val="accent2"/>
          </a:effectRef>
          <a:fontRef idx="minor">
            <a:schemeClr val="lt1"/>
          </a:fontRef>
        </p:style>
        <p:txBody>
          <a:bodyPr lIns="685800" tIns="68580" rIns="0" bIns="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srgbClr val="FFFFFF"/>
              </a:solidFill>
              <a:effectLst/>
              <a:uLnTx/>
              <a:uFillTx/>
              <a:latin typeface="Verdana"/>
              <a:ea typeface="Ebrima" panose="02000000000000000000" pitchFamily="2" charset="0"/>
              <a:cs typeface="Ebrima" panose="02000000000000000000" pitchFamily="2" charset="0"/>
            </a:endParaRPr>
          </a:p>
        </p:txBody>
      </p:sp>
      <p:sp>
        <p:nvSpPr>
          <p:cNvPr id="36" name="Title 16"/>
          <p:cNvSpPr>
            <a:spLocks noGrp="1"/>
          </p:cNvSpPr>
          <p:nvPr>
            <p:ph type="title"/>
          </p:nvPr>
        </p:nvSpPr>
        <p:spPr>
          <a:xfrm>
            <a:off x="120558" y="636926"/>
            <a:ext cx="3540051" cy="1534774"/>
          </a:xfrm>
        </p:spPr>
        <p:txBody>
          <a:bodyPr anchor="t" anchorCtr="0">
            <a:normAutofit/>
          </a:bodyPr>
          <a:lstStyle>
            <a:lvl1pPr algn="ctr">
              <a:defRPr sz="2700"/>
            </a:lvl1pPr>
          </a:lstStyle>
          <a:p>
            <a:r>
              <a:rPr lang="en-US" dirty="0"/>
              <a:t>Click to edit Master title style</a:t>
            </a:r>
          </a:p>
        </p:txBody>
      </p:sp>
      <p:sp>
        <p:nvSpPr>
          <p:cNvPr id="37" name="Text Placeholder 18"/>
          <p:cNvSpPr>
            <a:spLocks noGrp="1"/>
          </p:cNvSpPr>
          <p:nvPr>
            <p:ph type="body" sz="quarter" idx="12" hasCustomPrompt="1"/>
          </p:nvPr>
        </p:nvSpPr>
        <p:spPr>
          <a:xfrm>
            <a:off x="1262832" y="4512693"/>
            <a:ext cx="1253857" cy="885278"/>
          </a:xfrm>
        </p:spPr>
        <p:txBody>
          <a:bodyPr>
            <a:noAutofit/>
          </a:bodyPr>
          <a:lstStyle>
            <a:lvl1pPr marL="0" indent="0" algn="ctr">
              <a:buNone/>
              <a:defRPr sz="5100">
                <a:solidFill>
                  <a:schemeClr val="bg1"/>
                </a:solidFill>
              </a:defRPr>
            </a:lvl1pPr>
          </a:lstStyle>
          <a:p>
            <a:pPr lvl="0"/>
            <a:r>
              <a:rPr lang="en-US" dirty="0"/>
              <a:t>15</a:t>
            </a:r>
          </a:p>
        </p:txBody>
      </p:sp>
      <p:sp>
        <p:nvSpPr>
          <p:cNvPr id="38" name="Text Placeholder 25"/>
          <p:cNvSpPr>
            <a:spLocks noGrp="1"/>
          </p:cNvSpPr>
          <p:nvPr>
            <p:ph type="body" sz="quarter" idx="15" hasCustomPrompt="1"/>
          </p:nvPr>
        </p:nvSpPr>
        <p:spPr>
          <a:xfrm>
            <a:off x="120651" y="2741380"/>
            <a:ext cx="3540125" cy="1077220"/>
          </a:xfrm>
        </p:spPr>
        <p:txBody>
          <a:bodyPr>
            <a:normAutofit/>
          </a:bodyPr>
          <a:lstStyle>
            <a:lvl1pPr marL="0" indent="0">
              <a:buNone/>
              <a:defRPr sz="1350" b="1" i="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PURPOSE (optional)</a:t>
            </a:r>
          </a:p>
        </p:txBody>
      </p:sp>
      <p:sp>
        <p:nvSpPr>
          <p:cNvPr id="39" name="TextBox 38"/>
          <p:cNvSpPr txBox="1"/>
          <p:nvPr userDrawn="1"/>
        </p:nvSpPr>
        <p:spPr>
          <a:xfrm>
            <a:off x="1176794" y="5370661"/>
            <a:ext cx="1434799"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Verdana"/>
                <a:ea typeface="Geneva"/>
                <a:cs typeface="+mn-cs"/>
              </a:rPr>
              <a:t>minutes</a:t>
            </a:r>
          </a:p>
        </p:txBody>
      </p:sp>
      <p:pic>
        <p:nvPicPr>
          <p:cNvPr id="15" name="Picture 14">
            <a:extLst>
              <a:ext uri="{FF2B5EF4-FFF2-40B4-BE49-F238E27FC236}">
                <a16:creationId xmlns:a16="http://schemas.microsoft.com/office/drawing/2014/main" id="{81E7ACAC-DB02-F041-AE40-FDCBF2AFC2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5408" y="6409061"/>
            <a:ext cx="2108701" cy="351831"/>
          </a:xfrm>
          <a:prstGeom prst="rect">
            <a:avLst/>
          </a:prstGeom>
        </p:spPr>
      </p:pic>
    </p:spTree>
    <p:extLst>
      <p:ext uri="{BB962C8B-B14F-4D97-AF65-F5344CB8AC3E}">
        <p14:creationId xmlns:p14="http://schemas.microsoft.com/office/powerpoint/2010/main" val="181435213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6"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Tree>
    <p:extLst>
      <p:ext uri="{BB962C8B-B14F-4D97-AF65-F5344CB8AC3E}">
        <p14:creationId xmlns:p14="http://schemas.microsoft.com/office/powerpoint/2010/main" val="5345357"/>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5"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
        <p:nvSpPr>
          <p:cNvPr id="8" name="Content Placeholder 7"/>
          <p:cNvSpPr>
            <a:spLocks noGrp="1"/>
          </p:cNvSpPr>
          <p:nvPr>
            <p:ph sz="quarter" idx="11"/>
          </p:nvPr>
        </p:nvSpPr>
        <p:spPr>
          <a:xfrm>
            <a:off x="263724" y="1268760"/>
            <a:ext cx="11664552" cy="5256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8175170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2"/>
          <p:cNvSpPr>
            <a:spLocks noGrp="1"/>
          </p:cNvSpPr>
          <p:nvPr>
            <p:ph type="dt" sz="half" idx="10"/>
          </p:nvPr>
        </p:nvSpPr>
        <p:spPr/>
        <p:txBody>
          <a:bodyPr/>
          <a:lstStyle/>
          <a:p>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pPr>
              <a:defRPr/>
            </a:pPr>
            <a:fld id="{3368D658-3916-4B64-BAB0-1FB1D25FDCB2}" type="slidenum">
              <a:rPr lang="en-CA" smtClean="0"/>
              <a:pPr>
                <a:defRPr/>
              </a:pPr>
              <a:t>‹#›</a:t>
            </a:fld>
            <a:endParaRPr lang="en-CA"/>
          </a:p>
        </p:txBody>
      </p:sp>
    </p:spTree>
    <p:extLst>
      <p:ext uri="{BB962C8B-B14F-4D97-AF65-F5344CB8AC3E}">
        <p14:creationId xmlns:p14="http://schemas.microsoft.com/office/powerpoint/2010/main" val="15163255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6_Title Slide">
    <p:bg>
      <p:bgPr>
        <a:solidFill>
          <a:schemeClr val="bg1"/>
        </a:solidFill>
        <a:effectLst/>
      </p:bgPr>
    </p:bg>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527382" y="1196753"/>
            <a:ext cx="5376597" cy="4929411"/>
          </a:xfrm>
        </p:spPr>
        <p:txBody>
          <a:bodyPr/>
          <a:lstStyle>
            <a:lvl1pPr>
              <a:buClrTx/>
              <a:defRPr sz="2400" b="0"/>
            </a:lvl1pPr>
            <a:lvl2pPr>
              <a:buClrTx/>
              <a:defRPr sz="2400"/>
            </a:lvl2pPr>
            <a:lvl3pPr>
              <a:buClrTx/>
              <a:defRPr sz="2400"/>
            </a:lvl3pPr>
            <a:lvl4pPr>
              <a:buClrTx/>
              <a:defRPr sz="2400"/>
            </a:lvl4pPr>
            <a:lvl5pPr>
              <a:buClrTx/>
              <a:defRPr sz="2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Content Placeholder 3"/>
          <p:cNvSpPr>
            <a:spLocks noGrp="1"/>
          </p:cNvSpPr>
          <p:nvPr>
            <p:ph sz="half" idx="2"/>
          </p:nvPr>
        </p:nvSpPr>
        <p:spPr>
          <a:xfrm>
            <a:off x="6288021" y="1196753"/>
            <a:ext cx="5280587" cy="4929411"/>
          </a:xfrm>
        </p:spPr>
        <p:txBody>
          <a:bodyPr/>
          <a:lstStyle>
            <a:lvl1pPr>
              <a:buClrTx/>
              <a:defRPr sz="2400" b="0"/>
            </a:lvl1pPr>
            <a:lvl2pPr>
              <a:buClrTx/>
              <a:defRPr sz="2400" b="0"/>
            </a:lvl2pPr>
            <a:lvl3pPr>
              <a:buClrTx/>
              <a:defRPr sz="2400" b="0"/>
            </a:lvl3pPr>
            <a:lvl4pPr>
              <a:buClrTx/>
              <a:defRPr sz="2400" b="0"/>
            </a:lvl4pPr>
            <a:lvl5pPr>
              <a:buClrTx/>
              <a:defRPr sz="2400" b="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5"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9"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Tree>
    <p:extLst>
      <p:ext uri="{BB962C8B-B14F-4D97-AF65-F5344CB8AC3E}">
        <p14:creationId xmlns:p14="http://schemas.microsoft.com/office/powerpoint/2010/main" val="768116489"/>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0" name="Title 1"/>
          <p:cNvSpPr>
            <a:spLocks noGrp="1"/>
          </p:cNvSpPr>
          <p:nvPr>
            <p:ph type="ctrTitle" hasCustomPrompt="1"/>
          </p:nvPr>
        </p:nvSpPr>
        <p:spPr>
          <a:xfrm>
            <a:off x="431371" y="188640"/>
            <a:ext cx="11760629" cy="764704"/>
          </a:xfrm>
        </p:spPr>
        <p:txBody>
          <a:bodyPr>
            <a:noAutofit/>
          </a:bodyPr>
          <a:lstStyle>
            <a:lvl1pPr algn="l">
              <a:defRPr sz="4400" b="1">
                <a:solidFill>
                  <a:schemeClr val="tx1"/>
                </a:solidFill>
                <a:latin typeface="Arial" panose="020B0604020202020204" pitchFamily="34" charset="0"/>
                <a:cs typeface="Arial" panose="020B0604020202020204" pitchFamily="34" charset="0"/>
              </a:defRPr>
            </a:lvl1pPr>
          </a:lstStyle>
          <a:p>
            <a:r>
              <a:rPr lang="fr-FR" dirty="0"/>
              <a:t>PRESENTATION / CHAPTER TITLE</a:t>
            </a:r>
            <a:endParaRPr lang="en-CA" dirty="0"/>
          </a:p>
        </p:txBody>
      </p:sp>
      <p:sp>
        <p:nvSpPr>
          <p:cNvPr id="11"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44662545"/>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Blank (Watermark Righ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A9567-B06F-C940-B410-F4F3929FAE7F}"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5F83CD2C-9778-1046-8B1F-03FF20ACEDB5}"/>
              </a:ext>
            </a:extLst>
          </p:cNvPr>
          <p:cNvSpPr txBox="1"/>
          <p:nvPr userDrawn="1"/>
        </p:nvSpPr>
        <p:spPr>
          <a:xfrm>
            <a:off x="11693867" y="414826"/>
            <a:ext cx="346249" cy="5385899"/>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300" normalizeH="0" baseline="0" noProof="0">
                <a:ln>
                  <a:noFill/>
                </a:ln>
                <a:solidFill>
                  <a:srgbClr val="F8F8F8"/>
                </a:solidFill>
                <a:effectLst/>
                <a:uLnTx/>
                <a:uFillTx/>
                <a:latin typeface="Arial" panose="020B0604020202020204"/>
                <a:ea typeface="Roboto Condensed Light" panose="02000000000000000000" pitchFamily="2" charset="0"/>
                <a:cs typeface="Roboto Condensed Light" panose="02000000000000000000" pitchFamily="2" charset="0"/>
              </a:rPr>
              <a:t>TELFER EXECUTIVE PROGRAMS </a:t>
            </a:r>
            <a:r>
              <a:rPr kumimoji="0" lang="en-US" sz="1050" b="0" i="0" u="none" strike="noStrike" kern="1200" cap="all" spc="300" normalizeH="0" baseline="0" noProof="0">
                <a:ln>
                  <a:noFill/>
                </a:ln>
                <a:solidFill>
                  <a:srgbClr val="F8F8F8"/>
                </a:solidFill>
                <a:effectLst/>
                <a:uLnTx/>
                <a:uFillTx/>
                <a:latin typeface="Arial" panose="020B0604020202020204"/>
                <a:ea typeface="Roboto Condensed Light" panose="02000000000000000000" pitchFamily="2" charset="0"/>
                <a:cs typeface="Roboto Condensed Light" panose="02000000000000000000" pitchFamily="2" charset="0"/>
              </a:rPr>
              <a:t>UNIVERSITY OF OTTAWA</a:t>
            </a:r>
          </a:p>
        </p:txBody>
      </p:sp>
      <p:sp>
        <p:nvSpPr>
          <p:cNvPr id="7" name="Text Placeholder 2">
            <a:extLst>
              <a:ext uri="{FF2B5EF4-FFF2-40B4-BE49-F238E27FC236}">
                <a16:creationId xmlns:a16="http://schemas.microsoft.com/office/drawing/2014/main" id="{72153D54-8D27-4A1A-9470-53A79D2169F2}"/>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8" name="Text Placeholder 4">
            <a:extLst>
              <a:ext uri="{FF2B5EF4-FFF2-40B4-BE49-F238E27FC236}">
                <a16:creationId xmlns:a16="http://schemas.microsoft.com/office/drawing/2014/main" id="{32311DE6-0401-482C-8A1B-FBAE83F396FD}"/>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8924913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1"/>
            <a:ext cx="11521280" cy="5217443"/>
          </a:xfr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Title 1"/>
          <p:cNvSpPr>
            <a:spLocks noGrp="1"/>
          </p:cNvSpPr>
          <p:nvPr>
            <p:ph type="ctrTitle" hasCustomPrompt="1"/>
          </p:nvPr>
        </p:nvSpPr>
        <p:spPr>
          <a:xfrm>
            <a:off x="3119669" y="1"/>
            <a:ext cx="9072331" cy="764704"/>
          </a:xfrm>
        </p:spPr>
        <p:txBody>
          <a:bodyPr>
            <a:noAutofit/>
          </a:bodyPr>
          <a:lstStyle>
            <a:lvl1pPr algn="l">
              <a:defRPr sz="2000" b="1">
                <a:solidFill>
                  <a:schemeClr val="bg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39F8FD-FE00-4FA5-929B-49169E311E15}" type="slidenum">
              <a:rPr kumimoji="0" lang="en-CA"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5487526"/>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578C2B-23EC-2E41-A06E-41FB63249561}"/>
              </a:ext>
            </a:extLst>
          </p:cNvPr>
          <p:cNvSpPr/>
          <p:nvPr/>
        </p:nvSpPr>
        <p:spPr>
          <a:xfrm>
            <a:off x="1" y="1322173"/>
            <a:ext cx="10301288" cy="5631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a:extLst>
              <a:ext uri="{FF2B5EF4-FFF2-40B4-BE49-F238E27FC236}">
                <a16:creationId xmlns:a16="http://schemas.microsoft.com/office/drawing/2014/main" id="{BE48FA15-7B62-1942-B742-F1853AC151C5}"/>
              </a:ext>
            </a:extLst>
          </p:cNvPr>
          <p:cNvSpPr txBox="1"/>
          <p:nvPr/>
        </p:nvSpPr>
        <p:spPr>
          <a:xfrm>
            <a:off x="451128" y="1322173"/>
            <a:ext cx="369332" cy="5313406"/>
          </a:xfrm>
          <a:prstGeom prst="rect">
            <a:avLst/>
          </a:prstGeom>
          <a:noFill/>
        </p:spPr>
        <p:txBody>
          <a:bodyPr vert="vert270" wrap="square" rtlCol="0">
            <a:spAutoFit/>
          </a:bodyPr>
          <a:lstStyle/>
          <a:p>
            <a:r>
              <a:rPr lang="en-US" sz="1200" cap="all" spc="300">
                <a:solidFill>
                  <a:srgbClr val="D3C8BE"/>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200" cap="all" spc="300">
                <a:solidFill>
                  <a:srgbClr val="D3C8BE"/>
                </a:solidFill>
                <a:latin typeface="Roboto Condensed Bold"/>
                <a:ea typeface="Roboto Condensed Light" panose="02000000000000000000" pitchFamily="2" charset="0"/>
                <a:cs typeface="Roboto Condensed Light" panose="02000000000000000000" pitchFamily="2" charset="0"/>
              </a:rPr>
              <a:t>Telfer</a:t>
            </a:r>
            <a:r>
              <a:rPr lang="en-US" sz="1200" cap="all" spc="300">
                <a:solidFill>
                  <a:srgbClr val="D3C8BE"/>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cxnSp>
        <p:nvCxnSpPr>
          <p:cNvPr id="17" name="Straight Connector 16">
            <a:extLst>
              <a:ext uri="{FF2B5EF4-FFF2-40B4-BE49-F238E27FC236}">
                <a16:creationId xmlns:a16="http://schemas.microsoft.com/office/drawing/2014/main" id="{F8AEF9B3-0EDC-474B-94D9-14E13BDDBC3B}"/>
              </a:ext>
            </a:extLst>
          </p:cNvPr>
          <p:cNvCxnSpPr/>
          <p:nvPr/>
        </p:nvCxnSpPr>
        <p:spPr>
          <a:xfrm>
            <a:off x="2978365" y="821724"/>
            <a:ext cx="0" cy="1285875"/>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17B19FD4-2F89-DF42-8D31-9FDD0CC7BE36}"/>
              </a:ext>
            </a:extLst>
          </p:cNvPr>
          <p:cNvCxnSpPr/>
          <p:nvPr/>
        </p:nvCxnSpPr>
        <p:spPr>
          <a:xfrm>
            <a:off x="9675985" y="5895975"/>
            <a:ext cx="0" cy="1285875"/>
          </a:xfrm>
          <a:prstGeom prst="line">
            <a:avLst/>
          </a:prstGeom>
        </p:spPr>
        <p:style>
          <a:lnRef idx="1">
            <a:schemeClr val="accent2"/>
          </a:lnRef>
          <a:fillRef idx="0">
            <a:schemeClr val="accent2"/>
          </a:fillRef>
          <a:effectRef idx="0">
            <a:schemeClr val="accent2"/>
          </a:effectRef>
          <a:fontRef idx="minor">
            <a:schemeClr val="tx1"/>
          </a:fontRef>
        </p:style>
      </p:cxnSp>
      <p:sp>
        <p:nvSpPr>
          <p:cNvPr id="25" name="Text Placeholder 24">
            <a:extLst>
              <a:ext uri="{FF2B5EF4-FFF2-40B4-BE49-F238E27FC236}">
                <a16:creationId xmlns:a16="http://schemas.microsoft.com/office/drawing/2014/main" id="{A56D60D6-AE78-0944-9D6B-1A2C018B09CF}"/>
              </a:ext>
            </a:extLst>
          </p:cNvPr>
          <p:cNvSpPr>
            <a:spLocks noGrp="1"/>
          </p:cNvSpPr>
          <p:nvPr>
            <p:ph type="body" sz="quarter" idx="14" hasCustomPrompt="1"/>
          </p:nvPr>
        </p:nvSpPr>
        <p:spPr>
          <a:xfrm>
            <a:off x="2957513" y="2821620"/>
            <a:ext cx="6718472" cy="1762507"/>
          </a:xfrm>
          <a:prstGeom prst="rect">
            <a:avLst/>
          </a:prstGeom>
        </p:spPr>
        <p:txBody>
          <a:bodyPr/>
          <a:lstStyle>
            <a:lvl1pPr marL="0" indent="0">
              <a:buNone/>
              <a:defRPr sz="6000">
                <a:solidFill>
                  <a:schemeClr val="bg1"/>
                </a:solidFill>
                <a:latin typeface="+mj-lt"/>
              </a:defRPr>
            </a:lvl1pPr>
          </a:lstStyle>
          <a:p>
            <a:pPr lvl="0"/>
            <a:r>
              <a:rPr lang="en-US"/>
              <a:t>Presentation </a:t>
            </a:r>
            <a:br>
              <a:rPr lang="en-US"/>
            </a:br>
            <a:r>
              <a:rPr lang="en-US"/>
              <a:t>Title</a:t>
            </a:r>
          </a:p>
          <a:p>
            <a:pPr lvl="0"/>
            <a:endParaRPr lang="en-US"/>
          </a:p>
        </p:txBody>
      </p:sp>
      <p:sp>
        <p:nvSpPr>
          <p:cNvPr id="27" name="Text Placeholder 26">
            <a:extLst>
              <a:ext uri="{FF2B5EF4-FFF2-40B4-BE49-F238E27FC236}">
                <a16:creationId xmlns:a16="http://schemas.microsoft.com/office/drawing/2014/main" id="{05681EAE-16C1-564A-A8C2-E2B6171945D7}"/>
              </a:ext>
            </a:extLst>
          </p:cNvPr>
          <p:cNvSpPr>
            <a:spLocks noGrp="1"/>
          </p:cNvSpPr>
          <p:nvPr>
            <p:ph type="body" sz="quarter" idx="15" hasCustomPrompt="1"/>
          </p:nvPr>
        </p:nvSpPr>
        <p:spPr>
          <a:xfrm>
            <a:off x="2957513" y="4695826"/>
            <a:ext cx="6718472" cy="914400"/>
          </a:xfrm>
          <a:prstGeom prst="rect">
            <a:avLst/>
          </a:prstGeom>
        </p:spPr>
        <p:txBody>
          <a:bodyPr/>
          <a:lstStyle>
            <a:lvl1pPr marL="0" indent="0">
              <a:buNone/>
              <a:defRPr sz="2000">
                <a:solidFill>
                  <a:schemeClr val="bg1"/>
                </a:solidFill>
              </a:defRPr>
            </a:lvl1pPr>
          </a:lstStyle>
          <a:p>
            <a:pPr lvl="0"/>
            <a:r>
              <a:rPr lang="en-US"/>
              <a:t>Subtitle</a:t>
            </a:r>
          </a:p>
        </p:txBody>
      </p:sp>
      <p:pic>
        <p:nvPicPr>
          <p:cNvPr id="9" name="Picture 8" descr="A close up of a logo&#10;&#10;Description automatically generated">
            <a:extLst>
              <a:ext uri="{FF2B5EF4-FFF2-40B4-BE49-F238E27FC236}">
                <a16:creationId xmlns:a16="http://schemas.microsoft.com/office/drawing/2014/main" id="{321E1E41-0CBB-4647-98DD-676F50387C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652" y="264755"/>
            <a:ext cx="2183593" cy="807193"/>
          </a:xfrm>
          <a:prstGeom prst="rect">
            <a:avLst/>
          </a:prstGeom>
        </p:spPr>
      </p:pic>
    </p:spTree>
    <p:extLst>
      <p:ext uri="{BB962C8B-B14F-4D97-AF65-F5344CB8AC3E}">
        <p14:creationId xmlns:p14="http://schemas.microsoft.com/office/powerpoint/2010/main" val="48474781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Section Titl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0E4705-8A47-3943-93BE-96A4DCE903F7}"/>
              </a:ext>
            </a:extLst>
          </p:cNvPr>
          <p:cNvSpPr/>
          <p:nvPr/>
        </p:nvSpPr>
        <p:spPr>
          <a:xfrm>
            <a:off x="10676335" y="1"/>
            <a:ext cx="151566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a:extLst>
              <a:ext uri="{FF2B5EF4-FFF2-40B4-BE49-F238E27FC236}">
                <a16:creationId xmlns:a16="http://schemas.microsoft.com/office/drawing/2014/main" id="{36E7A4E5-7851-DE4A-8BE3-C5782398A296}"/>
              </a:ext>
            </a:extLst>
          </p:cNvPr>
          <p:cNvSpPr>
            <a:spLocks noGrp="1"/>
          </p:cNvSpPr>
          <p:nvPr>
            <p:ph type="sldNum" sz="quarter" idx="12"/>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fld id="{A2F5001D-BD09-4631-A53E-81F46AAEFA5C}" type="slidenum">
              <a:rPr lang="fr-CA" smtClean="0"/>
              <a:pPr/>
              <a:t>‹#›</a:t>
            </a:fld>
            <a:endParaRPr lang="fr-CA"/>
          </a:p>
        </p:txBody>
      </p:sp>
      <p:cxnSp>
        <p:nvCxnSpPr>
          <p:cNvPr id="11" name="Straight Connector 10">
            <a:extLst>
              <a:ext uri="{FF2B5EF4-FFF2-40B4-BE49-F238E27FC236}">
                <a16:creationId xmlns:a16="http://schemas.microsoft.com/office/drawing/2014/main" id="{5822B4CE-DE1C-6649-B9FF-64574BFCDE4B}"/>
              </a:ext>
            </a:extLst>
          </p:cNvPr>
          <p:cNvCxnSpPr/>
          <p:nvPr/>
        </p:nvCxnSpPr>
        <p:spPr>
          <a:xfrm>
            <a:off x="881063" y="5800725"/>
            <a:ext cx="0" cy="1285875"/>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DE5F36E9-1340-3C4B-B120-491B5B69DEBA}"/>
              </a:ext>
            </a:extLst>
          </p:cNvPr>
          <p:cNvCxnSpPr/>
          <p:nvPr/>
        </p:nvCxnSpPr>
        <p:spPr>
          <a:xfrm>
            <a:off x="881063" y="5800725"/>
            <a:ext cx="0" cy="1285875"/>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sp>
        <p:nvSpPr>
          <p:cNvPr id="3" name="Picture Placeholder 2">
            <a:extLst>
              <a:ext uri="{FF2B5EF4-FFF2-40B4-BE49-F238E27FC236}">
                <a16:creationId xmlns:a16="http://schemas.microsoft.com/office/drawing/2014/main" id="{80E02049-C2BE-8D46-ABF5-1D583AA70A9A}"/>
              </a:ext>
            </a:extLst>
          </p:cNvPr>
          <p:cNvSpPr>
            <a:spLocks noGrp="1"/>
          </p:cNvSpPr>
          <p:nvPr>
            <p:ph type="pic" sz="quarter" idx="13"/>
          </p:nvPr>
        </p:nvSpPr>
        <p:spPr>
          <a:xfrm>
            <a:off x="7146132" y="1460501"/>
            <a:ext cx="4271962" cy="5397500"/>
          </a:xfrm>
          <a:prstGeom prst="rect">
            <a:avLst/>
          </a:prstGeom>
          <a:pattFill prst="lgCheck">
            <a:fgClr>
              <a:schemeClr val="tx2">
                <a:lumMod val="20000"/>
                <a:lumOff val="80000"/>
              </a:schemeClr>
            </a:fgClr>
            <a:bgClr>
              <a:schemeClr val="bg1"/>
            </a:bgClr>
          </a:pattFill>
        </p:spPr>
        <p:txBody>
          <a:bodyPr/>
          <a:lstStyle>
            <a:lvl1pPr marL="0" indent="0" algn="ctr">
              <a:buNone/>
              <a:defRPr sz="1800"/>
            </a:lvl1pPr>
          </a:lstStyle>
          <a:p>
            <a:r>
              <a:rPr lang="en-US"/>
              <a:t>Click icon to add picture</a:t>
            </a:r>
          </a:p>
        </p:txBody>
      </p:sp>
      <p:sp>
        <p:nvSpPr>
          <p:cNvPr id="17" name="Text Placeholder 24">
            <a:extLst>
              <a:ext uri="{FF2B5EF4-FFF2-40B4-BE49-F238E27FC236}">
                <a16:creationId xmlns:a16="http://schemas.microsoft.com/office/drawing/2014/main" id="{32CFA36E-EB99-B44E-887C-E0DC195B900A}"/>
              </a:ext>
            </a:extLst>
          </p:cNvPr>
          <p:cNvSpPr>
            <a:spLocks noGrp="1"/>
          </p:cNvSpPr>
          <p:nvPr>
            <p:ph type="body" sz="quarter" idx="14" hasCustomPrompt="1"/>
          </p:nvPr>
        </p:nvSpPr>
        <p:spPr>
          <a:xfrm>
            <a:off x="1544638" y="1460500"/>
            <a:ext cx="4584700" cy="1612900"/>
          </a:xfrm>
          <a:prstGeom prst="rect">
            <a:avLst/>
          </a:prstGeom>
        </p:spPr>
        <p:txBody>
          <a:bodyPr/>
          <a:lstStyle>
            <a:lvl1pPr marL="0" indent="0">
              <a:buNone/>
              <a:defRPr sz="5400">
                <a:solidFill>
                  <a:schemeClr val="tx1"/>
                </a:solidFill>
                <a:latin typeface="+mj-lt"/>
              </a:defRPr>
            </a:lvl1pPr>
          </a:lstStyle>
          <a:p>
            <a:pPr lvl="0"/>
            <a:r>
              <a:rPr lang="en-US"/>
              <a:t>Section Title</a:t>
            </a:r>
          </a:p>
          <a:p>
            <a:pPr lvl="0"/>
            <a:endParaRPr lang="en-US"/>
          </a:p>
        </p:txBody>
      </p:sp>
      <p:sp>
        <p:nvSpPr>
          <p:cNvPr id="18" name="Text Placeholder 26">
            <a:extLst>
              <a:ext uri="{FF2B5EF4-FFF2-40B4-BE49-F238E27FC236}">
                <a16:creationId xmlns:a16="http://schemas.microsoft.com/office/drawing/2014/main" id="{86398FC7-FCA7-4440-90B9-648E43738C35}"/>
              </a:ext>
            </a:extLst>
          </p:cNvPr>
          <p:cNvSpPr>
            <a:spLocks noGrp="1"/>
          </p:cNvSpPr>
          <p:nvPr>
            <p:ph type="body" sz="quarter" idx="15" hasCustomPrompt="1"/>
          </p:nvPr>
        </p:nvSpPr>
        <p:spPr>
          <a:xfrm>
            <a:off x="1539875" y="3186112"/>
            <a:ext cx="4589463" cy="914400"/>
          </a:xfrm>
          <a:prstGeom prst="rect">
            <a:avLst/>
          </a:prstGeom>
        </p:spPr>
        <p:txBody>
          <a:bodyPr/>
          <a:lstStyle>
            <a:lvl1pPr marL="0" indent="0">
              <a:lnSpc>
                <a:spcPct val="150000"/>
              </a:lnSpc>
              <a:buFont typeface="Arial" panose="020B0604020202020204" pitchFamily="34" charset="0"/>
              <a:buNone/>
              <a:defRPr sz="2000">
                <a:solidFill>
                  <a:schemeClr val="tx1"/>
                </a:solidFill>
              </a:defRPr>
            </a:lvl1pPr>
          </a:lstStyle>
          <a:p>
            <a:pPr lvl="0"/>
            <a:r>
              <a:rPr lang="en-US"/>
              <a:t>SUBTITLE</a:t>
            </a:r>
          </a:p>
        </p:txBody>
      </p:sp>
    </p:spTree>
    <p:extLst>
      <p:ext uri="{BB962C8B-B14F-4D97-AF65-F5344CB8AC3E}">
        <p14:creationId xmlns:p14="http://schemas.microsoft.com/office/powerpoint/2010/main" val="82340856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Section Titl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7" name="Rectangle 6">
            <a:extLst>
              <a:ext uri="{FF2B5EF4-FFF2-40B4-BE49-F238E27FC236}">
                <a16:creationId xmlns:a16="http://schemas.microsoft.com/office/drawing/2014/main" id="{85B49FA8-FC51-384C-A473-19AD2ED9C9AC}"/>
              </a:ext>
            </a:extLst>
          </p:cNvPr>
          <p:cNvSpPr/>
          <p:nvPr/>
        </p:nvSpPr>
        <p:spPr>
          <a:xfrm>
            <a:off x="0" y="828675"/>
            <a:ext cx="5629275" cy="6029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hasCustomPrompt="1"/>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a:t>Section Title</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a:t>SUBTITLE</a:t>
            </a:r>
          </a:p>
        </p:txBody>
      </p:sp>
      <p:sp>
        <p:nvSpPr>
          <p:cNvPr id="5" name="Text Placeholder 4">
            <a:extLst>
              <a:ext uri="{FF2B5EF4-FFF2-40B4-BE49-F238E27FC236}">
                <a16:creationId xmlns:a16="http://schemas.microsoft.com/office/drawing/2014/main" id="{00D27FCF-A5B3-AC40-95D5-4D00046A9389}"/>
              </a:ext>
            </a:extLst>
          </p:cNvPr>
          <p:cNvSpPr>
            <a:spLocks noGrp="1"/>
          </p:cNvSpPr>
          <p:nvPr>
            <p:ph type="body" sz="quarter" idx="16" hasCustomPrompt="1"/>
          </p:nvPr>
        </p:nvSpPr>
        <p:spPr>
          <a:xfrm>
            <a:off x="6130925" y="2579688"/>
            <a:ext cx="5222875" cy="3629025"/>
          </a:xfrm>
          <a:prstGeom prst="rect">
            <a:avLst/>
          </a:prstGeom>
        </p:spPr>
        <p:txBody>
          <a:bodyPr/>
          <a:lstStyle>
            <a:lvl1pPr marL="0" indent="0">
              <a:lnSpc>
                <a:spcPts val="2220"/>
              </a:lnSpc>
              <a:buNone/>
              <a:defRPr sz="1600"/>
            </a:lvl1pPr>
            <a:lvl5pPr marL="1828800" indent="0">
              <a:buNone/>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a:p>
            <a:pPr lvl="4"/>
            <a:endParaRPr lang="en-US"/>
          </a:p>
        </p:txBody>
      </p:sp>
    </p:spTree>
    <p:extLst>
      <p:ext uri="{BB962C8B-B14F-4D97-AF65-F5344CB8AC3E}">
        <p14:creationId xmlns:p14="http://schemas.microsoft.com/office/powerpoint/2010/main" val="209890592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Section Titl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7" name="Rectangle 6">
            <a:extLst>
              <a:ext uri="{FF2B5EF4-FFF2-40B4-BE49-F238E27FC236}">
                <a16:creationId xmlns:a16="http://schemas.microsoft.com/office/drawing/2014/main" id="{85B49FA8-FC51-384C-A473-19AD2ED9C9AC}"/>
              </a:ext>
            </a:extLst>
          </p:cNvPr>
          <p:cNvSpPr/>
          <p:nvPr/>
        </p:nvSpPr>
        <p:spPr>
          <a:xfrm>
            <a:off x="0" y="828675"/>
            <a:ext cx="5629275" cy="6029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hasCustomPrompt="1"/>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a:t>Section Title</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a:t>SUBTITLE</a:t>
            </a:r>
          </a:p>
        </p:txBody>
      </p:sp>
      <p:sp>
        <p:nvSpPr>
          <p:cNvPr id="10" name="Text Placeholder 24">
            <a:extLst>
              <a:ext uri="{FF2B5EF4-FFF2-40B4-BE49-F238E27FC236}">
                <a16:creationId xmlns:a16="http://schemas.microsoft.com/office/drawing/2014/main" id="{F9AE69B5-73A3-43DE-AC09-B5A4EF3BC85E}"/>
              </a:ext>
            </a:extLst>
          </p:cNvPr>
          <p:cNvSpPr>
            <a:spLocks noGrp="1"/>
          </p:cNvSpPr>
          <p:nvPr>
            <p:ph type="body" sz="quarter" idx="16" hasCustomPrompt="1"/>
          </p:nvPr>
        </p:nvSpPr>
        <p:spPr>
          <a:xfrm>
            <a:off x="5863818" y="1512334"/>
            <a:ext cx="5637620" cy="343780"/>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13" name="Text Placeholder 26">
            <a:extLst>
              <a:ext uri="{FF2B5EF4-FFF2-40B4-BE49-F238E27FC236}">
                <a16:creationId xmlns:a16="http://schemas.microsoft.com/office/drawing/2014/main" id="{A41FBEBF-C0AF-488B-8F9F-F717BECE249E}"/>
              </a:ext>
            </a:extLst>
          </p:cNvPr>
          <p:cNvSpPr>
            <a:spLocks noGrp="1"/>
          </p:cNvSpPr>
          <p:nvPr>
            <p:ph type="body" sz="quarter" idx="17" hasCustomPrompt="1"/>
          </p:nvPr>
        </p:nvSpPr>
        <p:spPr>
          <a:xfrm>
            <a:off x="5863818" y="1955118"/>
            <a:ext cx="564288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sed</a:t>
            </a:r>
            <a:r>
              <a:rPr lang="en-CA" sz="1600">
                <a:latin typeface="Roboto Light" panose="02000000000000000000" pitchFamily="2" charset="0"/>
                <a:ea typeface="Roboto Light" panose="02000000000000000000" pitchFamily="2" charset="0"/>
                <a:cs typeface="Roboto Light" panose="02000000000000000000" pitchFamily="2" charset="0"/>
              </a:rPr>
              <a:t>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16" name="Text Placeholder 24">
            <a:extLst>
              <a:ext uri="{FF2B5EF4-FFF2-40B4-BE49-F238E27FC236}">
                <a16:creationId xmlns:a16="http://schemas.microsoft.com/office/drawing/2014/main" id="{CD9FB9F4-7C76-4963-958F-F1FA11F258B0}"/>
              </a:ext>
            </a:extLst>
          </p:cNvPr>
          <p:cNvSpPr>
            <a:spLocks noGrp="1"/>
          </p:cNvSpPr>
          <p:nvPr>
            <p:ph type="body" sz="quarter" idx="20" hasCustomPrompt="1"/>
          </p:nvPr>
        </p:nvSpPr>
        <p:spPr>
          <a:xfrm>
            <a:off x="5878899" y="3093118"/>
            <a:ext cx="5607458" cy="376238"/>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17" name="Text Placeholder 26">
            <a:extLst>
              <a:ext uri="{FF2B5EF4-FFF2-40B4-BE49-F238E27FC236}">
                <a16:creationId xmlns:a16="http://schemas.microsoft.com/office/drawing/2014/main" id="{6AC6D721-2732-4FEE-B638-7175AA8E55A5}"/>
              </a:ext>
            </a:extLst>
          </p:cNvPr>
          <p:cNvSpPr>
            <a:spLocks noGrp="1"/>
          </p:cNvSpPr>
          <p:nvPr>
            <p:ph type="body" sz="quarter" idx="21" hasCustomPrompt="1"/>
          </p:nvPr>
        </p:nvSpPr>
        <p:spPr>
          <a:xfrm>
            <a:off x="5878899" y="3580481"/>
            <a:ext cx="561269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sed</a:t>
            </a:r>
            <a:r>
              <a:rPr lang="en-CA" sz="1600">
                <a:latin typeface="Roboto Light" panose="02000000000000000000" pitchFamily="2" charset="0"/>
                <a:ea typeface="Roboto Light" panose="02000000000000000000" pitchFamily="2" charset="0"/>
                <a:cs typeface="Roboto Light" panose="02000000000000000000" pitchFamily="2" charset="0"/>
              </a:rPr>
              <a:t>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21" name="Text Placeholder 24">
            <a:extLst>
              <a:ext uri="{FF2B5EF4-FFF2-40B4-BE49-F238E27FC236}">
                <a16:creationId xmlns:a16="http://schemas.microsoft.com/office/drawing/2014/main" id="{E9D38CA1-821C-4C08-A3BF-0E3EDA43BFB6}"/>
              </a:ext>
            </a:extLst>
          </p:cNvPr>
          <p:cNvSpPr>
            <a:spLocks noGrp="1"/>
          </p:cNvSpPr>
          <p:nvPr>
            <p:ph type="body" sz="quarter" idx="22" hasCustomPrompt="1"/>
          </p:nvPr>
        </p:nvSpPr>
        <p:spPr>
          <a:xfrm>
            <a:off x="5888745" y="4666331"/>
            <a:ext cx="5607458" cy="376238"/>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22" name="Text Placeholder 26">
            <a:extLst>
              <a:ext uri="{FF2B5EF4-FFF2-40B4-BE49-F238E27FC236}">
                <a16:creationId xmlns:a16="http://schemas.microsoft.com/office/drawing/2014/main" id="{E7658349-9FC0-4736-A52F-F8B20D61D1B3}"/>
              </a:ext>
            </a:extLst>
          </p:cNvPr>
          <p:cNvSpPr>
            <a:spLocks noGrp="1"/>
          </p:cNvSpPr>
          <p:nvPr>
            <p:ph type="body" sz="quarter" idx="23" hasCustomPrompt="1"/>
          </p:nvPr>
        </p:nvSpPr>
        <p:spPr>
          <a:xfrm>
            <a:off x="5893508" y="5134642"/>
            <a:ext cx="561269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sed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Tree>
    <p:extLst>
      <p:ext uri="{BB962C8B-B14F-4D97-AF65-F5344CB8AC3E}">
        <p14:creationId xmlns:p14="http://schemas.microsoft.com/office/powerpoint/2010/main" val="401098057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Section Title with photo 1">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92559CF-EC58-BB43-ADC4-882CE25DE745}"/>
              </a:ext>
            </a:extLst>
          </p:cNvPr>
          <p:cNvSpPr>
            <a:spLocks noGrp="1"/>
          </p:cNvSpPr>
          <p:nvPr>
            <p:ph type="pic" sz="quarter" idx="13"/>
          </p:nvPr>
        </p:nvSpPr>
        <p:spPr>
          <a:xfrm>
            <a:off x="0" y="4587747"/>
            <a:ext cx="12192000" cy="2549525"/>
          </a:xfrm>
          <a:prstGeom prst="rect">
            <a:avLst/>
          </a:prstGeom>
          <a:pattFill prst="lgCheck">
            <a:fgClr>
              <a:schemeClr val="tx2">
                <a:lumMod val="20000"/>
                <a:lumOff val="80000"/>
              </a:schemeClr>
            </a:fgClr>
            <a:bgClr>
              <a:schemeClr val="bg1"/>
            </a:bgClr>
          </a:pattFill>
        </p:spPr>
        <p:txBody>
          <a:bodyPr/>
          <a:lstStyle>
            <a:lvl1pPr marL="0" indent="0" algn="ctr">
              <a:buNone/>
              <a:defRPr sz="1800"/>
            </a:lvl1pPr>
          </a:lstStyle>
          <a:p>
            <a:r>
              <a:rPr lang="en-US"/>
              <a:t>Click icon to add picture</a:t>
            </a:r>
          </a:p>
        </p:txBody>
      </p:sp>
      <p:sp>
        <p:nvSpPr>
          <p:cNvPr id="6" name="Slide Number Placeholder 5">
            <a:extLst>
              <a:ext uri="{FF2B5EF4-FFF2-40B4-BE49-F238E27FC236}">
                <a16:creationId xmlns:a16="http://schemas.microsoft.com/office/drawing/2014/main" id="{3A0D01D0-CE02-8540-95BC-12C5C08E29C3}"/>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3" name="Text Placeholder 2">
            <a:extLst>
              <a:ext uri="{FF2B5EF4-FFF2-40B4-BE49-F238E27FC236}">
                <a16:creationId xmlns:a16="http://schemas.microsoft.com/office/drawing/2014/main" id="{00F9EB8E-C529-D442-8C70-50C26ABF4706}"/>
              </a:ext>
            </a:extLst>
          </p:cNvPr>
          <p:cNvSpPr>
            <a:spLocks noGrp="1"/>
          </p:cNvSpPr>
          <p:nvPr>
            <p:ph type="body" sz="quarter" idx="14" hasCustomPrompt="1"/>
          </p:nvPr>
        </p:nvSpPr>
        <p:spPr>
          <a:xfrm>
            <a:off x="985687" y="1020579"/>
            <a:ext cx="10368112" cy="592138"/>
          </a:xfrm>
          <a:prstGeom prst="rect">
            <a:avLst/>
          </a:prstGeom>
        </p:spPr>
        <p:txBody>
          <a:bodyPr/>
          <a:lstStyle>
            <a:lvl1pPr marL="0" indent="0">
              <a:buNone/>
              <a:defRPr sz="2800">
                <a:latin typeface="+mj-lt"/>
              </a:defRPr>
            </a:lvl1pPr>
          </a:lstStyle>
          <a:p>
            <a:pPr lvl="0"/>
            <a:r>
              <a:rPr lang="en-US"/>
              <a:t>Section Title</a:t>
            </a:r>
          </a:p>
          <a:p>
            <a:pPr lvl="0"/>
            <a:endParaRPr lang="en-US"/>
          </a:p>
          <a:p>
            <a:pPr lvl="0"/>
            <a:endParaRPr lang="en-US"/>
          </a:p>
        </p:txBody>
      </p:sp>
      <p:sp>
        <p:nvSpPr>
          <p:cNvPr id="5" name="Text Placeholder 4">
            <a:extLst>
              <a:ext uri="{FF2B5EF4-FFF2-40B4-BE49-F238E27FC236}">
                <a16:creationId xmlns:a16="http://schemas.microsoft.com/office/drawing/2014/main" id="{1C39E10C-7751-C94C-8CB8-221F5A458596}"/>
              </a:ext>
            </a:extLst>
          </p:cNvPr>
          <p:cNvSpPr>
            <a:spLocks noGrp="1"/>
          </p:cNvSpPr>
          <p:nvPr>
            <p:ph type="body" sz="quarter" idx="15" hasCustomPrompt="1"/>
          </p:nvPr>
        </p:nvSpPr>
        <p:spPr>
          <a:xfrm>
            <a:off x="985686" y="1703204"/>
            <a:ext cx="10368113" cy="2714625"/>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
        <p:nvSpPr>
          <p:cNvPr id="19" name="TextBox 18">
            <a:extLst>
              <a:ext uri="{FF2B5EF4-FFF2-40B4-BE49-F238E27FC236}">
                <a16:creationId xmlns:a16="http://schemas.microsoft.com/office/drawing/2014/main" id="{AE9233BB-6E59-7E41-81A8-41C000410CF6}"/>
              </a:ext>
            </a:extLst>
          </p:cNvPr>
          <p:cNvSpPr txBox="1"/>
          <p:nvPr/>
        </p:nvSpPr>
        <p:spPr>
          <a:xfrm>
            <a:off x="365395" y="408382"/>
            <a:ext cx="5737022" cy="253916"/>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94935375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Section Title with photo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9D6288D-EF26-6E4E-B86A-6C6E15CEF926}"/>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16" name="Picture Placeholder 2">
            <a:extLst>
              <a:ext uri="{FF2B5EF4-FFF2-40B4-BE49-F238E27FC236}">
                <a16:creationId xmlns:a16="http://schemas.microsoft.com/office/drawing/2014/main" id="{D92805CC-6222-6B45-B7AC-5004EFE8F84D}"/>
              </a:ext>
            </a:extLst>
          </p:cNvPr>
          <p:cNvSpPr>
            <a:spLocks noGrp="1"/>
          </p:cNvSpPr>
          <p:nvPr>
            <p:ph type="pic" sz="quarter" idx="13"/>
          </p:nvPr>
        </p:nvSpPr>
        <p:spPr>
          <a:xfrm>
            <a:off x="1" y="0"/>
            <a:ext cx="12192000" cy="2819400"/>
          </a:xfrm>
          <a:prstGeom prst="rect">
            <a:avLst/>
          </a:prstGeom>
          <a:pattFill prst="lgCheck">
            <a:fgClr>
              <a:schemeClr val="tx2">
                <a:lumMod val="20000"/>
                <a:lumOff val="80000"/>
              </a:schemeClr>
            </a:fgClr>
            <a:bgClr>
              <a:schemeClr val="bg1"/>
            </a:bgClr>
          </a:patt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a:t>Click icon to add picture</a:t>
            </a:r>
          </a:p>
        </p:txBody>
      </p:sp>
      <p:sp>
        <p:nvSpPr>
          <p:cNvPr id="3" name="Text Placeholder 2">
            <a:extLst>
              <a:ext uri="{FF2B5EF4-FFF2-40B4-BE49-F238E27FC236}">
                <a16:creationId xmlns:a16="http://schemas.microsoft.com/office/drawing/2014/main" id="{DC7B2D64-E414-864D-BC04-B0448CE55437}"/>
              </a:ext>
            </a:extLst>
          </p:cNvPr>
          <p:cNvSpPr>
            <a:spLocks noGrp="1"/>
          </p:cNvSpPr>
          <p:nvPr>
            <p:ph type="body" sz="quarter" idx="14" hasCustomPrompt="1"/>
          </p:nvPr>
        </p:nvSpPr>
        <p:spPr>
          <a:xfrm>
            <a:off x="827773" y="3511550"/>
            <a:ext cx="4244741" cy="2764122"/>
          </a:xfrm>
          <a:prstGeom prst="rect">
            <a:avLst/>
          </a:prstGeom>
        </p:spPr>
        <p:txBody>
          <a:bodyPr/>
          <a:lstStyle>
            <a:lvl1pPr marL="0" indent="0">
              <a:lnSpc>
                <a:spcPct val="100000"/>
              </a:lnSpc>
              <a:buNone/>
              <a:defRPr sz="4800">
                <a:latin typeface="+mj-lt"/>
              </a:defRPr>
            </a:lvl1pPr>
          </a:lstStyle>
          <a:p>
            <a:pPr lvl="0"/>
            <a:r>
              <a:rPr lang="en-US">
                <a:latin typeface="+mj-lt"/>
              </a:rPr>
              <a:t>Section Title</a:t>
            </a:r>
          </a:p>
        </p:txBody>
      </p:sp>
      <p:sp>
        <p:nvSpPr>
          <p:cNvPr id="5" name="Text Placeholder 4">
            <a:extLst>
              <a:ext uri="{FF2B5EF4-FFF2-40B4-BE49-F238E27FC236}">
                <a16:creationId xmlns:a16="http://schemas.microsoft.com/office/drawing/2014/main" id="{068BD1CC-0593-474E-9F1B-6DCA19640394}"/>
              </a:ext>
            </a:extLst>
          </p:cNvPr>
          <p:cNvSpPr>
            <a:spLocks noGrp="1"/>
          </p:cNvSpPr>
          <p:nvPr>
            <p:ph type="body" sz="quarter" idx="15" hasCustomPrompt="1"/>
          </p:nvPr>
        </p:nvSpPr>
        <p:spPr>
          <a:xfrm>
            <a:off x="5207802" y="3511550"/>
            <a:ext cx="6145998" cy="2764122"/>
          </a:xfrm>
          <a:prstGeom prst="rect">
            <a:avLst/>
          </a:prstGeom>
        </p:spPr>
        <p:txBody>
          <a:bodyPr/>
          <a:lstStyle>
            <a:lvl1pPr marL="0" indent="0">
              <a:lnSpc>
                <a:spcPts val="1980"/>
              </a:lnSpc>
              <a:buNone/>
              <a:defRPr sz="14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7" name="TextBox 16">
            <a:extLst>
              <a:ext uri="{FF2B5EF4-FFF2-40B4-BE49-F238E27FC236}">
                <a16:creationId xmlns:a16="http://schemas.microsoft.com/office/drawing/2014/main" id="{7F4AEF1F-F2D4-0040-885C-60F4EBF51EC6}"/>
              </a:ext>
            </a:extLst>
          </p:cNvPr>
          <p:cNvSpPr txBox="1"/>
          <p:nvPr/>
        </p:nvSpPr>
        <p:spPr>
          <a:xfrm>
            <a:off x="355770" y="2919166"/>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664602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pPr>
              <a:defRPr/>
            </a:pPr>
            <a:fld id="{EBEFD00C-8308-407C-A489-BCDEB93CAC9A}" type="slidenum">
              <a:rPr lang="en-CA" smtClean="0"/>
              <a:pPr>
                <a:defRPr/>
              </a:pPr>
              <a:t>‹#›</a:t>
            </a:fld>
            <a:endParaRPr lang="en-CA"/>
          </a:p>
        </p:txBody>
      </p:sp>
    </p:spTree>
    <p:extLst>
      <p:ext uri="{BB962C8B-B14F-4D97-AF65-F5344CB8AC3E}">
        <p14:creationId xmlns:p14="http://schemas.microsoft.com/office/powerpoint/2010/main" val="325701985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Blank (Watermark Top)">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A2F5001D-BD09-4631-A53E-81F46AAEFA5C}" type="slidenum">
              <a:rPr lang="fr-CA" smtClean="0"/>
              <a:pPr/>
              <a:t>‹#›</a:t>
            </a:fld>
            <a:endParaRPr lang="fr-CA"/>
          </a:p>
        </p:txBody>
      </p:sp>
      <p:sp>
        <p:nvSpPr>
          <p:cNvPr id="4" name="TextBox 3">
            <a:extLst>
              <a:ext uri="{FF2B5EF4-FFF2-40B4-BE49-F238E27FC236}">
                <a16:creationId xmlns:a16="http://schemas.microsoft.com/office/drawing/2014/main" id="{439718CB-4F5D-A545-A941-82F5CAF04CCD}"/>
              </a:ext>
            </a:extLst>
          </p:cNvPr>
          <p:cNvSpPr txBox="1"/>
          <p:nvPr/>
        </p:nvSpPr>
        <p:spPr>
          <a:xfrm>
            <a:off x="365395" y="408382"/>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5" name="Text Placeholder 2">
            <a:extLst>
              <a:ext uri="{FF2B5EF4-FFF2-40B4-BE49-F238E27FC236}">
                <a16:creationId xmlns:a16="http://schemas.microsoft.com/office/drawing/2014/main" id="{8147C191-F802-45AB-9195-14763280387F}"/>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6" name="Text Placeholder 4">
            <a:extLst>
              <a:ext uri="{FF2B5EF4-FFF2-40B4-BE49-F238E27FC236}">
                <a16:creationId xmlns:a16="http://schemas.microsoft.com/office/drawing/2014/main" id="{DFB213C1-F362-4BA8-A10A-705CC4FF57CD}"/>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309513961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Blank (Watermark Righ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A9567-B06F-C940-B410-F4F3929FAE7F}"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5F83CD2C-9778-1046-8B1F-03FF20ACEDB5}"/>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7" name="Text Placeholder 2">
            <a:extLst>
              <a:ext uri="{FF2B5EF4-FFF2-40B4-BE49-F238E27FC236}">
                <a16:creationId xmlns:a16="http://schemas.microsoft.com/office/drawing/2014/main" id="{72153D54-8D27-4A1A-9470-53A79D2169F2}"/>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8" name="Text Placeholder 4">
            <a:extLst>
              <a:ext uri="{FF2B5EF4-FFF2-40B4-BE49-F238E27FC236}">
                <a16:creationId xmlns:a16="http://schemas.microsoft.com/office/drawing/2014/main" id="{32311DE6-0401-482C-8A1B-FBAE83F396FD}"/>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270748537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Blank (Watermark Lef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A2F5001D-BD09-4631-A53E-81F46AAEFA5C}" type="slidenum">
              <a:rPr lang="fr-CA" smtClean="0"/>
              <a:pPr/>
              <a:t>‹#›</a:t>
            </a:fld>
            <a:endParaRPr lang="fr-CA"/>
          </a:p>
        </p:txBody>
      </p:sp>
      <p:sp>
        <p:nvSpPr>
          <p:cNvPr id="4" name="TextBox 3">
            <a:extLst>
              <a:ext uri="{FF2B5EF4-FFF2-40B4-BE49-F238E27FC236}">
                <a16:creationId xmlns:a16="http://schemas.microsoft.com/office/drawing/2014/main" id="{A8A1C141-2355-A548-9256-CAACD0342831}"/>
              </a:ext>
            </a:extLst>
          </p:cNvPr>
          <p:cNvSpPr txBox="1"/>
          <p:nvPr/>
        </p:nvSpPr>
        <p:spPr>
          <a:xfrm>
            <a:off x="220553" y="414826"/>
            <a:ext cx="346249" cy="5376373"/>
          </a:xfrm>
          <a:prstGeom prst="rect">
            <a:avLst/>
          </a:prstGeom>
          <a:noFill/>
        </p:spPr>
        <p:txBody>
          <a:bodyPr vert="vert270"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7" name="Text Placeholder 2">
            <a:extLst>
              <a:ext uri="{FF2B5EF4-FFF2-40B4-BE49-F238E27FC236}">
                <a16:creationId xmlns:a16="http://schemas.microsoft.com/office/drawing/2014/main" id="{87671960-278B-4251-988A-C482AD268438}"/>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8" name="Text Placeholder 4">
            <a:extLst>
              <a:ext uri="{FF2B5EF4-FFF2-40B4-BE49-F238E27FC236}">
                <a16:creationId xmlns:a16="http://schemas.microsoft.com/office/drawing/2014/main" id="{33B75306-0339-4C55-922E-CEEC666C89BA}"/>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36518647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meline Vertical (1)">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86627"/>
            <a:ext cx="0" cy="7116077"/>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36" name="Oval 35">
            <a:extLst>
              <a:ext uri="{FF2B5EF4-FFF2-40B4-BE49-F238E27FC236}">
                <a16:creationId xmlns:a16="http://schemas.microsoft.com/office/drawing/2014/main" id="{65110B62-0D26-8D4E-B623-AAB570AB3455}"/>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499"/>
            <a:ext cx="4953000" cy="5033988"/>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6" name="TextBox 15">
            <a:extLst>
              <a:ext uri="{FF2B5EF4-FFF2-40B4-BE49-F238E27FC236}">
                <a16:creationId xmlns:a16="http://schemas.microsoft.com/office/drawing/2014/main" id="{DFB10131-36C4-4F4C-BE14-574B2C8837B9}"/>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95678257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meline Vertical (2)">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86627"/>
            <a:ext cx="0" cy="7116077"/>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36" name="Oval 35">
            <a:extLst>
              <a:ext uri="{FF2B5EF4-FFF2-40B4-BE49-F238E27FC236}">
                <a16:creationId xmlns:a16="http://schemas.microsoft.com/office/drawing/2014/main" id="{65110B62-0D26-8D4E-B623-AAB570AB3455}"/>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1" name="Oval 40">
            <a:extLst>
              <a:ext uri="{FF2B5EF4-FFF2-40B4-BE49-F238E27FC236}">
                <a16:creationId xmlns:a16="http://schemas.microsoft.com/office/drawing/2014/main" id="{5EDD294E-97A7-6441-9752-0882CF46F1FC}"/>
              </a:ext>
            </a:extLst>
          </p:cNvPr>
          <p:cNvSpPr/>
          <p:nvPr/>
        </p:nvSpPr>
        <p:spPr>
          <a:xfrm>
            <a:off x="5922167" y="3553444"/>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499"/>
            <a:ext cx="4953000" cy="2146311"/>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800" y="3468675"/>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690" y="3967173"/>
            <a:ext cx="4953000" cy="2146313"/>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9" name="TextBox 18">
            <a:extLst>
              <a:ext uri="{FF2B5EF4-FFF2-40B4-BE49-F238E27FC236}">
                <a16:creationId xmlns:a16="http://schemas.microsoft.com/office/drawing/2014/main" id="{BEAE33BE-94AC-1640-A24F-C812C0DE9E50}"/>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832805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Timeline Vertical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0"/>
            <a:ext cx="0" cy="7029450"/>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36" name="Oval 35">
            <a:extLst>
              <a:ext uri="{FF2B5EF4-FFF2-40B4-BE49-F238E27FC236}">
                <a16:creationId xmlns:a16="http://schemas.microsoft.com/office/drawing/2014/main" id="{65110B62-0D26-8D4E-B623-AAB570AB3455}"/>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1" name="Oval 40">
            <a:extLst>
              <a:ext uri="{FF2B5EF4-FFF2-40B4-BE49-F238E27FC236}">
                <a16:creationId xmlns:a16="http://schemas.microsoft.com/office/drawing/2014/main" id="{5EDD294E-97A7-6441-9752-0882CF46F1FC}"/>
              </a:ext>
            </a:extLst>
          </p:cNvPr>
          <p:cNvSpPr/>
          <p:nvPr/>
        </p:nvSpPr>
        <p:spPr>
          <a:xfrm>
            <a:off x="5922167" y="25882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2" name="Oval 41">
            <a:extLst>
              <a:ext uri="{FF2B5EF4-FFF2-40B4-BE49-F238E27FC236}">
                <a16:creationId xmlns:a16="http://schemas.microsoft.com/office/drawing/2014/main" id="{C03C1B5A-093E-1B4C-98C6-13EDDEF28DAB}"/>
              </a:ext>
            </a:extLst>
          </p:cNvPr>
          <p:cNvSpPr/>
          <p:nvPr/>
        </p:nvSpPr>
        <p:spPr>
          <a:xfrm>
            <a:off x="5922167" y="4536558"/>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500"/>
            <a:ext cx="4953000" cy="1278292"/>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800" y="2503817"/>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690" y="3002315"/>
            <a:ext cx="4953000" cy="1296685"/>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7" name="Text Placeholder 24">
            <a:extLst>
              <a:ext uri="{FF2B5EF4-FFF2-40B4-BE49-F238E27FC236}">
                <a16:creationId xmlns:a16="http://schemas.microsoft.com/office/drawing/2014/main" id="{46A72031-DE39-944C-8D2F-D5311FF9AD7D}"/>
              </a:ext>
            </a:extLst>
          </p:cNvPr>
          <p:cNvSpPr>
            <a:spLocks noGrp="1"/>
          </p:cNvSpPr>
          <p:nvPr>
            <p:ph type="body" sz="quarter" idx="22" hasCustomPrompt="1"/>
          </p:nvPr>
        </p:nvSpPr>
        <p:spPr>
          <a:xfrm>
            <a:off x="6400910" y="4445026"/>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8" name="Text Placeholder 2">
            <a:extLst>
              <a:ext uri="{FF2B5EF4-FFF2-40B4-BE49-F238E27FC236}">
                <a16:creationId xmlns:a16="http://schemas.microsoft.com/office/drawing/2014/main" id="{3BBAE9F9-017E-E64C-9595-BB81E5CDCF3A}"/>
              </a:ext>
            </a:extLst>
          </p:cNvPr>
          <p:cNvSpPr>
            <a:spLocks noGrp="1"/>
          </p:cNvSpPr>
          <p:nvPr>
            <p:ph type="body" sz="quarter" idx="23" hasCustomPrompt="1"/>
          </p:nvPr>
        </p:nvSpPr>
        <p:spPr>
          <a:xfrm>
            <a:off x="6400800" y="4943524"/>
            <a:ext cx="4953000" cy="1304875"/>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4" name="TextBox 33">
            <a:extLst>
              <a:ext uri="{FF2B5EF4-FFF2-40B4-BE49-F238E27FC236}">
                <a16:creationId xmlns:a16="http://schemas.microsoft.com/office/drawing/2014/main" id="{FAF0236E-C4AA-4845-8F0B-84CFD509F4CF}"/>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168077895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imeline Vertical (4)">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716518"/>
            <a:ext cx="0" cy="6312932"/>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10" name="Rectangle 9">
            <a:extLst>
              <a:ext uri="{FF2B5EF4-FFF2-40B4-BE49-F238E27FC236}">
                <a16:creationId xmlns:a16="http://schemas.microsoft.com/office/drawing/2014/main" id="{867F12D3-4B51-C548-A48A-4FD3736659DC}"/>
              </a:ext>
            </a:extLst>
          </p:cNvPr>
          <p:cNvSpPr/>
          <p:nvPr/>
        </p:nvSpPr>
        <p:spPr>
          <a:xfrm>
            <a:off x="43059" y="130094"/>
            <a:ext cx="5129213" cy="7229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23" name="Oval 22">
            <a:extLst>
              <a:ext uri="{FF2B5EF4-FFF2-40B4-BE49-F238E27FC236}">
                <a16:creationId xmlns:a16="http://schemas.microsoft.com/office/drawing/2014/main" id="{75C17BF1-FEDE-D145-9011-47583A2F8031}"/>
              </a:ext>
            </a:extLst>
          </p:cNvPr>
          <p:cNvSpPr/>
          <p:nvPr/>
        </p:nvSpPr>
        <p:spPr>
          <a:xfrm>
            <a:off x="5922167" y="223706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24" name="Oval 23">
            <a:extLst>
              <a:ext uri="{FF2B5EF4-FFF2-40B4-BE49-F238E27FC236}">
                <a16:creationId xmlns:a16="http://schemas.microsoft.com/office/drawing/2014/main" id="{B5D84D4B-81BC-9B4A-BF88-F4EAF6DA2AEB}"/>
              </a:ext>
            </a:extLst>
          </p:cNvPr>
          <p:cNvSpPr/>
          <p:nvPr/>
        </p:nvSpPr>
        <p:spPr>
          <a:xfrm>
            <a:off x="5922167" y="37448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25" name="Oval 24">
            <a:extLst>
              <a:ext uri="{FF2B5EF4-FFF2-40B4-BE49-F238E27FC236}">
                <a16:creationId xmlns:a16="http://schemas.microsoft.com/office/drawing/2014/main" id="{875B9290-FBC3-E24B-8A38-696D18E61075}"/>
              </a:ext>
            </a:extLst>
          </p:cNvPr>
          <p:cNvSpPr/>
          <p:nvPr/>
        </p:nvSpPr>
        <p:spPr>
          <a:xfrm>
            <a:off x="5922167" y="530025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cxnSp>
        <p:nvCxnSpPr>
          <p:cNvPr id="27" name="Straight Connector 26">
            <a:extLst>
              <a:ext uri="{FF2B5EF4-FFF2-40B4-BE49-F238E27FC236}">
                <a16:creationId xmlns:a16="http://schemas.microsoft.com/office/drawing/2014/main" id="{6651B680-0592-3540-A448-6E10B752ADE8}"/>
              </a:ext>
            </a:extLst>
          </p:cNvPr>
          <p:cNvCxnSpPr>
            <a:cxnSpLocks/>
          </p:cNvCxnSpPr>
          <p:nvPr/>
        </p:nvCxnSpPr>
        <p:spPr>
          <a:xfrm>
            <a:off x="5994829" y="716518"/>
            <a:ext cx="0" cy="6312932"/>
          </a:xfrm>
          <a:prstGeom prst="line">
            <a:avLst/>
          </a:prstGeom>
        </p:spPr>
        <p:style>
          <a:lnRef idx="1">
            <a:schemeClr val="accent2"/>
          </a:lnRef>
          <a:fillRef idx="0">
            <a:schemeClr val="accent2"/>
          </a:fillRef>
          <a:effectRef idx="0">
            <a:schemeClr val="accent2"/>
          </a:effectRef>
          <a:fontRef idx="minor">
            <a:schemeClr val="tx1"/>
          </a:fontRef>
        </p:style>
      </p:cxnSp>
      <p:sp>
        <p:nvSpPr>
          <p:cNvPr id="36" name="Oval 35">
            <a:extLst>
              <a:ext uri="{FF2B5EF4-FFF2-40B4-BE49-F238E27FC236}">
                <a16:creationId xmlns:a16="http://schemas.microsoft.com/office/drawing/2014/main" id="{65110B62-0D26-8D4E-B623-AAB570AB3455}"/>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1" name="Oval 40">
            <a:extLst>
              <a:ext uri="{FF2B5EF4-FFF2-40B4-BE49-F238E27FC236}">
                <a16:creationId xmlns:a16="http://schemas.microsoft.com/office/drawing/2014/main" id="{5EDD294E-97A7-6441-9752-0882CF46F1FC}"/>
              </a:ext>
            </a:extLst>
          </p:cNvPr>
          <p:cNvSpPr/>
          <p:nvPr/>
        </p:nvSpPr>
        <p:spPr>
          <a:xfrm>
            <a:off x="5922167" y="223706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2" name="Oval 41">
            <a:extLst>
              <a:ext uri="{FF2B5EF4-FFF2-40B4-BE49-F238E27FC236}">
                <a16:creationId xmlns:a16="http://schemas.microsoft.com/office/drawing/2014/main" id="{C03C1B5A-093E-1B4C-98C6-13EDDEF28DAB}"/>
              </a:ext>
            </a:extLst>
          </p:cNvPr>
          <p:cNvSpPr/>
          <p:nvPr/>
        </p:nvSpPr>
        <p:spPr>
          <a:xfrm>
            <a:off x="5922167" y="37448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3" name="Oval 42">
            <a:extLst>
              <a:ext uri="{FF2B5EF4-FFF2-40B4-BE49-F238E27FC236}">
                <a16:creationId xmlns:a16="http://schemas.microsoft.com/office/drawing/2014/main" id="{F68FD192-53A7-754B-BE72-6720E9E4B861}"/>
              </a:ext>
            </a:extLst>
          </p:cNvPr>
          <p:cNvSpPr/>
          <p:nvPr/>
        </p:nvSpPr>
        <p:spPr>
          <a:xfrm>
            <a:off x="5922167" y="530025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500"/>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910" y="2131976"/>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800" y="2630475"/>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7" name="Text Placeholder 24">
            <a:extLst>
              <a:ext uri="{FF2B5EF4-FFF2-40B4-BE49-F238E27FC236}">
                <a16:creationId xmlns:a16="http://schemas.microsoft.com/office/drawing/2014/main" id="{46A72031-DE39-944C-8D2F-D5311FF9AD7D}"/>
              </a:ext>
            </a:extLst>
          </p:cNvPr>
          <p:cNvSpPr>
            <a:spLocks noGrp="1"/>
          </p:cNvSpPr>
          <p:nvPr>
            <p:ph type="body" sz="quarter" idx="22" hasCustomPrompt="1"/>
          </p:nvPr>
        </p:nvSpPr>
        <p:spPr>
          <a:xfrm>
            <a:off x="6400910" y="3670313"/>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8" name="Text Placeholder 2">
            <a:extLst>
              <a:ext uri="{FF2B5EF4-FFF2-40B4-BE49-F238E27FC236}">
                <a16:creationId xmlns:a16="http://schemas.microsoft.com/office/drawing/2014/main" id="{3BBAE9F9-017E-E64C-9595-BB81E5CDCF3A}"/>
              </a:ext>
            </a:extLst>
          </p:cNvPr>
          <p:cNvSpPr>
            <a:spLocks noGrp="1"/>
          </p:cNvSpPr>
          <p:nvPr>
            <p:ph type="body" sz="quarter" idx="23" hasCustomPrompt="1"/>
          </p:nvPr>
        </p:nvSpPr>
        <p:spPr>
          <a:xfrm>
            <a:off x="6400800" y="4168812"/>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9" name="Text Placeholder 24">
            <a:extLst>
              <a:ext uri="{FF2B5EF4-FFF2-40B4-BE49-F238E27FC236}">
                <a16:creationId xmlns:a16="http://schemas.microsoft.com/office/drawing/2014/main" id="{B7712930-9502-1746-8145-9044DE819662}"/>
              </a:ext>
            </a:extLst>
          </p:cNvPr>
          <p:cNvSpPr>
            <a:spLocks noGrp="1"/>
          </p:cNvSpPr>
          <p:nvPr>
            <p:ph type="body" sz="quarter" idx="24" hasCustomPrompt="1"/>
          </p:nvPr>
        </p:nvSpPr>
        <p:spPr>
          <a:xfrm>
            <a:off x="6400800" y="5195888"/>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50" name="Text Placeholder 2">
            <a:extLst>
              <a:ext uri="{FF2B5EF4-FFF2-40B4-BE49-F238E27FC236}">
                <a16:creationId xmlns:a16="http://schemas.microsoft.com/office/drawing/2014/main" id="{9B2156C2-D6F5-B94B-AAF1-8B7DB651799B}"/>
              </a:ext>
            </a:extLst>
          </p:cNvPr>
          <p:cNvSpPr>
            <a:spLocks noGrp="1"/>
          </p:cNvSpPr>
          <p:nvPr>
            <p:ph type="body" sz="quarter" idx="25" hasCustomPrompt="1"/>
          </p:nvPr>
        </p:nvSpPr>
        <p:spPr>
          <a:xfrm>
            <a:off x="6400690" y="5694387"/>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51" name="Text Placeholder 24">
            <a:extLst>
              <a:ext uri="{FF2B5EF4-FFF2-40B4-BE49-F238E27FC236}">
                <a16:creationId xmlns:a16="http://schemas.microsoft.com/office/drawing/2014/main" id="{24E98551-B0E8-FE45-8EC9-CEBA0B426CEB}"/>
              </a:ext>
            </a:extLst>
          </p:cNvPr>
          <p:cNvSpPr>
            <a:spLocks noGrp="1"/>
          </p:cNvSpPr>
          <p:nvPr>
            <p:ph type="body" sz="quarter" idx="14" hasCustomPrompt="1"/>
          </p:nvPr>
        </p:nvSpPr>
        <p:spPr>
          <a:xfrm>
            <a:off x="821217" y="576767"/>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2" name="Text Placeholder 26">
            <a:extLst>
              <a:ext uri="{FF2B5EF4-FFF2-40B4-BE49-F238E27FC236}">
                <a16:creationId xmlns:a16="http://schemas.microsoft.com/office/drawing/2014/main" id="{60AAB184-7816-A542-8885-80D330AB3CD6}"/>
              </a:ext>
            </a:extLst>
          </p:cNvPr>
          <p:cNvSpPr>
            <a:spLocks noGrp="1"/>
          </p:cNvSpPr>
          <p:nvPr>
            <p:ph type="body" sz="quarter" idx="15" hasCustomPrompt="1"/>
          </p:nvPr>
        </p:nvSpPr>
        <p:spPr>
          <a:xfrm>
            <a:off x="821217" y="3107775"/>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3" name="TextBox 52">
            <a:extLst>
              <a:ext uri="{FF2B5EF4-FFF2-40B4-BE49-F238E27FC236}">
                <a16:creationId xmlns:a16="http://schemas.microsoft.com/office/drawing/2014/main" id="{9B90DC7F-ABCB-8B48-84AD-BF0DA11A1C33}"/>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23568038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1_Grid (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A2F5001D-BD09-4631-A53E-81F46AAEFA5C}" type="slidenum">
              <a:rPr lang="fr-CA" smtClean="0"/>
              <a:pPr/>
              <a:t>‹#›</a:t>
            </a:fld>
            <a:endParaRPr lang="fr-CA"/>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6067425"/>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5320956"/>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100"/>
            <a:ext cx="5200650" cy="18914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 name="Chart Placeholder 2">
            <a:extLst>
              <a:ext uri="{FF2B5EF4-FFF2-40B4-BE49-F238E27FC236}">
                <a16:creationId xmlns:a16="http://schemas.microsoft.com/office/drawing/2014/main" id="{26B452C4-7AB0-4B41-9C9A-0EF49A4C8E1C}"/>
              </a:ext>
            </a:extLst>
          </p:cNvPr>
          <p:cNvSpPr>
            <a:spLocks noGrp="1"/>
          </p:cNvSpPr>
          <p:nvPr>
            <p:ph type="chart" sz="quarter" idx="25"/>
          </p:nvPr>
        </p:nvSpPr>
        <p:spPr>
          <a:xfrm>
            <a:off x="6415088" y="2917825"/>
            <a:ext cx="5183187" cy="3330575"/>
          </a:xfrm>
          <a:prstGeom prst="rect">
            <a:avLst/>
          </a:prstGeom>
        </p:spPr>
        <p:txBody>
          <a:bodyPr/>
          <a:lstStyle/>
          <a:p>
            <a:r>
              <a:rPr lang="en-US"/>
              <a:t>Click icon to add chart</a:t>
            </a:r>
            <a:endParaRPr lang="en-CA"/>
          </a:p>
        </p:txBody>
      </p:sp>
    </p:spTree>
    <p:extLst>
      <p:ext uri="{BB962C8B-B14F-4D97-AF65-F5344CB8AC3E}">
        <p14:creationId xmlns:p14="http://schemas.microsoft.com/office/powerpoint/2010/main" val="168555141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Grid (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A2F5001D-BD09-4631-A53E-81F46AAEFA5C}" type="slidenum">
              <a:rPr lang="fr-CA" smtClean="0"/>
              <a:pPr/>
              <a:t>‹#›</a:t>
            </a:fld>
            <a:endParaRPr lang="fr-CA"/>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6067425"/>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5320956"/>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099"/>
            <a:ext cx="5200650" cy="5320957"/>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Tree>
    <p:extLst>
      <p:ext uri="{BB962C8B-B14F-4D97-AF65-F5344CB8AC3E}">
        <p14:creationId xmlns:p14="http://schemas.microsoft.com/office/powerpoint/2010/main" val="135162923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Grid (3)">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A2F5001D-BD09-4631-A53E-81F46AAEFA5C}" type="slidenum">
              <a:rPr lang="fr-CA" smtClean="0"/>
              <a:pPr/>
              <a:t>‹#›</a:t>
            </a:fld>
            <a:endParaRPr lang="fr-CA"/>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20F6C08C-509D-2A45-B989-CD20CCBAB688}"/>
              </a:ext>
            </a:extLst>
          </p:cNvPr>
          <p:cNvSpPr/>
          <p:nvPr/>
        </p:nvSpPr>
        <p:spPr>
          <a:xfrm>
            <a:off x="414617" y="3455986"/>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099"/>
            <a:ext cx="5200650" cy="5320957"/>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7" name="Text Placeholder 31">
            <a:extLst>
              <a:ext uri="{FF2B5EF4-FFF2-40B4-BE49-F238E27FC236}">
                <a16:creationId xmlns:a16="http://schemas.microsoft.com/office/drawing/2014/main" id="{D67F7402-E73E-3744-B2A7-E26A1EE24E09}"/>
              </a:ext>
            </a:extLst>
          </p:cNvPr>
          <p:cNvSpPr>
            <a:spLocks noGrp="1"/>
          </p:cNvSpPr>
          <p:nvPr>
            <p:ph type="body" sz="quarter" idx="25" hasCustomPrompt="1"/>
          </p:nvPr>
        </p:nvSpPr>
        <p:spPr>
          <a:xfrm>
            <a:off x="593725" y="3639795"/>
            <a:ext cx="5124450" cy="375335"/>
          </a:xfrm>
          <a:prstGeom prst="rect">
            <a:avLst/>
          </a:prstGeom>
        </p:spPr>
        <p:txBody>
          <a:bodyPr/>
          <a:lstStyle>
            <a:lvl1pPr marL="0" indent="0">
              <a:buNone/>
              <a:defRPr sz="1800">
                <a:latin typeface="+mj-lt"/>
              </a:defRPr>
            </a:lvl1pPr>
          </a:lstStyle>
          <a:p>
            <a:pPr lvl="0"/>
            <a:r>
              <a:rPr lang="en-US"/>
              <a:t>3. Lorem ipsum dolor sit </a:t>
            </a:r>
            <a:r>
              <a:rPr lang="en-US" err="1"/>
              <a:t>amet</a:t>
            </a:r>
            <a:endParaRPr lang="en-US"/>
          </a:p>
          <a:p>
            <a:pPr lvl="0"/>
            <a:endParaRPr lang="en-US"/>
          </a:p>
          <a:p>
            <a:pPr lvl="0"/>
            <a:endParaRPr lang="en-US"/>
          </a:p>
        </p:txBody>
      </p:sp>
      <p:sp>
        <p:nvSpPr>
          <p:cNvPr id="38" name="Text Placeholder 33">
            <a:extLst>
              <a:ext uri="{FF2B5EF4-FFF2-40B4-BE49-F238E27FC236}">
                <a16:creationId xmlns:a16="http://schemas.microsoft.com/office/drawing/2014/main" id="{A8F5F31E-319F-4448-A2FA-C0D9C41DF4E9}"/>
              </a:ext>
            </a:extLst>
          </p:cNvPr>
          <p:cNvSpPr>
            <a:spLocks noGrp="1"/>
          </p:cNvSpPr>
          <p:nvPr>
            <p:ph type="body" sz="quarter" idx="26" hasCustomPrompt="1"/>
          </p:nvPr>
        </p:nvSpPr>
        <p:spPr>
          <a:xfrm>
            <a:off x="59372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Tree>
    <p:extLst>
      <p:ext uri="{BB962C8B-B14F-4D97-AF65-F5344CB8AC3E}">
        <p14:creationId xmlns:p14="http://schemas.microsoft.com/office/powerpoint/2010/main" val="54926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B0C6C661-5DD4-4AA5-8695-CF62ACE92D4D}" type="slidenum">
              <a:rPr lang="en-CA" smtClean="0"/>
              <a:pPr>
                <a:defRPr/>
              </a:pPr>
              <a:t>‹#›</a:t>
            </a:fld>
            <a:endParaRPr lang="en-CA"/>
          </a:p>
        </p:txBody>
      </p:sp>
    </p:spTree>
    <p:extLst>
      <p:ext uri="{BB962C8B-B14F-4D97-AF65-F5344CB8AC3E}">
        <p14:creationId xmlns:p14="http://schemas.microsoft.com/office/powerpoint/2010/main" val="423240432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Grid (4)">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A2F5001D-BD09-4631-A53E-81F46AAEFA5C}" type="slidenum">
              <a:rPr lang="fr-CA" smtClean="0"/>
              <a:pPr/>
              <a:t>‹#›</a:t>
            </a:fld>
            <a:endParaRPr lang="fr-CA"/>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a:extLst>
              <a:ext uri="{FF2B5EF4-FFF2-40B4-BE49-F238E27FC236}">
                <a16:creationId xmlns:a16="http://schemas.microsoft.com/office/drawing/2014/main" id="{D877E254-C5E0-9346-914A-7D229BF0A607}"/>
              </a:ext>
            </a:extLst>
          </p:cNvPr>
          <p:cNvSpPr/>
          <p:nvPr/>
        </p:nvSpPr>
        <p:spPr>
          <a:xfrm>
            <a:off x="6248679" y="3455987"/>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20F6C08C-509D-2A45-B989-CD20CCBAB688}"/>
              </a:ext>
            </a:extLst>
          </p:cNvPr>
          <p:cNvSpPr/>
          <p:nvPr/>
        </p:nvSpPr>
        <p:spPr>
          <a:xfrm>
            <a:off x="414617" y="3455986"/>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7" name="Text Placeholder 31">
            <a:extLst>
              <a:ext uri="{FF2B5EF4-FFF2-40B4-BE49-F238E27FC236}">
                <a16:creationId xmlns:a16="http://schemas.microsoft.com/office/drawing/2014/main" id="{D67F7402-E73E-3744-B2A7-E26A1EE24E09}"/>
              </a:ext>
            </a:extLst>
          </p:cNvPr>
          <p:cNvSpPr>
            <a:spLocks noGrp="1"/>
          </p:cNvSpPr>
          <p:nvPr>
            <p:ph type="body" sz="quarter" idx="25" hasCustomPrompt="1"/>
          </p:nvPr>
        </p:nvSpPr>
        <p:spPr>
          <a:xfrm>
            <a:off x="593725" y="3639795"/>
            <a:ext cx="5124450" cy="375335"/>
          </a:xfrm>
          <a:prstGeom prst="rect">
            <a:avLst/>
          </a:prstGeom>
        </p:spPr>
        <p:txBody>
          <a:bodyPr/>
          <a:lstStyle>
            <a:lvl1pPr marL="0" indent="0">
              <a:buNone/>
              <a:defRPr sz="1800">
                <a:latin typeface="+mj-lt"/>
              </a:defRPr>
            </a:lvl1pPr>
          </a:lstStyle>
          <a:p>
            <a:pPr lvl="0"/>
            <a:r>
              <a:rPr lang="en-US"/>
              <a:t>3. Lorem ipsum dolor sit </a:t>
            </a:r>
            <a:r>
              <a:rPr lang="en-US" err="1"/>
              <a:t>amet</a:t>
            </a:r>
            <a:endParaRPr lang="en-US"/>
          </a:p>
          <a:p>
            <a:pPr lvl="0"/>
            <a:endParaRPr lang="en-US"/>
          </a:p>
          <a:p>
            <a:pPr lvl="0"/>
            <a:endParaRPr lang="en-US"/>
          </a:p>
        </p:txBody>
      </p:sp>
      <p:sp>
        <p:nvSpPr>
          <p:cNvPr id="38" name="Text Placeholder 33">
            <a:extLst>
              <a:ext uri="{FF2B5EF4-FFF2-40B4-BE49-F238E27FC236}">
                <a16:creationId xmlns:a16="http://schemas.microsoft.com/office/drawing/2014/main" id="{A8F5F31E-319F-4448-A2FA-C0D9C41DF4E9}"/>
              </a:ext>
            </a:extLst>
          </p:cNvPr>
          <p:cNvSpPr>
            <a:spLocks noGrp="1"/>
          </p:cNvSpPr>
          <p:nvPr>
            <p:ph type="body" sz="quarter" idx="26" hasCustomPrompt="1"/>
          </p:nvPr>
        </p:nvSpPr>
        <p:spPr>
          <a:xfrm>
            <a:off x="59372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9" name="Text Placeholder 31">
            <a:extLst>
              <a:ext uri="{FF2B5EF4-FFF2-40B4-BE49-F238E27FC236}">
                <a16:creationId xmlns:a16="http://schemas.microsoft.com/office/drawing/2014/main" id="{13A96871-B27F-F94F-9971-24E5AA137CC7}"/>
              </a:ext>
            </a:extLst>
          </p:cNvPr>
          <p:cNvSpPr>
            <a:spLocks noGrp="1"/>
          </p:cNvSpPr>
          <p:nvPr>
            <p:ph type="body" sz="quarter" idx="27" hasCustomPrompt="1"/>
          </p:nvPr>
        </p:nvSpPr>
        <p:spPr>
          <a:xfrm>
            <a:off x="6415405" y="3639795"/>
            <a:ext cx="5124450" cy="375335"/>
          </a:xfrm>
          <a:prstGeom prst="rect">
            <a:avLst/>
          </a:prstGeom>
        </p:spPr>
        <p:txBody>
          <a:bodyPr/>
          <a:lstStyle>
            <a:lvl1pPr marL="0" indent="0">
              <a:buNone/>
              <a:defRPr sz="1800">
                <a:latin typeface="+mj-lt"/>
              </a:defRPr>
            </a:lvl1pPr>
          </a:lstStyle>
          <a:p>
            <a:pPr lvl="0"/>
            <a:r>
              <a:rPr lang="en-US"/>
              <a:t>4. Lorem ipsum dolor sit </a:t>
            </a:r>
            <a:r>
              <a:rPr lang="en-US" err="1"/>
              <a:t>amet</a:t>
            </a:r>
            <a:endParaRPr lang="en-US"/>
          </a:p>
          <a:p>
            <a:pPr lvl="0"/>
            <a:endParaRPr lang="en-US"/>
          </a:p>
          <a:p>
            <a:pPr lvl="0"/>
            <a:endParaRPr lang="en-US"/>
          </a:p>
        </p:txBody>
      </p:sp>
      <p:sp>
        <p:nvSpPr>
          <p:cNvPr id="40" name="Text Placeholder 33">
            <a:extLst>
              <a:ext uri="{FF2B5EF4-FFF2-40B4-BE49-F238E27FC236}">
                <a16:creationId xmlns:a16="http://schemas.microsoft.com/office/drawing/2014/main" id="{EE1D93C6-F4DE-6D42-9E7E-6ACFE35A923C}"/>
              </a:ext>
            </a:extLst>
          </p:cNvPr>
          <p:cNvSpPr>
            <a:spLocks noGrp="1"/>
          </p:cNvSpPr>
          <p:nvPr>
            <p:ph type="body" sz="quarter" idx="28" hasCustomPrompt="1"/>
          </p:nvPr>
        </p:nvSpPr>
        <p:spPr>
          <a:xfrm>
            <a:off x="641540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Tree>
    <p:extLst>
      <p:ext uri="{BB962C8B-B14F-4D97-AF65-F5344CB8AC3E}">
        <p14:creationId xmlns:p14="http://schemas.microsoft.com/office/powerpoint/2010/main" val="32472883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meline Horizontal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346509" y="1320184"/>
            <a:ext cx="12919514" cy="0"/>
          </a:xfrm>
          <a:prstGeom prst="line">
            <a:avLst/>
          </a:prstGeom>
        </p:spPr>
        <p:style>
          <a:lnRef idx="1">
            <a:schemeClr val="accent2"/>
          </a:lnRef>
          <a:fillRef idx="0">
            <a:schemeClr val="accent2"/>
          </a:fillRef>
          <a:effectRef idx="0">
            <a:schemeClr val="accent2"/>
          </a:effectRef>
          <a:fontRef idx="minor">
            <a:schemeClr val="tx1"/>
          </a:fontRef>
        </p:style>
      </p:cxn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17" name="Oval 16">
            <a:extLst>
              <a:ext uri="{FF2B5EF4-FFF2-40B4-BE49-F238E27FC236}">
                <a16:creationId xmlns:a16="http://schemas.microsoft.com/office/drawing/2014/main" id="{FBDC3CA2-24E9-3A49-9B73-DE4A0D4B206C}"/>
              </a:ext>
            </a:extLst>
          </p:cNvPr>
          <p:cNvSpPr/>
          <p:nvPr/>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101981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101981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6" name="TextBox 15">
            <a:extLst>
              <a:ext uri="{FF2B5EF4-FFF2-40B4-BE49-F238E27FC236}">
                <a16:creationId xmlns:a16="http://schemas.microsoft.com/office/drawing/2014/main" id="{43CA2D48-9ABA-504F-B7DA-A49E88E56546}"/>
              </a:ext>
            </a:extLst>
          </p:cNvPr>
          <p:cNvSpPr txBox="1"/>
          <p:nvPr/>
        </p:nvSpPr>
        <p:spPr>
          <a:xfrm>
            <a:off x="365395" y="408382"/>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11" name="Text Placeholder 24">
            <a:extLst>
              <a:ext uri="{FF2B5EF4-FFF2-40B4-BE49-F238E27FC236}">
                <a16:creationId xmlns:a16="http://schemas.microsoft.com/office/drawing/2014/main" id="{3CD3A84B-D5DC-4823-8CF0-CD5460EC89EC}"/>
              </a:ext>
            </a:extLst>
          </p:cNvPr>
          <p:cNvSpPr>
            <a:spLocks noGrp="1"/>
          </p:cNvSpPr>
          <p:nvPr>
            <p:ph type="body" sz="quarter" idx="19" hasCustomPrompt="1"/>
          </p:nvPr>
        </p:nvSpPr>
        <p:spPr>
          <a:xfrm>
            <a:off x="933193" y="5459329"/>
            <a:ext cx="7585333" cy="700402"/>
          </a:xfrm>
          <a:prstGeom prst="rect">
            <a:avLst/>
          </a:prstGeom>
        </p:spPr>
        <p:txBody>
          <a:bodyPr/>
          <a:lstStyle>
            <a:lvl1pPr marL="0" indent="0">
              <a:buNone/>
              <a:defRPr sz="48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37018878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meline Horizontal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67377" y="1320184"/>
            <a:ext cx="12640382" cy="0"/>
          </a:xfrm>
          <a:prstGeom prst="line">
            <a:avLst/>
          </a:prstGeom>
        </p:spPr>
        <p:style>
          <a:lnRef idx="1">
            <a:schemeClr val="accent2"/>
          </a:lnRef>
          <a:fillRef idx="0">
            <a:schemeClr val="accent2"/>
          </a:fillRef>
          <a:effectRef idx="0">
            <a:schemeClr val="accent2"/>
          </a:effectRef>
          <a:fontRef idx="minor">
            <a:schemeClr val="tx1"/>
          </a:fontRef>
        </p:style>
      </p:cxnSp>
      <p:sp>
        <p:nvSpPr>
          <p:cNvPr id="9" name="Oval 8">
            <a:extLst>
              <a:ext uri="{FF2B5EF4-FFF2-40B4-BE49-F238E27FC236}">
                <a16:creationId xmlns:a16="http://schemas.microsoft.com/office/drawing/2014/main" id="{CBBC45B4-1E15-FA46-8C21-1C7692FEB4A4}"/>
              </a:ext>
            </a:extLst>
          </p:cNvPr>
          <p:cNvSpPr/>
          <p:nvPr/>
        </p:nvSpPr>
        <p:spPr>
          <a:xfrm rot="16200000">
            <a:off x="6629798"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17" name="Oval 16">
            <a:extLst>
              <a:ext uri="{FF2B5EF4-FFF2-40B4-BE49-F238E27FC236}">
                <a16:creationId xmlns:a16="http://schemas.microsoft.com/office/drawing/2014/main" id="{FBDC3CA2-24E9-3A49-9B73-DE4A0D4B206C}"/>
              </a:ext>
            </a:extLst>
          </p:cNvPr>
          <p:cNvSpPr/>
          <p:nvPr/>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50546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50546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32" name="Text Placeholder 26">
            <a:extLst>
              <a:ext uri="{FF2B5EF4-FFF2-40B4-BE49-F238E27FC236}">
                <a16:creationId xmlns:a16="http://schemas.microsoft.com/office/drawing/2014/main" id="{3C5B1F3F-833C-674B-954B-D1A6B7F89531}"/>
              </a:ext>
            </a:extLst>
          </p:cNvPr>
          <p:cNvSpPr>
            <a:spLocks noGrp="1"/>
          </p:cNvSpPr>
          <p:nvPr>
            <p:ph type="body" sz="quarter" idx="17" hasCustomPrompt="1"/>
          </p:nvPr>
        </p:nvSpPr>
        <p:spPr>
          <a:xfrm>
            <a:off x="6575426" y="1671637"/>
            <a:ext cx="4778374"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33" name="Text Placeholder 28">
            <a:extLst>
              <a:ext uri="{FF2B5EF4-FFF2-40B4-BE49-F238E27FC236}">
                <a16:creationId xmlns:a16="http://schemas.microsoft.com/office/drawing/2014/main" id="{A3C856A6-7713-9041-9226-5D5056B0C124}"/>
              </a:ext>
            </a:extLst>
          </p:cNvPr>
          <p:cNvSpPr>
            <a:spLocks noGrp="1"/>
          </p:cNvSpPr>
          <p:nvPr>
            <p:ph type="body" sz="quarter" idx="18" hasCustomPrompt="1"/>
          </p:nvPr>
        </p:nvSpPr>
        <p:spPr>
          <a:xfrm>
            <a:off x="6575426" y="2184399"/>
            <a:ext cx="4778374"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8" name="TextBox 17">
            <a:extLst>
              <a:ext uri="{FF2B5EF4-FFF2-40B4-BE49-F238E27FC236}">
                <a16:creationId xmlns:a16="http://schemas.microsoft.com/office/drawing/2014/main" id="{CBBAD35C-5AD8-AA4B-8F12-45AD4FD63771}"/>
              </a:ext>
            </a:extLst>
          </p:cNvPr>
          <p:cNvSpPr txBox="1"/>
          <p:nvPr/>
        </p:nvSpPr>
        <p:spPr>
          <a:xfrm>
            <a:off x="365395" y="408382"/>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13" name="Text Placeholder 24">
            <a:extLst>
              <a:ext uri="{FF2B5EF4-FFF2-40B4-BE49-F238E27FC236}">
                <a16:creationId xmlns:a16="http://schemas.microsoft.com/office/drawing/2014/main" id="{371B3DEC-C739-4BE8-967A-960E38FCC682}"/>
              </a:ext>
            </a:extLst>
          </p:cNvPr>
          <p:cNvSpPr>
            <a:spLocks noGrp="1"/>
          </p:cNvSpPr>
          <p:nvPr>
            <p:ph type="body" sz="quarter" idx="19" hasCustomPrompt="1"/>
          </p:nvPr>
        </p:nvSpPr>
        <p:spPr>
          <a:xfrm>
            <a:off x="933193" y="5459329"/>
            <a:ext cx="7585333" cy="700402"/>
          </a:xfrm>
          <a:prstGeom prst="rect">
            <a:avLst/>
          </a:prstGeom>
        </p:spPr>
        <p:txBody>
          <a:bodyPr/>
          <a:lstStyle>
            <a:lvl1pPr marL="0" indent="0">
              <a:buNone/>
              <a:defRPr sz="48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10804240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imeline Horizontal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298383" y="1320184"/>
            <a:ext cx="12871388"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Oval 7">
            <a:extLst>
              <a:ext uri="{FF2B5EF4-FFF2-40B4-BE49-F238E27FC236}">
                <a16:creationId xmlns:a16="http://schemas.microsoft.com/office/drawing/2014/main" id="{73E2D75A-4DB5-9543-8C6A-9612E7DC8376}"/>
              </a:ext>
            </a:extLst>
          </p:cNvPr>
          <p:cNvSpPr/>
          <p:nvPr/>
        </p:nvSpPr>
        <p:spPr>
          <a:xfrm rot="16200000">
            <a:off x="4843463"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Oval 8">
            <a:extLst>
              <a:ext uri="{FF2B5EF4-FFF2-40B4-BE49-F238E27FC236}">
                <a16:creationId xmlns:a16="http://schemas.microsoft.com/office/drawing/2014/main" id="{CBBC45B4-1E15-FA46-8C21-1C7692FEB4A4}"/>
              </a:ext>
            </a:extLst>
          </p:cNvPr>
          <p:cNvSpPr/>
          <p:nvPr/>
        </p:nvSpPr>
        <p:spPr>
          <a:xfrm rot="16200000">
            <a:off x="8581234"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a:extLst>
              <a:ext uri="{FF2B5EF4-FFF2-40B4-BE49-F238E27FC236}">
                <a16:creationId xmlns:a16="http://schemas.microsoft.com/office/drawing/2014/main" id="{DC83315D-BF27-5644-98E8-13CB887D9DC0}"/>
              </a:ext>
            </a:extLst>
          </p:cNvPr>
          <p:cNvSpPr txBox="1"/>
          <p:nvPr/>
        </p:nvSpPr>
        <p:spPr>
          <a:xfrm>
            <a:off x="365395" y="408382"/>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17" name="Oval 16">
            <a:extLst>
              <a:ext uri="{FF2B5EF4-FFF2-40B4-BE49-F238E27FC236}">
                <a16:creationId xmlns:a16="http://schemas.microsoft.com/office/drawing/2014/main" id="{FBDC3CA2-24E9-3A49-9B73-DE4A0D4B206C}"/>
              </a:ext>
            </a:extLst>
          </p:cNvPr>
          <p:cNvSpPr/>
          <p:nvPr/>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32258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32385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30" name="Text Placeholder 26">
            <a:extLst>
              <a:ext uri="{FF2B5EF4-FFF2-40B4-BE49-F238E27FC236}">
                <a16:creationId xmlns:a16="http://schemas.microsoft.com/office/drawing/2014/main" id="{E40F1C53-8E8B-DF4F-B826-513D51EFD55A}"/>
              </a:ext>
            </a:extLst>
          </p:cNvPr>
          <p:cNvSpPr>
            <a:spLocks noGrp="1"/>
          </p:cNvSpPr>
          <p:nvPr>
            <p:ph type="body" sz="quarter" idx="15" hasCustomPrompt="1"/>
          </p:nvPr>
        </p:nvSpPr>
        <p:spPr>
          <a:xfrm>
            <a:off x="4843463" y="1671637"/>
            <a:ext cx="32258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31" name="Text Placeholder 28">
            <a:extLst>
              <a:ext uri="{FF2B5EF4-FFF2-40B4-BE49-F238E27FC236}">
                <a16:creationId xmlns:a16="http://schemas.microsoft.com/office/drawing/2014/main" id="{9F726C32-00DA-E643-9038-616D1A573FD8}"/>
              </a:ext>
            </a:extLst>
          </p:cNvPr>
          <p:cNvSpPr>
            <a:spLocks noGrp="1"/>
          </p:cNvSpPr>
          <p:nvPr>
            <p:ph type="body" sz="quarter" idx="16" hasCustomPrompt="1"/>
          </p:nvPr>
        </p:nvSpPr>
        <p:spPr>
          <a:xfrm>
            <a:off x="4843463" y="2184399"/>
            <a:ext cx="32385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32" name="Text Placeholder 26">
            <a:extLst>
              <a:ext uri="{FF2B5EF4-FFF2-40B4-BE49-F238E27FC236}">
                <a16:creationId xmlns:a16="http://schemas.microsoft.com/office/drawing/2014/main" id="{3C5B1F3F-833C-674B-954B-D1A6B7F89531}"/>
              </a:ext>
            </a:extLst>
          </p:cNvPr>
          <p:cNvSpPr>
            <a:spLocks noGrp="1"/>
          </p:cNvSpPr>
          <p:nvPr>
            <p:ph type="body" sz="quarter" idx="17" hasCustomPrompt="1"/>
          </p:nvPr>
        </p:nvSpPr>
        <p:spPr>
          <a:xfrm>
            <a:off x="8518526" y="1671637"/>
            <a:ext cx="32258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33" name="Text Placeholder 28">
            <a:extLst>
              <a:ext uri="{FF2B5EF4-FFF2-40B4-BE49-F238E27FC236}">
                <a16:creationId xmlns:a16="http://schemas.microsoft.com/office/drawing/2014/main" id="{A3C856A6-7713-9041-9226-5D5056B0C124}"/>
              </a:ext>
            </a:extLst>
          </p:cNvPr>
          <p:cNvSpPr>
            <a:spLocks noGrp="1"/>
          </p:cNvSpPr>
          <p:nvPr>
            <p:ph type="body" sz="quarter" idx="18" hasCustomPrompt="1"/>
          </p:nvPr>
        </p:nvSpPr>
        <p:spPr>
          <a:xfrm>
            <a:off x="8518526" y="2184399"/>
            <a:ext cx="32385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6" name="Text Placeholder 24">
            <a:extLst>
              <a:ext uri="{FF2B5EF4-FFF2-40B4-BE49-F238E27FC236}">
                <a16:creationId xmlns:a16="http://schemas.microsoft.com/office/drawing/2014/main" id="{04D88CAC-7382-46CA-AA0C-B5176D68CFBD}"/>
              </a:ext>
            </a:extLst>
          </p:cNvPr>
          <p:cNvSpPr>
            <a:spLocks noGrp="1"/>
          </p:cNvSpPr>
          <p:nvPr>
            <p:ph type="body" sz="quarter" idx="19" hasCustomPrompt="1"/>
          </p:nvPr>
        </p:nvSpPr>
        <p:spPr>
          <a:xfrm>
            <a:off x="933193" y="5459329"/>
            <a:ext cx="7585333" cy="700402"/>
          </a:xfrm>
          <a:prstGeom prst="rect">
            <a:avLst/>
          </a:prstGeom>
        </p:spPr>
        <p:txBody>
          <a:bodyPr/>
          <a:lstStyle>
            <a:lvl1pPr marL="0" indent="0">
              <a:buNone/>
              <a:defRPr sz="48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10996582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Stakeholder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EC9DD27-C578-D54D-8000-A2C4C3F37103}"/>
              </a:ext>
            </a:extLst>
          </p:cNvPr>
          <p:cNvSpPr>
            <a:spLocks noGrp="1"/>
          </p:cNvSpPr>
          <p:nvPr>
            <p:ph type="pic" sz="quarter" idx="25"/>
          </p:nvPr>
        </p:nvSpPr>
        <p:spPr>
          <a:xfrm>
            <a:off x="725306"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p>
        </p:txBody>
      </p:sp>
      <p:sp>
        <p:nvSpPr>
          <p:cNvPr id="3" name="Slide Number Placeholder 2">
            <a:extLst>
              <a:ext uri="{FF2B5EF4-FFF2-40B4-BE49-F238E27FC236}">
                <a16:creationId xmlns:a16="http://schemas.microsoft.com/office/drawing/2014/main" id="{40828E6D-4069-B44A-B29C-94D0EB694950}"/>
              </a:ext>
            </a:extLst>
          </p:cNvPr>
          <p:cNvSpPr>
            <a:spLocks noGrp="1"/>
          </p:cNvSpPr>
          <p:nvPr>
            <p:ph type="sldNum" sz="quarter" idx="10"/>
          </p:nvPr>
        </p:nvSpPr>
        <p:spPr/>
        <p:txBody>
          <a:bodyPr/>
          <a:lstStyle/>
          <a:p>
            <a:fld id="{A2F5001D-BD09-4631-A53E-81F46AAEFA5C}" type="slidenum">
              <a:rPr lang="fr-CA" smtClean="0"/>
              <a:pPr/>
              <a:t>‹#›</a:t>
            </a:fld>
            <a:endParaRPr lang="fr-CA"/>
          </a:p>
        </p:txBody>
      </p:sp>
      <p:sp>
        <p:nvSpPr>
          <p:cNvPr id="7" name="Text Placeholder 6">
            <a:extLst>
              <a:ext uri="{FF2B5EF4-FFF2-40B4-BE49-F238E27FC236}">
                <a16:creationId xmlns:a16="http://schemas.microsoft.com/office/drawing/2014/main" id="{6AB18299-6B7C-C748-8CFA-4BB24B7F3371}"/>
              </a:ext>
            </a:extLst>
          </p:cNvPr>
          <p:cNvSpPr>
            <a:spLocks noGrp="1"/>
          </p:cNvSpPr>
          <p:nvPr>
            <p:ph type="body" sz="quarter" idx="22" hasCustomPrompt="1"/>
          </p:nvPr>
        </p:nvSpPr>
        <p:spPr>
          <a:xfrm>
            <a:off x="725761" y="4877193"/>
            <a:ext cx="3135313" cy="1479158"/>
          </a:xfrm>
          <a:prstGeom prst="rect">
            <a:avLst/>
          </a:prstGeom>
        </p:spPr>
        <p:txBody>
          <a:bodyPr/>
          <a:lstStyle>
            <a:lvl1pPr marL="0" indent="0">
              <a:lnSpc>
                <a:spcPts val="1740"/>
              </a:lnSpc>
              <a:buNone/>
              <a:defRPr sz="12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a:p>
            <a:pPr lvl="0"/>
            <a:endParaRPr lang="en-US"/>
          </a:p>
        </p:txBody>
      </p:sp>
      <p:sp>
        <p:nvSpPr>
          <p:cNvPr id="18" name="Rectangle 17">
            <a:extLst>
              <a:ext uri="{FF2B5EF4-FFF2-40B4-BE49-F238E27FC236}">
                <a16:creationId xmlns:a16="http://schemas.microsoft.com/office/drawing/2014/main" id="{F1669BED-7142-1742-85CE-51CA1B935AE4}"/>
              </a:ext>
            </a:extLst>
          </p:cNvPr>
          <p:cNvSpPr/>
          <p:nvPr/>
        </p:nvSpPr>
        <p:spPr>
          <a:xfrm>
            <a:off x="725307"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Text Placeholder 2">
            <a:extLst>
              <a:ext uri="{FF2B5EF4-FFF2-40B4-BE49-F238E27FC236}">
                <a16:creationId xmlns:a16="http://schemas.microsoft.com/office/drawing/2014/main" id="{885D0BAC-D132-AF45-B952-340044D34446}"/>
              </a:ext>
            </a:extLst>
          </p:cNvPr>
          <p:cNvSpPr>
            <a:spLocks noGrp="1"/>
          </p:cNvSpPr>
          <p:nvPr>
            <p:ph type="body" sz="quarter" idx="16" hasCustomPrompt="1"/>
          </p:nvPr>
        </p:nvSpPr>
        <p:spPr>
          <a:xfrm>
            <a:off x="831289"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a:latin typeface="+mj-lt"/>
              </a:rPr>
              <a:t>Name Last Name</a:t>
            </a:r>
            <a:endParaRPr lang="en-US"/>
          </a:p>
        </p:txBody>
      </p:sp>
      <p:sp>
        <p:nvSpPr>
          <p:cNvPr id="46" name="Text Placeholder 4">
            <a:extLst>
              <a:ext uri="{FF2B5EF4-FFF2-40B4-BE49-F238E27FC236}">
                <a16:creationId xmlns:a16="http://schemas.microsoft.com/office/drawing/2014/main" id="{011470A6-865C-7149-8B60-3AF38B157807}"/>
              </a:ext>
            </a:extLst>
          </p:cNvPr>
          <p:cNvSpPr>
            <a:spLocks noGrp="1"/>
          </p:cNvSpPr>
          <p:nvPr>
            <p:ph type="body" sz="quarter" idx="17" hasCustomPrompt="1"/>
          </p:nvPr>
        </p:nvSpPr>
        <p:spPr>
          <a:xfrm>
            <a:off x="831289" y="4325193"/>
            <a:ext cx="2888679" cy="411787"/>
          </a:xfrm>
          <a:prstGeom prst="rect">
            <a:avLst/>
          </a:prstGeom>
        </p:spPr>
        <p:txBody>
          <a:bodyPr/>
          <a:lstStyle>
            <a:lvl1pPr marL="0" indent="0">
              <a:buNone/>
              <a:defRPr sz="1200">
                <a:solidFill>
                  <a:schemeClr val="bg1"/>
                </a:solidFill>
              </a:defRPr>
            </a:lvl1pPr>
          </a:lstStyle>
          <a:p>
            <a:pPr lvl="0"/>
            <a:r>
              <a:rPr lang="en-US"/>
              <a:t>Title</a:t>
            </a:r>
          </a:p>
        </p:txBody>
      </p:sp>
      <p:sp>
        <p:nvSpPr>
          <p:cNvPr id="55" name="Picture Placeholder 8">
            <a:extLst>
              <a:ext uri="{FF2B5EF4-FFF2-40B4-BE49-F238E27FC236}">
                <a16:creationId xmlns:a16="http://schemas.microsoft.com/office/drawing/2014/main" id="{2417795C-1A8B-4C4C-A74B-398F03ADE99D}"/>
              </a:ext>
            </a:extLst>
          </p:cNvPr>
          <p:cNvSpPr>
            <a:spLocks noGrp="1"/>
          </p:cNvSpPr>
          <p:nvPr>
            <p:ph type="pic" sz="quarter" idx="26"/>
          </p:nvPr>
        </p:nvSpPr>
        <p:spPr>
          <a:xfrm>
            <a:off x="4470433"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p>
        </p:txBody>
      </p:sp>
      <p:sp>
        <p:nvSpPr>
          <p:cNvPr id="56" name="Text Placeholder 6">
            <a:extLst>
              <a:ext uri="{FF2B5EF4-FFF2-40B4-BE49-F238E27FC236}">
                <a16:creationId xmlns:a16="http://schemas.microsoft.com/office/drawing/2014/main" id="{09E677B0-6068-4440-BA7A-FE4BB8990855}"/>
              </a:ext>
            </a:extLst>
          </p:cNvPr>
          <p:cNvSpPr>
            <a:spLocks noGrp="1"/>
          </p:cNvSpPr>
          <p:nvPr>
            <p:ph type="body" sz="quarter" idx="27" hasCustomPrompt="1"/>
          </p:nvPr>
        </p:nvSpPr>
        <p:spPr>
          <a:xfrm>
            <a:off x="4470888" y="4877193"/>
            <a:ext cx="3135313" cy="1479158"/>
          </a:xfrm>
          <a:prstGeom prst="rect">
            <a:avLst/>
          </a:prstGeom>
        </p:spPr>
        <p:txBody>
          <a:bodyPr/>
          <a:lstStyle>
            <a:lvl1pPr marL="0" indent="0">
              <a:lnSpc>
                <a:spcPts val="1740"/>
              </a:lnSpc>
              <a:buNone/>
              <a:defRPr sz="12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a:p>
            <a:pPr lvl="0"/>
            <a:endParaRPr lang="en-US"/>
          </a:p>
        </p:txBody>
      </p:sp>
      <p:sp>
        <p:nvSpPr>
          <p:cNvPr id="57" name="Rectangle 56">
            <a:extLst>
              <a:ext uri="{FF2B5EF4-FFF2-40B4-BE49-F238E27FC236}">
                <a16:creationId xmlns:a16="http://schemas.microsoft.com/office/drawing/2014/main" id="{37114EA6-8532-8F4F-ABD6-C16E91E3DC85}"/>
              </a:ext>
            </a:extLst>
          </p:cNvPr>
          <p:cNvSpPr/>
          <p:nvPr/>
        </p:nvSpPr>
        <p:spPr>
          <a:xfrm>
            <a:off x="4470434"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8" name="Text Placeholder 2">
            <a:extLst>
              <a:ext uri="{FF2B5EF4-FFF2-40B4-BE49-F238E27FC236}">
                <a16:creationId xmlns:a16="http://schemas.microsoft.com/office/drawing/2014/main" id="{D718D73B-F767-7043-966B-F089F2CA7A84}"/>
              </a:ext>
            </a:extLst>
          </p:cNvPr>
          <p:cNvSpPr>
            <a:spLocks noGrp="1"/>
          </p:cNvSpPr>
          <p:nvPr>
            <p:ph type="body" sz="quarter" idx="28" hasCustomPrompt="1"/>
          </p:nvPr>
        </p:nvSpPr>
        <p:spPr>
          <a:xfrm>
            <a:off x="4576416"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a:latin typeface="+mj-lt"/>
              </a:rPr>
              <a:t>Name Last Name</a:t>
            </a:r>
            <a:endParaRPr lang="en-US"/>
          </a:p>
        </p:txBody>
      </p:sp>
      <p:sp>
        <p:nvSpPr>
          <p:cNvPr id="59" name="Text Placeholder 4">
            <a:extLst>
              <a:ext uri="{FF2B5EF4-FFF2-40B4-BE49-F238E27FC236}">
                <a16:creationId xmlns:a16="http://schemas.microsoft.com/office/drawing/2014/main" id="{978360E3-D66A-F843-B8CA-E2AC692944FA}"/>
              </a:ext>
            </a:extLst>
          </p:cNvPr>
          <p:cNvSpPr>
            <a:spLocks noGrp="1"/>
          </p:cNvSpPr>
          <p:nvPr>
            <p:ph type="body" sz="quarter" idx="29" hasCustomPrompt="1"/>
          </p:nvPr>
        </p:nvSpPr>
        <p:spPr>
          <a:xfrm>
            <a:off x="4576416" y="4325193"/>
            <a:ext cx="2888679" cy="411787"/>
          </a:xfrm>
          <a:prstGeom prst="rect">
            <a:avLst/>
          </a:prstGeom>
        </p:spPr>
        <p:txBody>
          <a:bodyPr/>
          <a:lstStyle>
            <a:lvl1pPr marL="0" indent="0">
              <a:buNone/>
              <a:defRPr sz="1200">
                <a:solidFill>
                  <a:schemeClr val="bg1"/>
                </a:solidFill>
              </a:defRPr>
            </a:lvl1pPr>
          </a:lstStyle>
          <a:p>
            <a:pPr lvl="0"/>
            <a:r>
              <a:rPr lang="en-US"/>
              <a:t>Title</a:t>
            </a:r>
          </a:p>
        </p:txBody>
      </p:sp>
      <p:sp>
        <p:nvSpPr>
          <p:cNvPr id="60" name="Picture Placeholder 8">
            <a:extLst>
              <a:ext uri="{FF2B5EF4-FFF2-40B4-BE49-F238E27FC236}">
                <a16:creationId xmlns:a16="http://schemas.microsoft.com/office/drawing/2014/main" id="{6E477342-634B-9A4C-BE43-6292B21CE50E}"/>
              </a:ext>
            </a:extLst>
          </p:cNvPr>
          <p:cNvSpPr>
            <a:spLocks noGrp="1"/>
          </p:cNvSpPr>
          <p:nvPr>
            <p:ph type="pic" sz="quarter" idx="30"/>
          </p:nvPr>
        </p:nvSpPr>
        <p:spPr>
          <a:xfrm>
            <a:off x="8218032"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p>
        </p:txBody>
      </p:sp>
      <p:sp>
        <p:nvSpPr>
          <p:cNvPr id="61" name="Text Placeholder 6">
            <a:extLst>
              <a:ext uri="{FF2B5EF4-FFF2-40B4-BE49-F238E27FC236}">
                <a16:creationId xmlns:a16="http://schemas.microsoft.com/office/drawing/2014/main" id="{173411A5-B980-B542-9EBF-7BD23DE5A30C}"/>
              </a:ext>
            </a:extLst>
          </p:cNvPr>
          <p:cNvSpPr>
            <a:spLocks noGrp="1"/>
          </p:cNvSpPr>
          <p:nvPr>
            <p:ph type="body" sz="quarter" idx="31" hasCustomPrompt="1"/>
          </p:nvPr>
        </p:nvSpPr>
        <p:spPr>
          <a:xfrm>
            <a:off x="8218487" y="4877193"/>
            <a:ext cx="3135313" cy="1479158"/>
          </a:xfrm>
          <a:prstGeom prst="rect">
            <a:avLst/>
          </a:prstGeom>
        </p:spPr>
        <p:txBody>
          <a:bodyPr/>
          <a:lstStyle>
            <a:lvl1pPr marL="0" indent="0">
              <a:lnSpc>
                <a:spcPts val="1740"/>
              </a:lnSpc>
              <a:buNone/>
              <a:defRPr sz="12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a:p>
            <a:pPr lvl="0"/>
            <a:endParaRPr lang="en-US"/>
          </a:p>
        </p:txBody>
      </p:sp>
      <p:sp>
        <p:nvSpPr>
          <p:cNvPr id="62" name="Rectangle 61">
            <a:extLst>
              <a:ext uri="{FF2B5EF4-FFF2-40B4-BE49-F238E27FC236}">
                <a16:creationId xmlns:a16="http://schemas.microsoft.com/office/drawing/2014/main" id="{F7DB41B6-83EA-6347-A36B-5E64E41B6F8B}"/>
              </a:ext>
            </a:extLst>
          </p:cNvPr>
          <p:cNvSpPr/>
          <p:nvPr/>
        </p:nvSpPr>
        <p:spPr>
          <a:xfrm>
            <a:off x="8218033"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Text Placeholder 2">
            <a:extLst>
              <a:ext uri="{FF2B5EF4-FFF2-40B4-BE49-F238E27FC236}">
                <a16:creationId xmlns:a16="http://schemas.microsoft.com/office/drawing/2014/main" id="{2F7DBCC8-F6A5-214A-929C-5904E17F668E}"/>
              </a:ext>
            </a:extLst>
          </p:cNvPr>
          <p:cNvSpPr>
            <a:spLocks noGrp="1"/>
          </p:cNvSpPr>
          <p:nvPr>
            <p:ph type="body" sz="quarter" idx="32" hasCustomPrompt="1"/>
          </p:nvPr>
        </p:nvSpPr>
        <p:spPr>
          <a:xfrm>
            <a:off x="8324015"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a:latin typeface="+mj-lt"/>
              </a:rPr>
              <a:t>Name Last Name</a:t>
            </a:r>
            <a:endParaRPr lang="en-US"/>
          </a:p>
        </p:txBody>
      </p:sp>
      <p:sp>
        <p:nvSpPr>
          <p:cNvPr id="64" name="Text Placeholder 4">
            <a:extLst>
              <a:ext uri="{FF2B5EF4-FFF2-40B4-BE49-F238E27FC236}">
                <a16:creationId xmlns:a16="http://schemas.microsoft.com/office/drawing/2014/main" id="{7A8C35B3-992F-754C-A530-C1A471451159}"/>
              </a:ext>
            </a:extLst>
          </p:cNvPr>
          <p:cNvSpPr>
            <a:spLocks noGrp="1"/>
          </p:cNvSpPr>
          <p:nvPr>
            <p:ph type="body" sz="quarter" idx="33" hasCustomPrompt="1"/>
          </p:nvPr>
        </p:nvSpPr>
        <p:spPr>
          <a:xfrm>
            <a:off x="8324015" y="4325193"/>
            <a:ext cx="2888679" cy="411787"/>
          </a:xfrm>
          <a:prstGeom prst="rect">
            <a:avLst/>
          </a:prstGeom>
        </p:spPr>
        <p:txBody>
          <a:bodyPr/>
          <a:lstStyle>
            <a:lvl1pPr marL="0" indent="0">
              <a:buNone/>
              <a:defRPr sz="1200">
                <a:solidFill>
                  <a:schemeClr val="bg1"/>
                </a:solidFill>
              </a:defRPr>
            </a:lvl1pPr>
          </a:lstStyle>
          <a:p>
            <a:pPr lvl="0"/>
            <a:r>
              <a:rPr lang="en-US"/>
              <a:t>Title</a:t>
            </a:r>
          </a:p>
        </p:txBody>
      </p:sp>
    </p:spTree>
    <p:extLst>
      <p:ext uri="{BB962C8B-B14F-4D97-AF65-F5344CB8AC3E}">
        <p14:creationId xmlns:p14="http://schemas.microsoft.com/office/powerpoint/2010/main" val="268107863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1_Section Titl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A2F5001D-BD09-4631-A53E-81F46AAEFA5C}" type="slidenum">
              <a:rPr lang="fr-CA" smtClean="0"/>
              <a:pPr/>
              <a:t>‹#›</a:t>
            </a:fld>
            <a:endParaRPr lang="fr-CA"/>
          </a:p>
        </p:txBody>
      </p:sp>
      <p:sp>
        <p:nvSpPr>
          <p:cNvPr id="7" name="Rectangle 6">
            <a:extLst>
              <a:ext uri="{FF2B5EF4-FFF2-40B4-BE49-F238E27FC236}">
                <a16:creationId xmlns:a16="http://schemas.microsoft.com/office/drawing/2014/main" id="{85B49FA8-FC51-384C-A473-19AD2ED9C9AC}"/>
              </a:ext>
            </a:extLst>
          </p:cNvPr>
          <p:cNvSpPr/>
          <p:nvPr/>
        </p:nvSpPr>
        <p:spPr>
          <a:xfrm>
            <a:off x="0" y="1"/>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a:t>Click to edit Master text styles</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a:t>SUBTITLE</a:t>
            </a:r>
          </a:p>
        </p:txBody>
      </p:sp>
      <p:sp>
        <p:nvSpPr>
          <p:cNvPr id="10" name="Text Placeholder 24">
            <a:extLst>
              <a:ext uri="{FF2B5EF4-FFF2-40B4-BE49-F238E27FC236}">
                <a16:creationId xmlns:a16="http://schemas.microsoft.com/office/drawing/2014/main" id="{F9AE69B5-73A3-43DE-AC09-B5A4EF3BC85E}"/>
              </a:ext>
            </a:extLst>
          </p:cNvPr>
          <p:cNvSpPr>
            <a:spLocks noGrp="1"/>
          </p:cNvSpPr>
          <p:nvPr>
            <p:ph type="body" sz="quarter" idx="16" hasCustomPrompt="1"/>
          </p:nvPr>
        </p:nvSpPr>
        <p:spPr>
          <a:xfrm>
            <a:off x="5863818" y="1512334"/>
            <a:ext cx="5637620" cy="343780"/>
          </a:xfrm>
          <a:prstGeom prst="rect">
            <a:avLst/>
          </a:prstGeom>
        </p:spPr>
        <p:txBody>
          <a:bodyPr/>
          <a:lstStyle>
            <a:lvl1pPr marL="0" indent="0">
              <a:buNone/>
              <a:defRPr sz="2000">
                <a:solidFill>
                  <a:schemeClr val="tx1"/>
                </a:solidFill>
                <a:latin typeface="+mj-lt"/>
              </a:defRPr>
            </a:lvl1pPr>
          </a:lstStyle>
          <a:p>
            <a:pPr lvl="0"/>
            <a:r>
              <a:rPr lang="en-US"/>
              <a:t>Facilitator Name	</a:t>
            </a:r>
          </a:p>
        </p:txBody>
      </p:sp>
      <p:sp>
        <p:nvSpPr>
          <p:cNvPr id="13" name="Text Placeholder 26">
            <a:extLst>
              <a:ext uri="{FF2B5EF4-FFF2-40B4-BE49-F238E27FC236}">
                <a16:creationId xmlns:a16="http://schemas.microsoft.com/office/drawing/2014/main" id="{A41FBEBF-C0AF-488B-8F9F-F717BECE249E}"/>
              </a:ext>
            </a:extLst>
          </p:cNvPr>
          <p:cNvSpPr>
            <a:spLocks noGrp="1"/>
          </p:cNvSpPr>
          <p:nvPr>
            <p:ph type="body" sz="quarter" idx="17" hasCustomPrompt="1"/>
          </p:nvPr>
        </p:nvSpPr>
        <p:spPr>
          <a:xfrm>
            <a:off x="5863818" y="1955117"/>
            <a:ext cx="5642883" cy="2574687"/>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Contact Coordinates</a:t>
            </a:r>
            <a:endParaRPr lang="en-US"/>
          </a:p>
        </p:txBody>
      </p:sp>
      <p:sp>
        <p:nvSpPr>
          <p:cNvPr id="21" name="Text Placeholder 24">
            <a:extLst>
              <a:ext uri="{FF2B5EF4-FFF2-40B4-BE49-F238E27FC236}">
                <a16:creationId xmlns:a16="http://schemas.microsoft.com/office/drawing/2014/main" id="{E9D38CA1-821C-4C08-A3BF-0E3EDA43BFB6}"/>
              </a:ext>
            </a:extLst>
          </p:cNvPr>
          <p:cNvSpPr>
            <a:spLocks noGrp="1"/>
          </p:cNvSpPr>
          <p:nvPr>
            <p:ph type="body" sz="quarter" idx="22" hasCustomPrompt="1"/>
          </p:nvPr>
        </p:nvSpPr>
        <p:spPr>
          <a:xfrm>
            <a:off x="5888745" y="4666331"/>
            <a:ext cx="5607458" cy="376238"/>
          </a:xfrm>
          <a:prstGeom prst="rect">
            <a:avLst/>
          </a:prstGeom>
        </p:spPr>
        <p:txBody>
          <a:bodyPr/>
          <a:lstStyle>
            <a:lvl1pPr marL="0" indent="0">
              <a:buNone/>
              <a:defRPr sz="2000">
                <a:solidFill>
                  <a:schemeClr val="tx1"/>
                </a:solidFill>
                <a:latin typeface="+mj-lt"/>
              </a:defRPr>
            </a:lvl1pPr>
          </a:lstStyle>
          <a:p>
            <a:pPr lvl="0"/>
            <a:r>
              <a:rPr lang="en-US"/>
              <a:t>Telfer Executive Programs</a:t>
            </a:r>
          </a:p>
        </p:txBody>
      </p:sp>
      <p:sp>
        <p:nvSpPr>
          <p:cNvPr id="22" name="Text Placeholder 26">
            <a:extLst>
              <a:ext uri="{FF2B5EF4-FFF2-40B4-BE49-F238E27FC236}">
                <a16:creationId xmlns:a16="http://schemas.microsoft.com/office/drawing/2014/main" id="{E7658349-9FC0-4736-A52F-F8B20D61D1B3}"/>
              </a:ext>
            </a:extLst>
          </p:cNvPr>
          <p:cNvSpPr>
            <a:spLocks noGrp="1"/>
          </p:cNvSpPr>
          <p:nvPr>
            <p:ph type="body" sz="quarter" idx="23" hasCustomPrompt="1"/>
          </p:nvPr>
        </p:nvSpPr>
        <p:spPr>
          <a:xfrm>
            <a:off x="5893508" y="5134642"/>
            <a:ext cx="561269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sed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Tree>
    <p:extLst>
      <p:ext uri="{BB962C8B-B14F-4D97-AF65-F5344CB8AC3E}">
        <p14:creationId xmlns:p14="http://schemas.microsoft.com/office/powerpoint/2010/main" val="12501541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C7CC3AB-53C5-4657-887A-7A6DCC61A7DD}" type="slidenum">
              <a:rPr lang="fr-CA" smtClean="0"/>
              <a:t>‹#›</a:t>
            </a:fld>
            <a:endParaRPr lang="fr-CA"/>
          </a:p>
        </p:txBody>
      </p:sp>
    </p:spTree>
    <p:extLst>
      <p:ext uri="{BB962C8B-B14F-4D97-AF65-F5344CB8AC3E}">
        <p14:creationId xmlns:p14="http://schemas.microsoft.com/office/powerpoint/2010/main" val="417390673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614AB0DD-8848-4A4F-8C12-3DF41477934B}" type="slidenum">
              <a:rPr lang="en-CA" smtClean="0"/>
              <a:pPr>
                <a:defRPr/>
              </a:pPr>
              <a:t>‹#›</a:t>
            </a:fld>
            <a:endParaRPr lang="en-CA"/>
          </a:p>
        </p:txBody>
      </p:sp>
      <p:sp>
        <p:nvSpPr>
          <p:cNvPr id="7" name="TextBox 6">
            <a:extLst>
              <a:ext uri="{FF2B5EF4-FFF2-40B4-BE49-F238E27FC236}">
                <a16:creationId xmlns:a16="http://schemas.microsoft.com/office/drawing/2014/main" id="{3C4046EE-4977-48E0-BB5F-D37817306D0C}"/>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187130044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0C28EDA4-170C-408A-961D-61C6B295029A}" type="slidenum">
              <a:rPr lang="en-CA" smtClean="0"/>
              <a:pPr>
                <a:defRPr/>
              </a:pPr>
              <a:t>‹#›</a:t>
            </a:fld>
            <a:endParaRPr lang="en-CA"/>
          </a:p>
        </p:txBody>
      </p:sp>
    </p:spTree>
    <p:extLst>
      <p:ext uri="{BB962C8B-B14F-4D97-AF65-F5344CB8AC3E}">
        <p14:creationId xmlns:p14="http://schemas.microsoft.com/office/powerpoint/2010/main" val="174178716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D70DD470-93EA-41C9-9837-60B2D3C7C5A5}" type="slidenum">
              <a:rPr lang="en-CA" smtClean="0"/>
              <a:pPr>
                <a:defRPr/>
              </a:pPr>
              <a:t>‹#›</a:t>
            </a:fld>
            <a:endParaRPr lang="en-CA"/>
          </a:p>
        </p:txBody>
      </p:sp>
    </p:spTree>
    <p:extLst>
      <p:ext uri="{BB962C8B-B14F-4D97-AF65-F5344CB8AC3E}">
        <p14:creationId xmlns:p14="http://schemas.microsoft.com/office/powerpoint/2010/main" val="39579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614AB0DD-8848-4A4F-8C12-3DF41477934B}"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3495756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790E2766-6AE4-41A6-9423-7D58E718923F}" type="slidenum">
              <a:rPr lang="en-CA" smtClean="0"/>
              <a:pPr>
                <a:defRPr/>
              </a:pPr>
              <a:t>‹#›</a:t>
            </a:fld>
            <a:endParaRPr lang="en-CA"/>
          </a:p>
        </p:txBody>
      </p:sp>
    </p:spTree>
    <p:extLst>
      <p:ext uri="{BB962C8B-B14F-4D97-AF65-F5344CB8AC3E}">
        <p14:creationId xmlns:p14="http://schemas.microsoft.com/office/powerpoint/2010/main" val="85622888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p:cNvSpPr>
            <a:spLocks noGrp="1"/>
          </p:cNvSpPr>
          <p:nvPr>
            <p:ph type="dt" sz="half" idx="10"/>
          </p:nvPr>
        </p:nvSpPr>
        <p:spPr/>
        <p:txBody>
          <a:bodyPr/>
          <a:lstStyle/>
          <a:p>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pPr>
              <a:defRPr/>
            </a:pPr>
            <a:fld id="{095AD4D1-BCA3-4F46-8324-0CF4492578F8}" type="slidenum">
              <a:rPr lang="en-CA" smtClean="0"/>
              <a:pPr>
                <a:defRPr/>
              </a:pPr>
              <a:t>‹#›</a:t>
            </a:fld>
            <a:endParaRPr lang="en-CA"/>
          </a:p>
        </p:txBody>
      </p:sp>
    </p:spTree>
    <p:extLst>
      <p:ext uri="{BB962C8B-B14F-4D97-AF65-F5344CB8AC3E}">
        <p14:creationId xmlns:p14="http://schemas.microsoft.com/office/powerpoint/2010/main" val="349805089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2"/>
          <p:cNvSpPr>
            <a:spLocks noGrp="1"/>
          </p:cNvSpPr>
          <p:nvPr>
            <p:ph type="dt" sz="half" idx="10"/>
          </p:nvPr>
        </p:nvSpPr>
        <p:spPr/>
        <p:txBody>
          <a:bodyPr/>
          <a:lstStyle/>
          <a:p>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pPr>
              <a:defRPr/>
            </a:pPr>
            <a:fld id="{3368D658-3916-4B64-BAB0-1FB1D25FDCB2}" type="slidenum">
              <a:rPr lang="en-CA" smtClean="0"/>
              <a:pPr>
                <a:defRPr/>
              </a:pPr>
              <a:t>‹#›</a:t>
            </a:fld>
            <a:endParaRPr lang="en-CA"/>
          </a:p>
        </p:txBody>
      </p:sp>
    </p:spTree>
    <p:extLst>
      <p:ext uri="{BB962C8B-B14F-4D97-AF65-F5344CB8AC3E}">
        <p14:creationId xmlns:p14="http://schemas.microsoft.com/office/powerpoint/2010/main" val="170178290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pPr>
              <a:defRPr/>
            </a:pPr>
            <a:fld id="{EBEFD00C-8308-407C-A489-BCDEB93CAC9A}" type="slidenum">
              <a:rPr lang="en-CA" smtClean="0"/>
              <a:pPr>
                <a:defRPr/>
              </a:pPr>
              <a:t>‹#›</a:t>
            </a:fld>
            <a:endParaRPr lang="en-CA"/>
          </a:p>
        </p:txBody>
      </p:sp>
    </p:spTree>
    <p:extLst>
      <p:ext uri="{BB962C8B-B14F-4D97-AF65-F5344CB8AC3E}">
        <p14:creationId xmlns:p14="http://schemas.microsoft.com/office/powerpoint/2010/main" val="120234704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B0C6C661-5DD4-4AA5-8695-CF62ACE92D4D}" type="slidenum">
              <a:rPr lang="en-CA" smtClean="0"/>
              <a:pPr>
                <a:defRPr/>
              </a:pPr>
              <a:t>‹#›</a:t>
            </a:fld>
            <a:endParaRPr lang="en-CA"/>
          </a:p>
        </p:txBody>
      </p:sp>
    </p:spTree>
    <p:extLst>
      <p:ext uri="{BB962C8B-B14F-4D97-AF65-F5344CB8AC3E}">
        <p14:creationId xmlns:p14="http://schemas.microsoft.com/office/powerpoint/2010/main" val="257558140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790E2766-6AE4-41A6-9423-7D58E718923F}" type="slidenum">
              <a:rPr lang="en-CA" smtClean="0"/>
              <a:pPr>
                <a:defRPr/>
              </a:pPr>
              <a:t>‹#›</a:t>
            </a:fld>
            <a:endParaRPr lang="en-CA"/>
          </a:p>
        </p:txBody>
      </p:sp>
    </p:spTree>
    <p:extLst>
      <p:ext uri="{BB962C8B-B14F-4D97-AF65-F5344CB8AC3E}">
        <p14:creationId xmlns:p14="http://schemas.microsoft.com/office/powerpoint/2010/main" val="52602422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3E210551-A56A-4804-8329-6DB93110255A}" type="slidenum">
              <a:rPr lang="en-CA" smtClean="0"/>
              <a:pPr>
                <a:defRPr/>
              </a:pPr>
              <a:t>‹#›</a:t>
            </a:fld>
            <a:endParaRPr lang="en-CA"/>
          </a:p>
        </p:txBody>
      </p:sp>
    </p:spTree>
    <p:extLst>
      <p:ext uri="{BB962C8B-B14F-4D97-AF65-F5344CB8AC3E}">
        <p14:creationId xmlns:p14="http://schemas.microsoft.com/office/powerpoint/2010/main" val="189548882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E1C768E1-64F0-4788-89C9-CDFCFF3063CC}" type="slidenum">
              <a:rPr lang="en-CA" smtClean="0"/>
              <a:pPr>
                <a:defRPr/>
              </a:pPr>
              <a:t>‹#›</a:t>
            </a:fld>
            <a:endParaRPr lang="en-CA"/>
          </a:p>
        </p:txBody>
      </p:sp>
    </p:spTree>
    <p:extLst>
      <p:ext uri="{BB962C8B-B14F-4D97-AF65-F5344CB8AC3E}">
        <p14:creationId xmlns:p14="http://schemas.microsoft.com/office/powerpoint/2010/main" val="333480556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6" name="Picture 10" descr="LA backgroun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3119669" y="360040"/>
            <a:ext cx="9072331" cy="764704"/>
          </a:xfrm>
        </p:spPr>
        <p:txBody>
          <a:bodyPr>
            <a:noAutofit/>
          </a:bodyPr>
          <a:lstStyle>
            <a:lvl1pPr algn="l">
              <a:defRPr sz="2000" b="1">
                <a:solidFill>
                  <a:schemeClr val="bg1"/>
                </a:solidFill>
              </a:defRPr>
            </a:lvl1pPr>
          </a:lstStyle>
          <a:p>
            <a:r>
              <a:rPr lang="fr-FR" dirty="0"/>
              <a:t>PRESENTATION / CHAPTER TITLE</a:t>
            </a:r>
            <a:endParaRPr lang="en-CA" dirty="0"/>
          </a:p>
        </p:txBody>
      </p:sp>
      <p:sp>
        <p:nvSpPr>
          <p:cNvPr id="11"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PRESENTATION TITLE / TITRE DE LA PR</a:t>
            </a:r>
            <a:r>
              <a:rPr lang="en-CA" dirty="0"/>
              <a:t>ÉSENTATION</a:t>
            </a:r>
            <a:endParaRPr lang="fr-FR" dirty="0"/>
          </a:p>
        </p:txBody>
      </p:sp>
      <p:sp>
        <p:nvSpPr>
          <p:cNvPr id="12" name="Slide Number Placeholder 5"/>
          <p:cNvSpPr>
            <a:spLocks noGrp="1"/>
          </p:cNvSpPr>
          <p:nvPr>
            <p:ph type="sldNum" sz="quarter" idx="4"/>
          </p:nvPr>
        </p:nvSpPr>
        <p:spPr>
          <a:xfrm>
            <a:off x="4751851" y="635635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239F8FD-FE00-4FA5-929B-49169E311E15}" type="slidenum">
              <a:rPr lang="en-CA" smtClean="0"/>
              <a:pPr/>
              <a:t>‹#›</a:t>
            </a:fld>
            <a:endParaRPr lang="en-CA"/>
          </a:p>
        </p:txBody>
      </p:sp>
    </p:spTree>
    <p:extLst>
      <p:ext uri="{BB962C8B-B14F-4D97-AF65-F5344CB8AC3E}">
        <p14:creationId xmlns:p14="http://schemas.microsoft.com/office/powerpoint/2010/main" val="3957449785"/>
      </p:ext>
    </p:extLst>
  </p:cSld>
  <p:clrMapOvr>
    <a:overrideClrMapping bg1="lt1" tx1="dk1" bg2="lt2" tx2="dk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8F001A"/>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543606" y="31666"/>
            <a:ext cx="7104789" cy="733039"/>
          </a:xfrm>
        </p:spPr>
        <p:txBody>
          <a:bodyPr>
            <a:normAutofit/>
          </a:bodyPr>
          <a:lstStyle>
            <a:lvl1pPr>
              <a:defRPr sz="2000" b="1">
                <a:solidFill>
                  <a:schemeClr val="bg1"/>
                </a:solidFill>
              </a:defRPr>
            </a:lvl1pPr>
          </a:lstStyle>
          <a:p>
            <a:r>
              <a:rPr lang="fr-FR" dirty="0"/>
              <a:t>TITLE / TITRE</a:t>
            </a:r>
            <a:endParaRPr lang="en-CA" dirty="0"/>
          </a:p>
        </p:txBody>
      </p:sp>
      <p:sp>
        <p:nvSpPr>
          <p:cNvPr id="7" name="Rectangle 8"/>
          <p:cNvSpPr>
            <a:spLocks noChangeArrowheads="1"/>
          </p:cNvSpPr>
          <p:nvPr userDrawn="1"/>
        </p:nvSpPr>
        <p:spPr bwMode="auto">
          <a:xfrm>
            <a:off x="3454400" y="2676078"/>
            <a:ext cx="5283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buClr>
                <a:srgbClr val="800000"/>
              </a:buClr>
              <a:buFont typeface="Wingdings" charset="0"/>
              <a:buNone/>
            </a:pPr>
            <a:r>
              <a:rPr lang="en-US" sz="1400" b="0" dirty="0">
                <a:solidFill>
                  <a:schemeClr val="bg1"/>
                </a:solidFill>
                <a:latin typeface="Arial"/>
                <a:cs typeface="Arial"/>
              </a:rPr>
              <a:t>Telfer Executive Programs</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Centre for Executive Leadership</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45 O’Connor Street, Suite 350</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Ottawa,</a:t>
            </a:r>
            <a:r>
              <a:rPr lang="en-US" sz="1400" b="0" baseline="0" dirty="0">
                <a:solidFill>
                  <a:schemeClr val="bg1"/>
                </a:solidFill>
                <a:latin typeface="Arial"/>
                <a:cs typeface="Arial"/>
              </a:rPr>
              <a:t> Ontario K1P 1A4</a:t>
            </a:r>
            <a:endParaRPr lang="en-US" sz="1400" b="0" dirty="0">
              <a:solidFill>
                <a:schemeClr val="bg1"/>
              </a:solidFill>
              <a:latin typeface="Arial"/>
              <a:cs typeface="Arial"/>
            </a:endParaRP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indent="-342900" algn="ctr">
              <a:spcBef>
                <a:spcPct val="20000"/>
              </a:spcBef>
              <a:buClr>
                <a:srgbClr val="800000"/>
              </a:buClr>
              <a:buFont typeface="Wingdings" charset="0"/>
              <a:buNone/>
            </a:pPr>
            <a:r>
              <a:rPr lang="fr-CA" sz="1400" b="0" dirty="0">
                <a:solidFill>
                  <a:schemeClr val="bg1"/>
                </a:solidFill>
                <a:latin typeface="Arial"/>
                <a:cs typeface="Arial"/>
              </a:rPr>
              <a:t>Tel.: 613-564-0818</a:t>
            </a: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marR="0" indent="-342900" algn="ctr" defTabSz="914400" rtl="0" eaLnBrk="1" fontAlgn="auto" latinLnBrk="0" hangingPunct="1">
              <a:lnSpc>
                <a:spcPct val="100000"/>
              </a:lnSpc>
              <a:spcBef>
                <a:spcPct val="20000"/>
              </a:spcBef>
              <a:spcAft>
                <a:spcPts val="0"/>
              </a:spcAft>
              <a:buClr>
                <a:srgbClr val="800000"/>
              </a:buClr>
              <a:buSzTx/>
              <a:buFont typeface="Wingdings" charset="0"/>
              <a:buNone/>
              <a:tabLst/>
              <a:defRPr/>
            </a:pPr>
            <a:r>
              <a:rPr lang="fr-CA" sz="1400" dirty="0">
                <a:solidFill>
                  <a:schemeClr val="bg1"/>
                </a:solidFill>
                <a:latin typeface="Arial"/>
                <a:cs typeface="Arial"/>
              </a:rPr>
              <a:t>execed@telfer.uOttawa.ca</a:t>
            </a:r>
          </a:p>
          <a:p>
            <a:pPr marL="342900" marR="0" indent="-342900" algn="ctr" defTabSz="914400" rtl="0" eaLnBrk="1" fontAlgn="auto" latinLnBrk="0" hangingPunct="1">
              <a:lnSpc>
                <a:spcPct val="100000"/>
              </a:lnSpc>
              <a:spcBef>
                <a:spcPct val="20000"/>
              </a:spcBef>
              <a:spcAft>
                <a:spcPts val="0"/>
              </a:spcAft>
              <a:buClr>
                <a:srgbClr val="800000"/>
              </a:buClr>
              <a:buSzTx/>
              <a:buFont typeface="Wingdings" charset="0"/>
              <a:buNone/>
              <a:tabLst/>
              <a:defRPr/>
            </a:pPr>
            <a:r>
              <a:rPr lang="fr-CA" sz="1400" dirty="0">
                <a:solidFill>
                  <a:schemeClr val="bg1"/>
                </a:solidFill>
                <a:latin typeface="Arial"/>
                <a:cs typeface="Arial"/>
              </a:rPr>
              <a:t>telfer.uOttawa.ca</a:t>
            </a:r>
            <a:endParaRPr lang="en-US" sz="1400" dirty="0">
              <a:solidFill>
                <a:schemeClr val="bg1"/>
              </a:solidFill>
              <a:latin typeface="Arial"/>
              <a:cs typeface="Arial"/>
            </a:endParaRP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indent="-342900" algn="ctr">
              <a:spcBef>
                <a:spcPct val="20000"/>
              </a:spcBef>
              <a:buClr>
                <a:srgbClr val="800000"/>
              </a:buClr>
              <a:buFont typeface="Wingdings" charset="0"/>
              <a:buNone/>
            </a:pPr>
            <a:endParaRPr lang="en-US" sz="1400" b="0" dirty="0">
              <a:latin typeface="Arial"/>
              <a:cs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9554897" y="385614"/>
            <a:ext cx="2032000" cy="5676900"/>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8181" y="385614"/>
            <a:ext cx="2032000" cy="5676900"/>
          </a:xfrm>
          <a:prstGeom prst="rect">
            <a:avLst/>
          </a:prstGeom>
        </p:spPr>
      </p:pic>
      <p:pic>
        <p:nvPicPr>
          <p:cNvPr id="6" name="Picture 10" descr="LA background"/>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943583"/>
      </p:ext>
    </p:extLst>
  </p:cSld>
  <p:clrMapOvr>
    <a:overrideClrMapping bg1="lt1" tx1="dk1" bg2="lt2" tx2="dk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LA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5" name="Date Placeholder 4"/>
          <p:cNvSpPr>
            <a:spLocks noGrp="1" noChangeArrowheads="1"/>
          </p:cNvSpPr>
          <p:nvPr>
            <p:ph type="dt" sz="half" idx="10"/>
          </p:nvPr>
        </p:nvSpPr>
        <p:spPr bwMode="auto">
          <a:xfrm>
            <a:off x="304800" y="4724400"/>
            <a:ext cx="11582400" cy="121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a:solidFill>
                  <a:srgbClr val="7C6A55"/>
                </a:solidFill>
                <a:latin typeface="+mn-lt"/>
                <a:cs typeface="+mn-cs"/>
              </a:defRPr>
            </a:lvl1pPr>
          </a:lstStyle>
          <a:p>
            <a:pPr>
              <a:defRPr/>
            </a:pPr>
            <a:endParaRPr lang="en-US"/>
          </a:p>
        </p:txBody>
      </p:sp>
    </p:spTree>
    <p:extLst>
      <p:ext uri="{BB962C8B-B14F-4D97-AF65-F5344CB8AC3E}">
        <p14:creationId xmlns:p14="http://schemas.microsoft.com/office/powerpoint/2010/main" val="2264013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3E210551-A56A-4804-8329-6DB93110255A}" type="slidenum">
              <a:rPr lang="en-CA" smtClean="0"/>
              <a:pPr>
                <a:defRPr/>
              </a:pPr>
              <a:t>‹#›</a:t>
            </a:fld>
            <a:endParaRPr lang="en-CA"/>
          </a:p>
        </p:txBody>
      </p:sp>
    </p:spTree>
    <p:extLst>
      <p:ext uri="{BB962C8B-B14F-4D97-AF65-F5344CB8AC3E}">
        <p14:creationId xmlns:p14="http://schemas.microsoft.com/office/powerpoint/2010/main" val="196957317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614AB0DD-8848-4A4F-8C12-3DF41477934B}" type="slidenum">
              <a:rPr lang="en-CA"/>
              <a:pPr>
                <a:defRPr/>
              </a:pPr>
              <a:t>‹#›</a:t>
            </a:fld>
            <a:endParaRPr lang="en-CA"/>
          </a:p>
        </p:txBody>
      </p:sp>
    </p:spTree>
    <p:extLst>
      <p:ext uri="{BB962C8B-B14F-4D97-AF65-F5344CB8AC3E}">
        <p14:creationId xmlns:p14="http://schemas.microsoft.com/office/powerpoint/2010/main" val="326801215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C28EDA4-170C-408A-961D-61C6B295029A}" type="slidenum">
              <a:rPr lang="en-CA"/>
              <a:pPr>
                <a:defRPr/>
              </a:pPr>
              <a:t>‹#›</a:t>
            </a:fld>
            <a:endParaRPr lang="en-CA"/>
          </a:p>
        </p:txBody>
      </p:sp>
    </p:spTree>
    <p:extLst>
      <p:ext uri="{BB962C8B-B14F-4D97-AF65-F5344CB8AC3E}">
        <p14:creationId xmlns:p14="http://schemas.microsoft.com/office/powerpoint/2010/main" val="150862962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304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892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Rectangle 9"/>
          <p:cNvSpPr>
            <a:spLocks noGrp="1" noChangeArrowheads="1"/>
          </p:cNvSpPr>
          <p:nvPr>
            <p:ph type="sldNum" sz="quarter" idx="10"/>
          </p:nvPr>
        </p:nvSpPr>
        <p:spPr>
          <a:ln/>
        </p:spPr>
        <p:txBody>
          <a:bodyPr/>
          <a:lstStyle>
            <a:lvl1pPr>
              <a:defRPr/>
            </a:lvl1pPr>
          </a:lstStyle>
          <a:p>
            <a:pPr>
              <a:defRPr/>
            </a:pPr>
            <a:fld id="{D70DD470-93EA-41C9-9837-60B2D3C7C5A5}" type="slidenum">
              <a:rPr lang="en-CA"/>
              <a:pPr>
                <a:defRPr/>
              </a:pPr>
              <a:t>‹#›</a:t>
            </a:fld>
            <a:endParaRPr lang="en-CA"/>
          </a:p>
        </p:txBody>
      </p:sp>
    </p:spTree>
    <p:extLst>
      <p:ext uri="{BB962C8B-B14F-4D97-AF65-F5344CB8AC3E}">
        <p14:creationId xmlns:p14="http://schemas.microsoft.com/office/powerpoint/2010/main" val="247023032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Rectangle 9"/>
          <p:cNvSpPr>
            <a:spLocks noGrp="1" noChangeArrowheads="1"/>
          </p:cNvSpPr>
          <p:nvPr>
            <p:ph type="sldNum" sz="quarter" idx="10"/>
          </p:nvPr>
        </p:nvSpPr>
        <p:spPr>
          <a:ln/>
        </p:spPr>
        <p:txBody>
          <a:bodyPr/>
          <a:lstStyle>
            <a:lvl1pPr>
              <a:defRPr/>
            </a:lvl1pPr>
          </a:lstStyle>
          <a:p>
            <a:pPr>
              <a:defRPr/>
            </a:pPr>
            <a:fld id="{095AD4D1-BCA3-4F46-8324-0CF4492578F8}" type="slidenum">
              <a:rPr lang="en-CA"/>
              <a:pPr>
                <a:defRPr/>
              </a:pPr>
              <a:t>‹#›</a:t>
            </a:fld>
            <a:endParaRPr lang="en-CA"/>
          </a:p>
        </p:txBody>
      </p:sp>
    </p:spTree>
    <p:extLst>
      <p:ext uri="{BB962C8B-B14F-4D97-AF65-F5344CB8AC3E}">
        <p14:creationId xmlns:p14="http://schemas.microsoft.com/office/powerpoint/2010/main" val="88745325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Rectangle 9"/>
          <p:cNvSpPr>
            <a:spLocks noGrp="1" noChangeArrowheads="1"/>
          </p:cNvSpPr>
          <p:nvPr>
            <p:ph type="sldNum" sz="quarter" idx="10"/>
          </p:nvPr>
        </p:nvSpPr>
        <p:spPr>
          <a:ln/>
        </p:spPr>
        <p:txBody>
          <a:bodyPr/>
          <a:lstStyle>
            <a:lvl1pPr>
              <a:defRPr/>
            </a:lvl1pPr>
          </a:lstStyle>
          <a:p>
            <a:pPr>
              <a:defRPr/>
            </a:pPr>
            <a:fld id="{3368D658-3916-4B64-BAB0-1FB1D25FDCB2}" type="slidenum">
              <a:rPr lang="en-CA"/>
              <a:pPr>
                <a:defRPr/>
              </a:pPr>
              <a:t>‹#›</a:t>
            </a:fld>
            <a:endParaRPr lang="en-CA"/>
          </a:p>
        </p:txBody>
      </p:sp>
    </p:spTree>
    <p:extLst>
      <p:ext uri="{BB962C8B-B14F-4D97-AF65-F5344CB8AC3E}">
        <p14:creationId xmlns:p14="http://schemas.microsoft.com/office/powerpoint/2010/main" val="1037768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BEFD00C-8308-407C-A489-BCDEB93CAC9A}" type="slidenum">
              <a:rPr lang="en-CA"/>
              <a:pPr>
                <a:defRPr/>
              </a:pPr>
              <a:t>‹#›</a:t>
            </a:fld>
            <a:endParaRPr lang="en-CA"/>
          </a:p>
        </p:txBody>
      </p:sp>
    </p:spTree>
    <p:extLst>
      <p:ext uri="{BB962C8B-B14F-4D97-AF65-F5344CB8AC3E}">
        <p14:creationId xmlns:p14="http://schemas.microsoft.com/office/powerpoint/2010/main" val="7553207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0C6C661-5DD4-4AA5-8695-CF62ACE92D4D}" type="slidenum">
              <a:rPr lang="en-CA"/>
              <a:pPr>
                <a:defRPr/>
              </a:pPr>
              <a:t>‹#›</a:t>
            </a:fld>
            <a:endParaRPr lang="en-CA"/>
          </a:p>
        </p:txBody>
      </p:sp>
    </p:spTree>
    <p:extLst>
      <p:ext uri="{BB962C8B-B14F-4D97-AF65-F5344CB8AC3E}">
        <p14:creationId xmlns:p14="http://schemas.microsoft.com/office/powerpoint/2010/main" val="234446226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790E2766-6AE4-41A6-9423-7D58E718923F}" type="slidenum">
              <a:rPr lang="en-CA"/>
              <a:pPr>
                <a:defRPr/>
              </a:pPr>
              <a:t>‹#›</a:t>
            </a:fld>
            <a:endParaRPr lang="en-CA"/>
          </a:p>
        </p:txBody>
      </p:sp>
    </p:spTree>
    <p:extLst>
      <p:ext uri="{BB962C8B-B14F-4D97-AF65-F5344CB8AC3E}">
        <p14:creationId xmlns:p14="http://schemas.microsoft.com/office/powerpoint/2010/main" val="428004978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3E210551-A56A-4804-8329-6DB93110255A}" type="slidenum">
              <a:rPr lang="en-CA"/>
              <a:pPr>
                <a:defRPr/>
              </a:pPr>
              <a:t>‹#›</a:t>
            </a:fld>
            <a:endParaRPr lang="en-CA"/>
          </a:p>
        </p:txBody>
      </p:sp>
    </p:spTree>
    <p:extLst>
      <p:ext uri="{BB962C8B-B14F-4D97-AF65-F5344CB8AC3E}">
        <p14:creationId xmlns:p14="http://schemas.microsoft.com/office/powerpoint/2010/main" val="317082596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04800" y="609600"/>
            <a:ext cx="80264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E1C768E1-64F0-4788-89C9-CDFCFF3063CC}" type="slidenum">
              <a:rPr lang="en-CA"/>
              <a:pPr>
                <a:defRPr/>
              </a:pPr>
              <a:t>‹#›</a:t>
            </a:fld>
            <a:endParaRPr lang="en-CA"/>
          </a:p>
        </p:txBody>
      </p:sp>
    </p:spTree>
    <p:extLst>
      <p:ext uri="{BB962C8B-B14F-4D97-AF65-F5344CB8AC3E}">
        <p14:creationId xmlns:p14="http://schemas.microsoft.com/office/powerpoint/2010/main" val="1268855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E1C768E1-64F0-4788-89C9-CDFCFF3063CC}" type="slidenum">
              <a:rPr lang="en-CA" smtClean="0"/>
              <a:pPr>
                <a:defRPr/>
              </a:pPr>
              <a:t>‹#›</a:t>
            </a:fld>
            <a:endParaRPr lang="en-CA"/>
          </a:p>
        </p:txBody>
      </p:sp>
    </p:spTree>
    <p:extLst>
      <p:ext uri="{BB962C8B-B14F-4D97-AF65-F5344CB8AC3E}">
        <p14:creationId xmlns:p14="http://schemas.microsoft.com/office/powerpoint/2010/main" val="28463457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p:cNvSpPr/>
          <p:nvPr/>
        </p:nvSpPr>
        <p:spPr>
          <a:xfrm>
            <a:off x="0" y="0"/>
            <a:ext cx="12192000" cy="980728"/>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4624"/>
            <a:ext cx="2619375" cy="792088"/>
          </a:xfrm>
          <a:prstGeom prst="rect">
            <a:avLst/>
          </a:prstGeom>
          <a:noFill/>
          <a:ln>
            <a:noFill/>
          </a:ln>
        </p:spPr>
      </p:pic>
      <p:sp>
        <p:nvSpPr>
          <p:cNvPr id="6"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Tree>
    <p:extLst>
      <p:ext uri="{BB962C8B-B14F-4D97-AF65-F5344CB8AC3E}">
        <p14:creationId xmlns:p14="http://schemas.microsoft.com/office/powerpoint/2010/main" val="32467209"/>
      </p:ext>
    </p:extLst>
  </p:cSld>
  <p:clrMapOvr>
    <a:overrideClrMapping bg1="lt1" tx1="dk1" bg2="lt2" tx2="dk2" accent1="accent1" accent2="accent2" accent3="accent3" accent4="accent4" accent5="accent5" accent6="accent6" hlink="hlink" folHlink="folHlink"/>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0" name="Rectangle 9"/>
          <p:cNvSpPr/>
          <p:nvPr/>
        </p:nvSpPr>
        <p:spPr>
          <a:xfrm>
            <a:off x="0" y="0"/>
            <a:ext cx="12192000" cy="980728"/>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pic>
        <p:nvPicPr>
          <p:cNvPr id="14" name="Picture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4624"/>
            <a:ext cx="2581275" cy="792088"/>
          </a:xfrm>
          <a:prstGeom prst="rect">
            <a:avLst/>
          </a:prstGeom>
          <a:noFill/>
          <a:ln>
            <a:noFill/>
          </a:ln>
        </p:spPr>
      </p:pic>
      <p:sp>
        <p:nvSpPr>
          <p:cNvPr id="5"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
        <p:nvSpPr>
          <p:cNvPr id="8" name="Content Placeholder 7"/>
          <p:cNvSpPr>
            <a:spLocks noGrp="1"/>
          </p:cNvSpPr>
          <p:nvPr>
            <p:ph sz="quarter" idx="11"/>
          </p:nvPr>
        </p:nvSpPr>
        <p:spPr>
          <a:xfrm>
            <a:off x="263724" y="1268760"/>
            <a:ext cx="11664552" cy="5256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5722519"/>
      </p:ext>
    </p:extLst>
  </p:cSld>
  <p:clrMapOvr>
    <a:overrideClrMapping bg1="lt1" tx1="dk1" bg2="lt2" tx2="dk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6_Title Slide">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0"/>
            <a:ext cx="12192000" cy="980728"/>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8" name="Content Placeholder 2"/>
          <p:cNvSpPr>
            <a:spLocks noGrp="1"/>
          </p:cNvSpPr>
          <p:nvPr>
            <p:ph sz="half" idx="1"/>
          </p:nvPr>
        </p:nvSpPr>
        <p:spPr>
          <a:xfrm>
            <a:off x="527382" y="1196753"/>
            <a:ext cx="5376597" cy="4929411"/>
          </a:xfrm>
        </p:spPr>
        <p:txBody>
          <a:bodyPr/>
          <a:lstStyle>
            <a:lvl1pPr>
              <a:buClrTx/>
              <a:defRPr sz="2400" b="0"/>
            </a:lvl1pPr>
            <a:lvl2pPr>
              <a:buClrTx/>
              <a:defRPr sz="2400"/>
            </a:lvl2pPr>
            <a:lvl3pPr>
              <a:buClrTx/>
              <a:defRPr sz="2400"/>
            </a:lvl3pPr>
            <a:lvl4pPr>
              <a:buClrTx/>
              <a:defRPr sz="2400"/>
            </a:lvl4pPr>
            <a:lvl5pPr>
              <a:buClrTx/>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Content Placeholder 3"/>
          <p:cNvSpPr>
            <a:spLocks noGrp="1"/>
          </p:cNvSpPr>
          <p:nvPr>
            <p:ph sz="half" idx="2"/>
          </p:nvPr>
        </p:nvSpPr>
        <p:spPr>
          <a:xfrm>
            <a:off x="6288021" y="1196753"/>
            <a:ext cx="5280587" cy="4929411"/>
          </a:xfrm>
        </p:spPr>
        <p:txBody>
          <a:bodyPr/>
          <a:lstStyle>
            <a:lvl1pPr>
              <a:buClrTx/>
              <a:defRPr sz="2400" b="0"/>
            </a:lvl1pPr>
            <a:lvl2pPr>
              <a:buClrTx/>
              <a:defRPr sz="2400" b="0"/>
            </a:lvl2pPr>
            <a:lvl3pPr>
              <a:buClrTx/>
              <a:defRPr sz="2400" b="0"/>
            </a:lvl3pPr>
            <a:lvl4pPr>
              <a:buClrTx/>
              <a:defRPr sz="2400" b="0"/>
            </a:lvl4pPr>
            <a:lvl5pPr>
              <a:buClrTx/>
              <a:defRPr sz="24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5"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4624"/>
            <a:ext cx="2628900" cy="792088"/>
          </a:xfrm>
          <a:prstGeom prst="rect">
            <a:avLst/>
          </a:prstGeom>
          <a:noFill/>
          <a:ln>
            <a:noFill/>
          </a:ln>
        </p:spPr>
      </p:pic>
      <p:sp>
        <p:nvSpPr>
          <p:cNvPr id="9"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Tree>
    <p:extLst>
      <p:ext uri="{BB962C8B-B14F-4D97-AF65-F5344CB8AC3E}">
        <p14:creationId xmlns:p14="http://schemas.microsoft.com/office/powerpoint/2010/main" val="3936681700"/>
      </p:ext>
    </p:extLst>
  </p:cSld>
  <p:clrMapOvr>
    <a:overrideClrMapping bg1="lt1" tx1="dk1" bg2="lt2" tx2="dk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2F5001D-BD09-4631-A53E-81F46AAEFA5C}" type="slidenum">
              <a:rPr lang="fr-CA" smtClean="0"/>
              <a:t>‹#›</a:t>
            </a:fld>
            <a:endParaRPr lang="fr-CA"/>
          </a:p>
        </p:txBody>
      </p:sp>
      <p:sp>
        <p:nvSpPr>
          <p:cNvPr id="6" name="TextBox 5">
            <a:extLst>
              <a:ext uri="{FF2B5EF4-FFF2-40B4-BE49-F238E27FC236}">
                <a16:creationId xmlns:a16="http://schemas.microsoft.com/office/drawing/2014/main" id="{3F5CEFCB-FE5C-49D4-83DF-B05BB319480C}"/>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79370061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Cent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91396977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i="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7" name="TextBox 6">
            <a:extLst>
              <a:ext uri="{FF2B5EF4-FFF2-40B4-BE49-F238E27FC236}">
                <a16:creationId xmlns:a16="http://schemas.microsoft.com/office/drawing/2014/main" id="{A6A6508D-D5E7-41B6-99AB-9FCEF91EE695}"/>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70916253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10972800"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7" name="TextBox 6">
            <a:extLst>
              <a:ext uri="{FF2B5EF4-FFF2-40B4-BE49-F238E27FC236}">
                <a16:creationId xmlns:a16="http://schemas.microsoft.com/office/drawing/2014/main" id="{A4EFF582-70D3-406D-9EED-FC06ED15CD32}"/>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56362974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mp;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772817"/>
            <a:ext cx="10972800" cy="435334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7" name="TextBox 6">
            <a:extLst>
              <a:ext uri="{FF2B5EF4-FFF2-40B4-BE49-F238E27FC236}">
                <a16:creationId xmlns:a16="http://schemas.microsoft.com/office/drawing/2014/main" id="{BB10DAEC-EDBE-42A6-B1A1-A0C7C2D4F09B}"/>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24805093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mp; number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844825"/>
            <a:ext cx="10972800" cy="4281341"/>
          </a:xfrm>
        </p:spPr>
        <p:txBody>
          <a:bodyPr/>
          <a:lstStyle>
            <a:lvl1pPr marL="514350" indent="-514350">
              <a:buFont typeface="+mj-lt"/>
              <a:buAutoNum type="arabicPeriod"/>
              <a:defRPr b="0" i="0">
                <a:latin typeface="Arial" panose="020B0604020202020204" pitchFamily="34" charset="0"/>
                <a:cs typeface="Arial" panose="020B0604020202020204" pitchFamily="34" charset="0"/>
              </a:defRPr>
            </a:lvl1pPr>
            <a:lvl2pPr marL="971550" indent="-514350">
              <a:buFont typeface="+mj-lt"/>
              <a:buAutoNum type="alphaLcPeriod"/>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7" name="TextBox 6">
            <a:extLst>
              <a:ext uri="{FF2B5EF4-FFF2-40B4-BE49-F238E27FC236}">
                <a16:creationId xmlns:a16="http://schemas.microsoft.com/office/drawing/2014/main" id="{32D0E42A-D77D-450A-82A7-B653A66DD1C7}"/>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02582829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amp; tex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5390389"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8" name="Content Placeholder 2">
            <a:extLst>
              <a:ext uri="{FF2B5EF4-FFF2-40B4-BE49-F238E27FC236}">
                <a16:creationId xmlns:a16="http://schemas.microsoft.com/office/drawing/2014/main" id="{15F4702B-B9A8-4A09-B84C-4973FF8DE672}"/>
              </a:ext>
            </a:extLst>
          </p:cNvPr>
          <p:cNvSpPr>
            <a:spLocks noGrp="1"/>
          </p:cNvSpPr>
          <p:nvPr>
            <p:ph idx="13" hasCustomPrompt="1"/>
          </p:nvPr>
        </p:nvSpPr>
        <p:spPr>
          <a:xfrm>
            <a:off x="6179671" y="1916833"/>
            <a:ext cx="5390389"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7" name="TextBox 6">
            <a:extLst>
              <a:ext uri="{FF2B5EF4-FFF2-40B4-BE49-F238E27FC236}">
                <a16:creationId xmlns:a16="http://schemas.microsoft.com/office/drawing/2014/main" id="{B36E4CB8-DBAF-4A10-8D5C-8E112028F01D}"/>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3054668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6" name="Picture 10" descr="LA backgroun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3119669" y="360040"/>
            <a:ext cx="9072331" cy="764704"/>
          </a:xfrm>
        </p:spPr>
        <p:txBody>
          <a:bodyPr>
            <a:noAutofit/>
          </a:bodyPr>
          <a:lstStyle>
            <a:lvl1pPr algn="l">
              <a:defRPr sz="2000" b="1">
                <a:solidFill>
                  <a:schemeClr val="bg1"/>
                </a:solidFill>
              </a:defRPr>
            </a:lvl1pPr>
          </a:lstStyle>
          <a:p>
            <a:r>
              <a:rPr lang="fr-FR" dirty="0"/>
              <a:t>PRESENTATION / CHAPTER TITLE</a:t>
            </a:r>
            <a:endParaRPr lang="en-CA" dirty="0"/>
          </a:p>
        </p:txBody>
      </p:sp>
      <p:sp>
        <p:nvSpPr>
          <p:cNvPr id="11"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PRESENTATION TITLE / TITRE DE LA PR</a:t>
            </a:r>
            <a:r>
              <a:rPr lang="en-CA" dirty="0"/>
              <a:t>ÉSENTATION</a:t>
            </a:r>
            <a:endParaRPr lang="fr-FR" dirty="0"/>
          </a:p>
        </p:txBody>
      </p:sp>
      <p:sp>
        <p:nvSpPr>
          <p:cNvPr id="12" name="Slide Number Placeholder 5"/>
          <p:cNvSpPr>
            <a:spLocks noGrp="1"/>
          </p:cNvSpPr>
          <p:nvPr>
            <p:ph type="sldNum" sz="quarter" idx="4"/>
          </p:nvPr>
        </p:nvSpPr>
        <p:spPr>
          <a:xfrm>
            <a:off x="4751851" y="635635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239F8FD-FE00-4FA5-929B-49169E311E15}" type="slidenum">
              <a:rPr lang="en-CA" smtClean="0"/>
              <a:pPr/>
              <a:t>‹#›</a:t>
            </a:fld>
            <a:endParaRPr lang="en-CA"/>
          </a:p>
        </p:txBody>
      </p:sp>
    </p:spTree>
    <p:extLst>
      <p:ext uri="{BB962C8B-B14F-4D97-AF65-F5344CB8AC3E}">
        <p14:creationId xmlns:p14="http://schemas.microsoft.com/office/powerpoint/2010/main" val="1481955532"/>
      </p:ext>
    </p:extLst>
  </p:cSld>
  <p:clrMapOvr>
    <a:overrideClrMapping bg1="lt1" tx1="dk1" bg2="lt2" tx2="dk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amp; text &amp;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2702091"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8" name="Content Placeholder 2">
            <a:extLst>
              <a:ext uri="{FF2B5EF4-FFF2-40B4-BE49-F238E27FC236}">
                <a16:creationId xmlns:a16="http://schemas.microsoft.com/office/drawing/2014/main" id="{15F4702B-B9A8-4A09-B84C-4973FF8DE672}"/>
              </a:ext>
            </a:extLst>
          </p:cNvPr>
          <p:cNvSpPr>
            <a:spLocks noGrp="1"/>
          </p:cNvSpPr>
          <p:nvPr>
            <p:ph idx="13" hasCustomPrompt="1"/>
          </p:nvPr>
        </p:nvSpPr>
        <p:spPr>
          <a:xfrm>
            <a:off x="3791745" y="1916833"/>
            <a:ext cx="7778316"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7" name="TextBox 6">
            <a:extLst>
              <a:ext uri="{FF2B5EF4-FFF2-40B4-BE49-F238E27FC236}">
                <a16:creationId xmlns:a16="http://schemas.microsoft.com/office/drawing/2014/main" id="{35DCE054-C2FD-427F-9912-83469B53DF97}"/>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335763070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dirty="0"/>
          </a:p>
        </p:txBody>
      </p:sp>
      <p:sp>
        <p:nvSpPr>
          <p:cNvPr id="8" name="Table Placeholder 7">
            <a:extLst>
              <a:ext uri="{FF2B5EF4-FFF2-40B4-BE49-F238E27FC236}">
                <a16:creationId xmlns:a16="http://schemas.microsoft.com/office/drawing/2014/main" id="{C15ACE54-A63F-4918-A8C4-90DD97737CBF}"/>
              </a:ext>
            </a:extLst>
          </p:cNvPr>
          <p:cNvSpPr>
            <a:spLocks noGrp="1"/>
          </p:cNvSpPr>
          <p:nvPr>
            <p:ph type="tbl" sz="quarter" idx="13"/>
          </p:nvPr>
        </p:nvSpPr>
        <p:spPr>
          <a:xfrm>
            <a:off x="1199456" y="1916832"/>
            <a:ext cx="9601067" cy="3816424"/>
          </a:xfrm>
        </p:spPr>
        <p:txBody>
          <a:bodyPr/>
          <a:lstStyle/>
          <a:p>
            <a:r>
              <a:rPr lang="en-US"/>
              <a:t>Click icon to add table</a:t>
            </a:r>
            <a:endParaRPr lang="en-CA"/>
          </a:p>
        </p:txBody>
      </p:sp>
      <p:sp>
        <p:nvSpPr>
          <p:cNvPr id="7" name="TextBox 6">
            <a:extLst>
              <a:ext uri="{FF2B5EF4-FFF2-40B4-BE49-F238E27FC236}">
                <a16:creationId xmlns:a16="http://schemas.microsoft.com/office/drawing/2014/main" id="{24B1CCFC-5782-4722-ABB6-58AEAD682BD6}"/>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62587317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273141" cy="566738"/>
          </a:xfrm>
        </p:spPr>
        <p:txBody>
          <a:bodyPr anchor="b">
            <a:noAutofit/>
          </a:bodyPr>
          <a:lstStyle>
            <a:lvl1pPr algn="l">
              <a:defRPr sz="44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43340" y="1772816"/>
            <a:ext cx="11055040"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
        <p:nvSpPr>
          <p:cNvPr id="8" name="TextBox 7">
            <a:extLst>
              <a:ext uri="{FF2B5EF4-FFF2-40B4-BE49-F238E27FC236}">
                <a16:creationId xmlns:a16="http://schemas.microsoft.com/office/drawing/2014/main" id="{1B9624E8-65A8-4047-BAB1-9E86689A47DD}"/>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61337157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7541" y="5013176"/>
            <a:ext cx="8352928" cy="566738"/>
          </a:xfrm>
        </p:spPr>
        <p:txBody>
          <a:bodyPr anchor="b">
            <a:noAutofit/>
          </a:bodyPr>
          <a:lstStyle>
            <a:lvl1pPr algn="ctr">
              <a:defRPr sz="32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438400" y="764704"/>
            <a:ext cx="7315200"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
        <p:nvSpPr>
          <p:cNvPr id="8" name="TextBox 7">
            <a:extLst>
              <a:ext uri="{FF2B5EF4-FFF2-40B4-BE49-F238E27FC236}">
                <a16:creationId xmlns:a16="http://schemas.microsoft.com/office/drawing/2014/main" id="{5490FCE1-9F8A-4182-BFAD-2C49429F42DA}"/>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95159610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2F5001D-BD09-4631-A53E-81F46AAEFA5C}" type="slidenum">
              <a:rPr lang="fr-CA" smtClean="0"/>
              <a:t>‹#›</a:t>
            </a:fld>
            <a:endParaRPr lang="fr-CA" dirty="0"/>
          </a:p>
        </p:txBody>
      </p:sp>
      <p:sp>
        <p:nvSpPr>
          <p:cNvPr id="5" name="TextBox 4">
            <a:extLst>
              <a:ext uri="{FF2B5EF4-FFF2-40B4-BE49-F238E27FC236}">
                <a16:creationId xmlns:a16="http://schemas.microsoft.com/office/drawing/2014/main" id="{DB3E59FC-A414-4D5B-8CD1-3EE1957D54E0}"/>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122040876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
        <p:nvSpPr>
          <p:cNvPr id="8" name="TextBox 7">
            <a:extLst>
              <a:ext uri="{FF2B5EF4-FFF2-40B4-BE49-F238E27FC236}">
                <a16:creationId xmlns:a16="http://schemas.microsoft.com/office/drawing/2014/main" id="{1546166C-4AD0-4788-B3DD-CB23FEDBB837}"/>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72907791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29507224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3525"/>
            <a:ext cx="10972800" cy="1143000"/>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24000"/>
            <a:ext cx="5386917"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63762"/>
            <a:ext cx="5386917"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24000"/>
            <a:ext cx="5389033"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63762"/>
            <a:ext cx="5389033"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48207833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95229861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324575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8F001A"/>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543606" y="31666"/>
            <a:ext cx="7104789" cy="733039"/>
          </a:xfrm>
        </p:spPr>
        <p:txBody>
          <a:bodyPr>
            <a:normAutofit/>
          </a:bodyPr>
          <a:lstStyle>
            <a:lvl1pPr>
              <a:defRPr sz="2000" b="1">
                <a:solidFill>
                  <a:schemeClr val="bg1"/>
                </a:solidFill>
              </a:defRPr>
            </a:lvl1pPr>
          </a:lstStyle>
          <a:p>
            <a:r>
              <a:rPr lang="fr-FR" dirty="0"/>
              <a:t>TITLE / TITRE</a:t>
            </a:r>
            <a:endParaRPr lang="en-CA" dirty="0"/>
          </a:p>
        </p:txBody>
      </p:sp>
      <p:sp>
        <p:nvSpPr>
          <p:cNvPr id="7" name="Rectangle 8"/>
          <p:cNvSpPr>
            <a:spLocks noChangeArrowheads="1"/>
          </p:cNvSpPr>
          <p:nvPr userDrawn="1"/>
        </p:nvSpPr>
        <p:spPr bwMode="auto">
          <a:xfrm>
            <a:off x="3454400" y="2676078"/>
            <a:ext cx="5283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buClr>
                <a:srgbClr val="800000"/>
              </a:buClr>
              <a:buFont typeface="Wingdings" charset="0"/>
              <a:buNone/>
            </a:pPr>
            <a:r>
              <a:rPr lang="en-US" sz="1400" b="0" dirty="0">
                <a:solidFill>
                  <a:schemeClr val="bg1"/>
                </a:solidFill>
                <a:latin typeface="Arial"/>
                <a:cs typeface="Arial"/>
              </a:rPr>
              <a:t>Telfer Executive Programs</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Centre for Executive Leadership</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45 O’Connor Street, Suite 350</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Ottawa,</a:t>
            </a:r>
            <a:r>
              <a:rPr lang="en-US" sz="1400" b="0" baseline="0" dirty="0">
                <a:solidFill>
                  <a:schemeClr val="bg1"/>
                </a:solidFill>
                <a:latin typeface="Arial"/>
                <a:cs typeface="Arial"/>
              </a:rPr>
              <a:t> Ontario K1P 1A4</a:t>
            </a:r>
            <a:endParaRPr lang="en-US" sz="1400" b="0" dirty="0">
              <a:solidFill>
                <a:schemeClr val="bg1"/>
              </a:solidFill>
              <a:latin typeface="Arial"/>
              <a:cs typeface="Arial"/>
            </a:endParaRP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indent="-342900" algn="ctr">
              <a:spcBef>
                <a:spcPct val="20000"/>
              </a:spcBef>
              <a:buClr>
                <a:srgbClr val="800000"/>
              </a:buClr>
              <a:buFont typeface="Wingdings" charset="0"/>
              <a:buNone/>
            </a:pPr>
            <a:r>
              <a:rPr lang="fr-CA" sz="1400" b="0" dirty="0">
                <a:solidFill>
                  <a:schemeClr val="bg1"/>
                </a:solidFill>
                <a:latin typeface="Arial"/>
                <a:cs typeface="Arial"/>
              </a:rPr>
              <a:t>Tel.: 613-564-0818</a:t>
            </a: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marR="0" indent="-342900" algn="ctr" defTabSz="914400" rtl="0" eaLnBrk="1" fontAlgn="auto" latinLnBrk="0" hangingPunct="1">
              <a:lnSpc>
                <a:spcPct val="100000"/>
              </a:lnSpc>
              <a:spcBef>
                <a:spcPct val="20000"/>
              </a:spcBef>
              <a:spcAft>
                <a:spcPts val="0"/>
              </a:spcAft>
              <a:buClr>
                <a:srgbClr val="800000"/>
              </a:buClr>
              <a:buSzTx/>
              <a:buFont typeface="Wingdings" charset="0"/>
              <a:buNone/>
              <a:tabLst/>
              <a:defRPr/>
            </a:pPr>
            <a:r>
              <a:rPr lang="fr-CA" sz="1400" dirty="0">
                <a:solidFill>
                  <a:schemeClr val="bg1"/>
                </a:solidFill>
                <a:latin typeface="Arial"/>
                <a:cs typeface="Arial"/>
              </a:rPr>
              <a:t>execed@telfer.uOttawa.ca</a:t>
            </a:r>
          </a:p>
          <a:p>
            <a:pPr marL="342900" marR="0" indent="-342900" algn="ctr" defTabSz="914400" rtl="0" eaLnBrk="1" fontAlgn="auto" latinLnBrk="0" hangingPunct="1">
              <a:lnSpc>
                <a:spcPct val="100000"/>
              </a:lnSpc>
              <a:spcBef>
                <a:spcPct val="20000"/>
              </a:spcBef>
              <a:spcAft>
                <a:spcPts val="0"/>
              </a:spcAft>
              <a:buClr>
                <a:srgbClr val="800000"/>
              </a:buClr>
              <a:buSzTx/>
              <a:buFont typeface="Wingdings" charset="0"/>
              <a:buNone/>
              <a:tabLst/>
              <a:defRPr/>
            </a:pPr>
            <a:r>
              <a:rPr lang="fr-CA" sz="1400" dirty="0">
                <a:solidFill>
                  <a:schemeClr val="bg1"/>
                </a:solidFill>
                <a:latin typeface="Arial"/>
                <a:cs typeface="Arial"/>
              </a:rPr>
              <a:t>telfer.uOttawa.ca</a:t>
            </a:r>
            <a:endParaRPr lang="en-US" sz="1400" dirty="0">
              <a:solidFill>
                <a:schemeClr val="bg1"/>
              </a:solidFill>
              <a:latin typeface="Arial"/>
              <a:cs typeface="Arial"/>
            </a:endParaRP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indent="-342900" algn="ctr">
              <a:spcBef>
                <a:spcPct val="20000"/>
              </a:spcBef>
              <a:buClr>
                <a:srgbClr val="800000"/>
              </a:buClr>
              <a:buFont typeface="Wingdings" charset="0"/>
              <a:buNone/>
            </a:pPr>
            <a:endParaRPr lang="en-US" sz="1400" b="0" dirty="0">
              <a:latin typeface="Arial"/>
              <a:cs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9554897" y="385614"/>
            <a:ext cx="2032000" cy="5676900"/>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8181" y="385614"/>
            <a:ext cx="2032000" cy="5676900"/>
          </a:xfrm>
          <a:prstGeom prst="rect">
            <a:avLst/>
          </a:prstGeom>
        </p:spPr>
      </p:pic>
      <p:pic>
        <p:nvPicPr>
          <p:cNvPr id="6" name="Picture 10" descr="LA background"/>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524883"/>
      </p:ext>
    </p:extLst>
  </p:cSld>
  <p:clrMapOvr>
    <a:overrideClrMapping bg1="lt1" tx1="dk1" bg2="lt2" tx2="dk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1"/>
            <a:ext cx="11521280" cy="5217443"/>
          </a:xfr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p:cNvSpPr>
            <a:spLocks noGrp="1"/>
          </p:cNvSpPr>
          <p:nvPr>
            <p:ph type="ctrTitle" hasCustomPrompt="1"/>
          </p:nvPr>
        </p:nvSpPr>
        <p:spPr>
          <a:xfrm>
            <a:off x="719403" y="28923"/>
            <a:ext cx="10561173" cy="764704"/>
          </a:xfrm>
        </p:spPr>
        <p:txBody>
          <a:bodyPr>
            <a:noAutofit/>
          </a:bodyPr>
          <a:lstStyle>
            <a:lvl1pPr algn="l">
              <a:defRPr sz="4400" b="0">
                <a:solidFill>
                  <a:schemeClr val="tx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5" name="TextBox 4">
            <a:extLst>
              <a:ext uri="{FF2B5EF4-FFF2-40B4-BE49-F238E27FC236}">
                <a16:creationId xmlns:a16="http://schemas.microsoft.com/office/drawing/2014/main" id="{3811868A-EAC3-4BA9-97C8-0DD6AB6FF1F9}"/>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142442502"/>
      </p:ext>
    </p:extLst>
  </p:cSld>
  <p:clrMapOvr>
    <a:overrideClrMapping bg1="lt1" tx1="dk1" bg2="lt2" tx2="dk2" accent1="accent1" accent2="accent2" accent3="accent3" accent4="accent4" accent5="accent5" accent6="accent6" hlink="hlink" folHlink="folHlink"/>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25600" y="1447800"/>
            <a:ext cx="985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lvl1pPr eaLnBrk="1" hangingPunct="1">
              <a:defRPr/>
            </a:lvl1pPr>
          </a:lstStyle>
          <a:p>
            <a:pPr algn="ctr" fontAlgn="base">
              <a:spcBef>
                <a:spcPct val="0"/>
              </a:spcBef>
              <a:spcAft>
                <a:spcPct val="0"/>
              </a:spcAft>
              <a:defRPr/>
            </a:pPr>
            <a:fld id="{1F999043-F910-40A9-BC0C-DEC62943FB9C}" type="slidenum">
              <a:rPr lang="en-CA" sz="1400" smtClean="0">
                <a:solidFill>
                  <a:srgbClr val="7C6A55"/>
                </a:solidFill>
                <a:latin typeface="Verdana" panose="020B0604030504040204" pitchFamily="34" charset="0"/>
                <a:ea typeface="Geneva" pitchFamily="-96" charset="-128"/>
                <a:cs typeface="+mn-cs"/>
              </a:rPr>
              <a:pPr algn="ctr" fontAlgn="base">
                <a:spcBef>
                  <a:spcPct val="0"/>
                </a:spcBef>
                <a:spcAft>
                  <a:spcPct val="0"/>
                </a:spcAft>
                <a:defRPr/>
              </a:pPr>
              <a:t>‹#›</a:t>
            </a:fld>
            <a:endParaRPr lang="en-CA" sz="1400">
              <a:solidFill>
                <a:srgbClr val="7C6A55"/>
              </a:solidFill>
              <a:latin typeface="Verdana" panose="020B0604030504040204" pitchFamily="34" charset="0"/>
              <a:ea typeface="Geneva" pitchFamily="-96" charset="-128"/>
              <a:cs typeface="+mn-cs"/>
            </a:endParaRPr>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6401" y="6324600"/>
            <a:ext cx="1663700" cy="25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9517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Exercise Call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ctr">
              <a:defRPr/>
            </a:pPr>
            <a:fld id="{772C2BFC-8C8B-48C1-A471-6C4ADB4F70F0}" type="slidenum">
              <a:rPr lang="en-US" sz="1400" smtClean="0">
                <a:solidFill>
                  <a:srgbClr val="7C6A55"/>
                </a:solidFill>
                <a:latin typeface="Verdana"/>
                <a:ea typeface="Geneva"/>
                <a:cs typeface="+mn-cs"/>
              </a:rPr>
              <a:pPr algn="ctr">
                <a:defRPr/>
              </a:pPr>
              <a:t>‹#›</a:t>
            </a:fld>
            <a:endParaRPr lang="en-US" sz="1400">
              <a:solidFill>
                <a:srgbClr val="7C6A55"/>
              </a:solidFill>
              <a:latin typeface="Verdana"/>
              <a:ea typeface="Geneva"/>
              <a:cs typeface="+mn-cs"/>
            </a:endParaRPr>
          </a:p>
        </p:txBody>
      </p:sp>
      <p:sp>
        <p:nvSpPr>
          <p:cNvPr id="21" name="Text Placeholder 20"/>
          <p:cNvSpPr>
            <a:spLocks noGrp="1"/>
          </p:cNvSpPr>
          <p:nvPr>
            <p:ph type="body" sz="quarter" idx="13"/>
          </p:nvPr>
        </p:nvSpPr>
        <p:spPr>
          <a:xfrm>
            <a:off x="3986380" y="550493"/>
            <a:ext cx="8000408" cy="5390734"/>
          </a:xfrm>
        </p:spPr>
        <p:txBody>
          <a:bodyPr anchor="ctr">
            <a:normAutofit/>
          </a:bodyPr>
          <a:lstStyle>
            <a:lvl1pPr marL="0" indent="0" algn="ctr">
              <a:buFont typeface="Arial" panose="020B0604020202020204" pitchFamily="34" charset="0"/>
              <a:buNone/>
              <a:defRPr sz="4050"/>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US"/>
              <a:t>Click to edit Master text styles</a:t>
            </a:r>
          </a:p>
        </p:txBody>
      </p:sp>
      <p:pic>
        <p:nvPicPr>
          <p:cNvPr id="31" name="Picture 3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603"/>
            <a:ext cx="3779520" cy="6848794"/>
          </a:xfrm>
          <a:prstGeom prst="rect">
            <a:avLst/>
          </a:prstGeom>
        </p:spPr>
      </p:pic>
      <p:sp>
        <p:nvSpPr>
          <p:cNvPr id="32" name="Rectangle 31" descr="© pressmaster - Fotolia&#10;Licensed by Scrum.org from Adobe Stock&#10;Image ID: 87070391"/>
          <p:cNvSpPr/>
          <p:nvPr userDrawn="1"/>
        </p:nvSpPr>
        <p:spPr>
          <a:xfrm>
            <a:off x="0" y="0"/>
            <a:ext cx="3779520" cy="68580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Verdana"/>
              <a:ea typeface="Geneva"/>
              <a:cs typeface="+mn-cs"/>
            </a:endParaRPr>
          </a:p>
        </p:txBody>
      </p:sp>
      <p:sp>
        <p:nvSpPr>
          <p:cNvPr id="33" name="TextBox 32"/>
          <p:cNvSpPr txBox="1"/>
          <p:nvPr userDrawn="1"/>
        </p:nvSpPr>
        <p:spPr>
          <a:xfrm>
            <a:off x="0" y="86434"/>
            <a:ext cx="3781168"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7C6A55">
                    <a:lumMod val="65000"/>
                    <a:lumOff val="35000"/>
                  </a:srgbClr>
                </a:solidFill>
                <a:effectLst/>
                <a:uLnTx/>
                <a:uFillTx/>
                <a:latin typeface="Verdana"/>
                <a:ea typeface="Geneva"/>
                <a:cs typeface="+mn-cs"/>
              </a:rPr>
              <a:t>Exercise</a:t>
            </a:r>
          </a:p>
        </p:txBody>
      </p:sp>
      <p:cxnSp>
        <p:nvCxnSpPr>
          <p:cNvPr id="34" name="Straight Connector 33"/>
          <p:cNvCxnSpPr/>
          <p:nvPr userDrawn="1"/>
        </p:nvCxnSpPr>
        <p:spPr>
          <a:xfrm>
            <a:off x="0" y="550492"/>
            <a:ext cx="378116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5" name="Oval 34"/>
          <p:cNvSpPr/>
          <p:nvPr userDrawn="1"/>
        </p:nvSpPr>
        <p:spPr>
          <a:xfrm>
            <a:off x="1037968" y="4235995"/>
            <a:ext cx="1705232" cy="1705232"/>
          </a:xfrm>
          <a:prstGeom prst="ellipse">
            <a:avLst/>
          </a:prstGeom>
          <a:gradFill flip="none" rotWithShape="1">
            <a:gsLst>
              <a:gs pos="0">
                <a:srgbClr val="359CD7"/>
              </a:gs>
              <a:gs pos="100000">
                <a:srgbClr val="65E3CC"/>
              </a:gs>
            </a:gsLst>
            <a:lin ang="13500000" scaled="1"/>
            <a:tileRect/>
          </a:gradFill>
          <a:ln>
            <a:noFill/>
          </a:ln>
        </p:spPr>
        <p:style>
          <a:lnRef idx="1">
            <a:schemeClr val="accent2"/>
          </a:lnRef>
          <a:fillRef idx="3">
            <a:schemeClr val="accent2"/>
          </a:fillRef>
          <a:effectRef idx="2">
            <a:schemeClr val="accent2"/>
          </a:effectRef>
          <a:fontRef idx="minor">
            <a:schemeClr val="lt1"/>
          </a:fontRef>
        </p:style>
        <p:txBody>
          <a:bodyPr lIns="685800" tIns="68580" rIns="0" bIns="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srgbClr val="FFFFFF"/>
              </a:solidFill>
              <a:effectLst/>
              <a:uLnTx/>
              <a:uFillTx/>
              <a:latin typeface="Verdana"/>
              <a:ea typeface="Ebrima" panose="02000000000000000000" pitchFamily="2" charset="0"/>
              <a:cs typeface="Ebrima" panose="02000000000000000000" pitchFamily="2" charset="0"/>
            </a:endParaRPr>
          </a:p>
        </p:txBody>
      </p:sp>
      <p:sp>
        <p:nvSpPr>
          <p:cNvPr id="36" name="Title 16"/>
          <p:cNvSpPr>
            <a:spLocks noGrp="1"/>
          </p:cNvSpPr>
          <p:nvPr>
            <p:ph type="title"/>
          </p:nvPr>
        </p:nvSpPr>
        <p:spPr>
          <a:xfrm>
            <a:off x="120558" y="636926"/>
            <a:ext cx="3540051" cy="1534774"/>
          </a:xfrm>
        </p:spPr>
        <p:txBody>
          <a:bodyPr anchor="t" anchorCtr="0">
            <a:normAutofit/>
          </a:bodyPr>
          <a:lstStyle>
            <a:lvl1pPr algn="ctr">
              <a:defRPr sz="2700"/>
            </a:lvl1pPr>
          </a:lstStyle>
          <a:p>
            <a:r>
              <a:rPr lang="en-US"/>
              <a:t>Click to edit Master title style</a:t>
            </a:r>
            <a:endParaRPr lang="en-US" dirty="0"/>
          </a:p>
        </p:txBody>
      </p:sp>
      <p:sp>
        <p:nvSpPr>
          <p:cNvPr id="37" name="Text Placeholder 18"/>
          <p:cNvSpPr>
            <a:spLocks noGrp="1"/>
          </p:cNvSpPr>
          <p:nvPr>
            <p:ph type="body" sz="quarter" idx="12" hasCustomPrompt="1"/>
          </p:nvPr>
        </p:nvSpPr>
        <p:spPr>
          <a:xfrm>
            <a:off x="1262832" y="4512693"/>
            <a:ext cx="1253857" cy="885278"/>
          </a:xfrm>
        </p:spPr>
        <p:txBody>
          <a:bodyPr>
            <a:noAutofit/>
          </a:bodyPr>
          <a:lstStyle>
            <a:lvl1pPr marL="0" indent="0" algn="ctr">
              <a:buNone/>
              <a:defRPr sz="5100">
                <a:solidFill>
                  <a:schemeClr val="bg1"/>
                </a:solidFill>
              </a:defRPr>
            </a:lvl1pPr>
          </a:lstStyle>
          <a:p>
            <a:pPr lvl="0"/>
            <a:r>
              <a:rPr lang="en-US" dirty="0"/>
              <a:t>15</a:t>
            </a:r>
          </a:p>
        </p:txBody>
      </p:sp>
      <p:sp>
        <p:nvSpPr>
          <p:cNvPr id="38" name="Text Placeholder 25"/>
          <p:cNvSpPr>
            <a:spLocks noGrp="1"/>
          </p:cNvSpPr>
          <p:nvPr>
            <p:ph type="body" sz="quarter" idx="15" hasCustomPrompt="1"/>
          </p:nvPr>
        </p:nvSpPr>
        <p:spPr>
          <a:xfrm>
            <a:off x="120651" y="2741380"/>
            <a:ext cx="3540125" cy="1077220"/>
          </a:xfrm>
        </p:spPr>
        <p:txBody>
          <a:bodyPr>
            <a:normAutofit/>
          </a:bodyPr>
          <a:lstStyle>
            <a:lvl1pPr marL="0" indent="0">
              <a:buNone/>
              <a:defRPr sz="1350" b="1" i="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PURPOSE (optional)</a:t>
            </a:r>
          </a:p>
        </p:txBody>
      </p:sp>
      <p:sp>
        <p:nvSpPr>
          <p:cNvPr id="39" name="TextBox 38"/>
          <p:cNvSpPr txBox="1"/>
          <p:nvPr userDrawn="1"/>
        </p:nvSpPr>
        <p:spPr>
          <a:xfrm>
            <a:off x="1176794" y="5370661"/>
            <a:ext cx="1434799"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Verdana"/>
                <a:ea typeface="Geneva"/>
                <a:cs typeface="+mn-cs"/>
              </a:rPr>
              <a:t>minutes</a:t>
            </a:r>
          </a:p>
        </p:txBody>
      </p:sp>
      <p:pic>
        <p:nvPicPr>
          <p:cNvPr id="15" name="Picture 14">
            <a:extLst>
              <a:ext uri="{FF2B5EF4-FFF2-40B4-BE49-F238E27FC236}">
                <a16:creationId xmlns:a16="http://schemas.microsoft.com/office/drawing/2014/main" id="{81E7ACAC-DB02-F041-AE40-FDCBF2AFC2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5408" y="6409061"/>
            <a:ext cx="2108701" cy="351831"/>
          </a:xfrm>
          <a:prstGeom prst="rect">
            <a:avLst/>
          </a:prstGeom>
        </p:spPr>
      </p:pic>
    </p:spTree>
    <p:extLst>
      <p:ext uri="{BB962C8B-B14F-4D97-AF65-F5344CB8AC3E}">
        <p14:creationId xmlns:p14="http://schemas.microsoft.com/office/powerpoint/2010/main" val="21961796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6"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Tree>
    <p:extLst>
      <p:ext uri="{BB962C8B-B14F-4D97-AF65-F5344CB8AC3E}">
        <p14:creationId xmlns:p14="http://schemas.microsoft.com/office/powerpoint/2010/main" val="2756689850"/>
      </p:ext>
    </p:extLst>
  </p:cSld>
  <p:clrMapOvr>
    <a:overrideClrMapping bg1="lt1" tx1="dk1" bg2="lt2" tx2="dk2" accent1="accent1" accent2="accent2" accent3="accent3" accent4="accent4" accent5="accent5" accent6="accent6" hlink="hlink" folHlink="folHlink"/>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5"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
        <p:nvSpPr>
          <p:cNvPr id="8" name="Content Placeholder 7"/>
          <p:cNvSpPr>
            <a:spLocks noGrp="1"/>
          </p:cNvSpPr>
          <p:nvPr>
            <p:ph sz="quarter" idx="11"/>
          </p:nvPr>
        </p:nvSpPr>
        <p:spPr>
          <a:xfrm>
            <a:off x="263724" y="1268760"/>
            <a:ext cx="11664552" cy="5256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45586859"/>
      </p:ext>
    </p:extLst>
  </p:cSld>
  <p:clrMapOvr>
    <a:overrideClrMapping bg1="lt1" tx1="dk1" bg2="lt2" tx2="dk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6_Title Slide">
    <p:bg>
      <p:bgPr>
        <a:solidFill>
          <a:schemeClr val="bg1"/>
        </a:solidFill>
        <a:effectLst/>
      </p:bgPr>
    </p:bg>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527382" y="1196753"/>
            <a:ext cx="5376597" cy="4929411"/>
          </a:xfrm>
        </p:spPr>
        <p:txBody>
          <a:bodyPr/>
          <a:lstStyle>
            <a:lvl1pPr>
              <a:buClrTx/>
              <a:defRPr sz="2400" b="0"/>
            </a:lvl1pPr>
            <a:lvl2pPr>
              <a:buClrTx/>
              <a:defRPr sz="2400"/>
            </a:lvl2pPr>
            <a:lvl3pPr>
              <a:buClrTx/>
              <a:defRPr sz="2400"/>
            </a:lvl3pPr>
            <a:lvl4pPr>
              <a:buClrTx/>
              <a:defRPr sz="2400"/>
            </a:lvl4pPr>
            <a:lvl5pPr>
              <a:buClrTx/>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Content Placeholder 3"/>
          <p:cNvSpPr>
            <a:spLocks noGrp="1"/>
          </p:cNvSpPr>
          <p:nvPr>
            <p:ph sz="half" idx="2"/>
          </p:nvPr>
        </p:nvSpPr>
        <p:spPr>
          <a:xfrm>
            <a:off x="6288021" y="1196753"/>
            <a:ext cx="5280587" cy="4929411"/>
          </a:xfrm>
        </p:spPr>
        <p:txBody>
          <a:bodyPr/>
          <a:lstStyle>
            <a:lvl1pPr>
              <a:buClrTx/>
              <a:defRPr sz="2400" b="0"/>
            </a:lvl1pPr>
            <a:lvl2pPr>
              <a:buClrTx/>
              <a:defRPr sz="2400" b="0"/>
            </a:lvl2pPr>
            <a:lvl3pPr>
              <a:buClrTx/>
              <a:defRPr sz="2400" b="0"/>
            </a:lvl3pPr>
            <a:lvl4pPr>
              <a:buClrTx/>
              <a:defRPr sz="2400" b="0"/>
            </a:lvl4pPr>
            <a:lvl5pPr>
              <a:buClrTx/>
              <a:defRPr sz="24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5"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9"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Tree>
    <p:extLst>
      <p:ext uri="{BB962C8B-B14F-4D97-AF65-F5344CB8AC3E}">
        <p14:creationId xmlns:p14="http://schemas.microsoft.com/office/powerpoint/2010/main" val="306632514"/>
      </p:ext>
    </p:extLst>
  </p:cSld>
  <p:clrMapOvr>
    <a:overrideClrMapping bg1="lt1" tx1="dk1" bg2="lt2" tx2="dk2" accent1="accent1" accent2="accent2" accent3="accent3" accent4="accent4" accent5="accent5" accent6="accent6" hlink="hlink" folHlink="folHlink"/>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0" name="Title 1"/>
          <p:cNvSpPr>
            <a:spLocks noGrp="1"/>
          </p:cNvSpPr>
          <p:nvPr>
            <p:ph type="ctrTitle" hasCustomPrompt="1"/>
          </p:nvPr>
        </p:nvSpPr>
        <p:spPr>
          <a:xfrm>
            <a:off x="431371" y="188640"/>
            <a:ext cx="11760629" cy="764704"/>
          </a:xfrm>
        </p:spPr>
        <p:txBody>
          <a:bodyPr>
            <a:noAutofit/>
          </a:bodyPr>
          <a:lstStyle>
            <a:lvl1pPr algn="l">
              <a:defRPr sz="4400" b="1">
                <a:solidFill>
                  <a:schemeClr val="tx1"/>
                </a:solidFill>
                <a:latin typeface="Arial" panose="020B0604020202020204" pitchFamily="34" charset="0"/>
                <a:cs typeface="Arial" panose="020B0604020202020204" pitchFamily="34" charset="0"/>
              </a:defRPr>
            </a:lvl1pPr>
          </a:lstStyle>
          <a:p>
            <a:r>
              <a:rPr lang="fr-FR" dirty="0"/>
              <a:t>PRESENTATION / CHAPTER TITLE</a:t>
            </a:r>
            <a:endParaRPr lang="en-CA" dirty="0"/>
          </a:p>
        </p:txBody>
      </p:sp>
      <p:sp>
        <p:nvSpPr>
          <p:cNvPr id="11"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29611596"/>
      </p:ext>
    </p:extLst>
  </p:cSld>
  <p:clrMapOvr>
    <a:overrideClrMapping bg1="lt1" tx1="dk1" bg2="lt2" tx2="dk2" accent1="accent1" accent2="accent2" accent3="accent3" accent4="accent4" accent5="accent5" accent6="accent6" hlink="hlink" folHlink="folHlink"/>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Blank (Watermark Righ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A9567-B06F-C940-B410-F4F3929FAE7F}"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5F83CD2C-9778-1046-8B1F-03FF20ACEDB5}"/>
              </a:ext>
            </a:extLst>
          </p:cNvPr>
          <p:cNvSpPr txBox="1"/>
          <p:nvPr userDrawn="1"/>
        </p:nvSpPr>
        <p:spPr>
          <a:xfrm>
            <a:off x="11693867" y="414826"/>
            <a:ext cx="346249" cy="5385899"/>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300" normalizeH="0" baseline="0" noProof="0">
                <a:ln>
                  <a:noFill/>
                </a:ln>
                <a:solidFill>
                  <a:srgbClr val="F8F8F8"/>
                </a:solidFill>
                <a:effectLst/>
                <a:uLnTx/>
                <a:uFillTx/>
                <a:latin typeface="Arial" panose="020B0604020202020204"/>
                <a:ea typeface="Roboto Condensed Light" panose="02000000000000000000" pitchFamily="2" charset="0"/>
                <a:cs typeface="Roboto Condensed Light" panose="02000000000000000000" pitchFamily="2" charset="0"/>
              </a:rPr>
              <a:t>TELFER EXECUTIVE PROGRAMS </a:t>
            </a:r>
            <a:r>
              <a:rPr kumimoji="0" lang="en-US" sz="1050" b="0" i="0" u="none" strike="noStrike" kern="1200" cap="all" spc="300" normalizeH="0" baseline="0" noProof="0">
                <a:ln>
                  <a:noFill/>
                </a:ln>
                <a:solidFill>
                  <a:srgbClr val="F8F8F8"/>
                </a:solidFill>
                <a:effectLst/>
                <a:uLnTx/>
                <a:uFillTx/>
                <a:latin typeface="Arial" panose="020B0604020202020204"/>
                <a:ea typeface="Roboto Condensed Light" panose="02000000000000000000" pitchFamily="2" charset="0"/>
                <a:cs typeface="Roboto Condensed Light" panose="02000000000000000000" pitchFamily="2" charset="0"/>
              </a:rPr>
              <a:t>UNIVERSITY OF OTTAWA</a:t>
            </a:r>
          </a:p>
        </p:txBody>
      </p:sp>
      <p:sp>
        <p:nvSpPr>
          <p:cNvPr id="7" name="Text Placeholder 2">
            <a:extLst>
              <a:ext uri="{FF2B5EF4-FFF2-40B4-BE49-F238E27FC236}">
                <a16:creationId xmlns:a16="http://schemas.microsoft.com/office/drawing/2014/main" id="{72153D54-8D27-4A1A-9470-53A79D2169F2}"/>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8" name="Text Placeholder 4">
            <a:extLst>
              <a:ext uri="{FF2B5EF4-FFF2-40B4-BE49-F238E27FC236}">
                <a16:creationId xmlns:a16="http://schemas.microsoft.com/office/drawing/2014/main" id="{32311DE6-0401-482C-8A1B-FBAE83F396FD}"/>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193739189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1"/>
            <a:ext cx="11521280" cy="5217443"/>
          </a:xfr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p:cNvSpPr>
            <a:spLocks noGrp="1"/>
          </p:cNvSpPr>
          <p:nvPr>
            <p:ph type="ctrTitle" hasCustomPrompt="1"/>
          </p:nvPr>
        </p:nvSpPr>
        <p:spPr>
          <a:xfrm>
            <a:off x="3119669" y="1"/>
            <a:ext cx="9072331" cy="764704"/>
          </a:xfrm>
        </p:spPr>
        <p:txBody>
          <a:bodyPr>
            <a:noAutofit/>
          </a:bodyPr>
          <a:lstStyle>
            <a:lvl1pPr algn="l">
              <a:defRPr sz="2000" b="1">
                <a:solidFill>
                  <a:schemeClr val="bg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39F8FD-FE00-4FA5-929B-49169E311E15}" type="slidenum">
              <a:rPr kumimoji="0" lang="en-CA"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8740850"/>
      </p:ext>
    </p:extLst>
  </p:cSld>
  <p:clrMapOvr>
    <a:overrideClrMapping bg1="lt1" tx1="dk1" bg2="lt2" tx2="dk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Footer Placeholder 4">
            <a:extLst>
              <a:ext uri="{FF2B5EF4-FFF2-40B4-BE49-F238E27FC236}">
                <a16:creationId xmlns:a16="http://schemas.microsoft.com/office/drawing/2014/main" id="{A2CE9121-7565-4A75-A29A-A50C29C5A140}"/>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dirty="0"/>
          </a:p>
        </p:txBody>
      </p:sp>
      <p:sp>
        <p:nvSpPr>
          <p:cNvPr id="5" name="Slide Number Placeholder 5">
            <a:extLst>
              <a:ext uri="{FF2B5EF4-FFF2-40B4-BE49-F238E27FC236}">
                <a16:creationId xmlns:a16="http://schemas.microsoft.com/office/drawing/2014/main" id="{8418C6BF-BAF4-4353-B16E-60D82510C29C}"/>
              </a:ext>
            </a:extLst>
          </p:cNvPr>
          <p:cNvSpPr>
            <a:spLocks noGrp="1"/>
          </p:cNvSpPr>
          <p:nvPr>
            <p:ph type="sldNum" sz="quarter" idx="11"/>
          </p:nvPr>
        </p:nvSpPr>
        <p:spPr/>
        <p:txBody>
          <a:bodyPr/>
          <a:lstStyle>
            <a:lvl1pPr>
              <a:defRPr smtClean="0"/>
            </a:lvl1pPr>
          </a:lstStyle>
          <a:p>
            <a:pPr>
              <a:defRPr/>
            </a:pPr>
            <a:fld id="{76B8E30D-0812-4C81-9F78-C36378A40B74}" type="slidenum">
              <a:rPr lang="en-CA" altLang="en-US"/>
              <a:pPr>
                <a:defRPr/>
              </a:pPr>
              <a:t>‹#›</a:t>
            </a:fld>
            <a:endParaRPr lang="en-CA" altLang="en-US"/>
          </a:p>
        </p:txBody>
      </p:sp>
    </p:spTree>
    <p:extLst>
      <p:ext uri="{BB962C8B-B14F-4D97-AF65-F5344CB8AC3E}">
        <p14:creationId xmlns:p14="http://schemas.microsoft.com/office/powerpoint/2010/main" val="399945149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LA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5" name="Date Placeholder 4"/>
          <p:cNvSpPr>
            <a:spLocks noGrp="1" noChangeArrowheads="1"/>
          </p:cNvSpPr>
          <p:nvPr>
            <p:ph type="dt" sz="half" idx="10"/>
          </p:nvPr>
        </p:nvSpPr>
        <p:spPr bwMode="auto">
          <a:xfrm>
            <a:off x="304800" y="4724400"/>
            <a:ext cx="11582400" cy="121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a:solidFill>
                  <a:srgbClr val="7C6A55"/>
                </a:solidFill>
                <a:latin typeface="+mn-lt"/>
                <a:cs typeface="+mn-cs"/>
              </a:defRPr>
            </a:lvl1pPr>
          </a:lstStyle>
          <a:p>
            <a:pPr>
              <a:defRPr/>
            </a:pPr>
            <a:endParaRPr lang="en-US"/>
          </a:p>
        </p:txBody>
      </p:sp>
    </p:spTree>
    <p:extLst>
      <p:ext uri="{BB962C8B-B14F-4D97-AF65-F5344CB8AC3E}">
        <p14:creationId xmlns:p14="http://schemas.microsoft.com/office/powerpoint/2010/main" val="304750881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0174E94F-D0D1-4DC8-A1FA-973A0E7EA7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1" y="6413501"/>
            <a:ext cx="166581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0A0F0B6-1079-4ED3-801A-5AE9A8A31DE2}"/>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6" name="Slide Number Placeholder 5">
            <a:extLst>
              <a:ext uri="{FF2B5EF4-FFF2-40B4-BE49-F238E27FC236}">
                <a16:creationId xmlns:a16="http://schemas.microsoft.com/office/drawing/2014/main" id="{69C1E39F-7DD3-465F-A36A-9166FB9D282A}"/>
              </a:ext>
            </a:extLst>
          </p:cNvPr>
          <p:cNvSpPr>
            <a:spLocks noGrp="1"/>
          </p:cNvSpPr>
          <p:nvPr>
            <p:ph type="sldNum" sz="quarter" idx="11"/>
          </p:nvPr>
        </p:nvSpPr>
        <p:spPr/>
        <p:txBody>
          <a:bodyPr/>
          <a:lstStyle>
            <a:lvl1pPr>
              <a:defRPr smtClean="0"/>
            </a:lvl1pPr>
          </a:lstStyle>
          <a:p>
            <a:pPr>
              <a:defRPr/>
            </a:pPr>
            <a:fld id="{00FBBF23-98BC-44B1-884A-21687B25BE0D}" type="slidenum">
              <a:rPr lang="en-CA" altLang="en-US"/>
              <a:pPr>
                <a:defRPr/>
              </a:pPr>
              <a:t>‹#›</a:t>
            </a:fld>
            <a:endParaRPr lang="en-CA" altLang="en-US"/>
          </a:p>
        </p:txBody>
      </p:sp>
    </p:spTree>
    <p:extLst>
      <p:ext uri="{BB962C8B-B14F-4D97-AF65-F5344CB8AC3E}">
        <p14:creationId xmlns:p14="http://schemas.microsoft.com/office/powerpoint/2010/main" val="1348060640"/>
      </p:ext>
    </p:extLst>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i="0"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b="0" i="0">
                <a:solidFill>
                  <a:schemeClr val="tx1">
                    <a:tint val="75000"/>
                  </a:schemeClr>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169DB789-FC08-47FD-BFEF-12019A077AE6}"/>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97638ECF-5758-4B3D-8486-5F2119E9FBF0}"/>
              </a:ext>
            </a:extLst>
          </p:cNvPr>
          <p:cNvSpPr>
            <a:spLocks noGrp="1"/>
          </p:cNvSpPr>
          <p:nvPr>
            <p:ph type="sldNum" sz="quarter" idx="11"/>
          </p:nvPr>
        </p:nvSpPr>
        <p:spPr/>
        <p:txBody>
          <a:bodyPr/>
          <a:lstStyle>
            <a:lvl1pPr>
              <a:defRPr smtClean="0"/>
            </a:lvl1pPr>
          </a:lstStyle>
          <a:p>
            <a:pPr>
              <a:defRPr/>
            </a:pPr>
            <a:fld id="{16D9B793-7A8B-4AC9-B223-6DE4D046A5B6}" type="slidenum">
              <a:rPr lang="en-CA" altLang="en-US"/>
              <a:pPr>
                <a:defRPr/>
              </a:pPr>
              <a:t>‹#›</a:t>
            </a:fld>
            <a:endParaRPr lang="en-CA" altLang="en-US"/>
          </a:p>
        </p:txBody>
      </p:sp>
    </p:spTree>
    <p:extLst>
      <p:ext uri="{BB962C8B-B14F-4D97-AF65-F5344CB8AC3E}">
        <p14:creationId xmlns:p14="http://schemas.microsoft.com/office/powerpoint/2010/main" val="3491408492"/>
      </p:ext>
    </p:extLst>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lstStyle>
            <a:lvl1pPr>
              <a:defRPr sz="2100" b="0" i="0">
                <a:latin typeface="Arial" panose="020B0604020202020204" pitchFamily="34" charset="0"/>
                <a:cs typeface="Arial" panose="020B0604020202020204" pitchFamily="34" charset="0"/>
              </a:defRPr>
            </a:lvl1pPr>
            <a:lvl2pPr>
              <a:defRPr sz="1800" b="0" i="0">
                <a:latin typeface="Arial" panose="020B0604020202020204" pitchFamily="34" charset="0"/>
                <a:cs typeface="Arial" panose="020B0604020202020204" pitchFamily="34" charset="0"/>
              </a:defRPr>
            </a:lvl2pPr>
            <a:lvl3pPr>
              <a:defRPr sz="1500" b="0" i="0">
                <a:latin typeface="Arial" panose="020B0604020202020204" pitchFamily="34" charset="0"/>
                <a:cs typeface="Arial" panose="020B0604020202020204" pitchFamily="34" charset="0"/>
              </a:defRPr>
            </a:lvl3pPr>
            <a:lvl4pPr>
              <a:defRPr sz="1350" b="0" i="0">
                <a:latin typeface="Arial" panose="020B0604020202020204" pitchFamily="34" charset="0"/>
                <a:cs typeface="Arial" panose="020B0604020202020204" pitchFamily="34" charset="0"/>
              </a:defRPr>
            </a:lvl4pPr>
            <a:lvl5pPr>
              <a:defRPr sz="1350" b="0" i="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b="0" i="0">
                <a:latin typeface="Arial" panose="020B0604020202020204" pitchFamily="34" charset="0"/>
                <a:cs typeface="Arial" panose="020B0604020202020204" pitchFamily="34" charset="0"/>
              </a:defRPr>
            </a:lvl1pPr>
            <a:lvl2pPr>
              <a:defRPr sz="1800" b="0" i="0">
                <a:latin typeface="Arial" panose="020B0604020202020204" pitchFamily="34" charset="0"/>
                <a:cs typeface="Arial" panose="020B0604020202020204" pitchFamily="34" charset="0"/>
              </a:defRPr>
            </a:lvl2pPr>
            <a:lvl3pPr>
              <a:defRPr sz="1500" b="0" i="0">
                <a:latin typeface="Arial" panose="020B0604020202020204" pitchFamily="34" charset="0"/>
                <a:cs typeface="Arial" panose="020B0604020202020204" pitchFamily="34" charset="0"/>
              </a:defRPr>
            </a:lvl3pPr>
            <a:lvl4pPr>
              <a:defRPr sz="1350" b="0" i="0">
                <a:latin typeface="Arial" panose="020B0604020202020204" pitchFamily="34" charset="0"/>
                <a:cs typeface="Arial" panose="020B0604020202020204" pitchFamily="34" charset="0"/>
              </a:defRPr>
            </a:lvl4pPr>
            <a:lvl5pPr>
              <a:defRPr sz="1350" b="0" i="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993F88B0-CDE1-4A9F-BAD5-41F797A8EA41}"/>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6" name="Slide Number Placeholder 6">
            <a:extLst>
              <a:ext uri="{FF2B5EF4-FFF2-40B4-BE49-F238E27FC236}">
                <a16:creationId xmlns:a16="http://schemas.microsoft.com/office/drawing/2014/main" id="{5F04C9E4-BB6A-4404-8691-5C3698D60AAC}"/>
              </a:ext>
            </a:extLst>
          </p:cNvPr>
          <p:cNvSpPr>
            <a:spLocks noGrp="1"/>
          </p:cNvSpPr>
          <p:nvPr>
            <p:ph type="sldNum" sz="quarter" idx="11"/>
          </p:nvPr>
        </p:nvSpPr>
        <p:spPr/>
        <p:txBody>
          <a:bodyPr/>
          <a:lstStyle>
            <a:lvl1pPr>
              <a:defRPr smtClean="0"/>
            </a:lvl1pPr>
          </a:lstStyle>
          <a:p>
            <a:pPr>
              <a:defRPr/>
            </a:pPr>
            <a:fld id="{49DCD069-A9C3-4040-B0CE-091652B2624C}" type="slidenum">
              <a:rPr lang="en-CA" altLang="en-US"/>
              <a:pPr>
                <a:defRPr/>
              </a:pPr>
              <a:t>‹#›</a:t>
            </a:fld>
            <a:endParaRPr lang="en-CA" altLang="en-US"/>
          </a:p>
        </p:txBody>
      </p:sp>
    </p:spTree>
    <p:extLst>
      <p:ext uri="{BB962C8B-B14F-4D97-AF65-F5344CB8AC3E}">
        <p14:creationId xmlns:p14="http://schemas.microsoft.com/office/powerpoint/2010/main" val="2064441360"/>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3525"/>
            <a:ext cx="10972800" cy="1143000"/>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24000"/>
            <a:ext cx="5386917" cy="639762"/>
          </a:xfrm>
        </p:spPr>
        <p:txBody>
          <a:bodyPr anchor="b"/>
          <a:lstStyle>
            <a:lvl1pPr marL="0" indent="0">
              <a:buNone/>
              <a:defRPr sz="1800" b="0" i="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63762"/>
            <a:ext cx="5386917" cy="3951288"/>
          </a:xfrm>
        </p:spPr>
        <p:txBody>
          <a:bodyPr/>
          <a:lstStyle>
            <a:lvl1pPr>
              <a:defRPr sz="1800" b="0" i="0">
                <a:latin typeface="Arial" panose="020B0604020202020204" pitchFamily="34" charset="0"/>
                <a:cs typeface="Arial" panose="020B0604020202020204" pitchFamily="34" charset="0"/>
              </a:defRPr>
            </a:lvl1pPr>
            <a:lvl2pPr>
              <a:defRPr sz="1500" b="0" i="0">
                <a:latin typeface="Arial" panose="020B0604020202020204" pitchFamily="34" charset="0"/>
                <a:cs typeface="Arial" panose="020B0604020202020204" pitchFamily="34" charset="0"/>
              </a:defRPr>
            </a:lvl2pPr>
            <a:lvl3pPr>
              <a:defRPr sz="135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24000"/>
            <a:ext cx="5389033" cy="639762"/>
          </a:xfrm>
        </p:spPr>
        <p:txBody>
          <a:bodyPr anchor="b"/>
          <a:lstStyle>
            <a:lvl1pPr marL="0" indent="0">
              <a:buNone/>
              <a:defRPr sz="1800" b="0" i="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63762"/>
            <a:ext cx="5389033" cy="3951288"/>
          </a:xfrm>
        </p:spPr>
        <p:txBody>
          <a:bodyPr/>
          <a:lstStyle>
            <a:lvl1pPr>
              <a:defRPr sz="1800" b="0" i="0">
                <a:latin typeface="Arial" panose="020B0604020202020204" pitchFamily="34" charset="0"/>
                <a:cs typeface="Arial" panose="020B0604020202020204" pitchFamily="34" charset="0"/>
              </a:defRPr>
            </a:lvl1pPr>
            <a:lvl2pPr>
              <a:defRPr sz="1500" b="0" i="0">
                <a:latin typeface="Arial" panose="020B0604020202020204" pitchFamily="34" charset="0"/>
                <a:cs typeface="Arial" panose="020B0604020202020204" pitchFamily="34" charset="0"/>
              </a:defRPr>
            </a:lvl2pPr>
            <a:lvl3pPr>
              <a:defRPr sz="135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a:extLst>
              <a:ext uri="{FF2B5EF4-FFF2-40B4-BE49-F238E27FC236}">
                <a16:creationId xmlns:a16="http://schemas.microsoft.com/office/drawing/2014/main" id="{D9B325DA-EAC2-4917-8D71-F7970813CCE4}"/>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8" name="Slide Number Placeholder 8">
            <a:extLst>
              <a:ext uri="{FF2B5EF4-FFF2-40B4-BE49-F238E27FC236}">
                <a16:creationId xmlns:a16="http://schemas.microsoft.com/office/drawing/2014/main" id="{78C33C85-60CD-460F-ADE8-5E6339FD9C8B}"/>
              </a:ext>
            </a:extLst>
          </p:cNvPr>
          <p:cNvSpPr>
            <a:spLocks noGrp="1"/>
          </p:cNvSpPr>
          <p:nvPr>
            <p:ph type="sldNum" sz="quarter" idx="11"/>
          </p:nvPr>
        </p:nvSpPr>
        <p:spPr/>
        <p:txBody>
          <a:bodyPr/>
          <a:lstStyle>
            <a:lvl1pPr>
              <a:defRPr smtClean="0"/>
            </a:lvl1pPr>
          </a:lstStyle>
          <a:p>
            <a:pPr>
              <a:defRPr/>
            </a:pPr>
            <a:fld id="{F5BB7B3F-7A68-442D-8096-A341AEE3E04A}" type="slidenum">
              <a:rPr lang="en-CA" altLang="en-US"/>
              <a:pPr>
                <a:defRPr/>
              </a:pPr>
              <a:t>‹#›</a:t>
            </a:fld>
            <a:endParaRPr lang="en-CA" altLang="en-US"/>
          </a:p>
        </p:txBody>
      </p:sp>
    </p:spTree>
    <p:extLst>
      <p:ext uri="{BB962C8B-B14F-4D97-AF65-F5344CB8AC3E}">
        <p14:creationId xmlns:p14="http://schemas.microsoft.com/office/powerpoint/2010/main" val="3397153030"/>
      </p:ext>
    </p:extLst>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a:extLst>
              <a:ext uri="{FF2B5EF4-FFF2-40B4-BE49-F238E27FC236}">
                <a16:creationId xmlns:a16="http://schemas.microsoft.com/office/drawing/2014/main" id="{47EBB1DF-AF17-48A2-810C-3625773C950C}"/>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4" name="Slide Number Placeholder 4">
            <a:extLst>
              <a:ext uri="{FF2B5EF4-FFF2-40B4-BE49-F238E27FC236}">
                <a16:creationId xmlns:a16="http://schemas.microsoft.com/office/drawing/2014/main" id="{1A2ABD46-CBB0-4D12-93F5-16C55F81FA7A}"/>
              </a:ext>
            </a:extLst>
          </p:cNvPr>
          <p:cNvSpPr>
            <a:spLocks noGrp="1"/>
          </p:cNvSpPr>
          <p:nvPr>
            <p:ph type="sldNum" sz="quarter" idx="11"/>
          </p:nvPr>
        </p:nvSpPr>
        <p:spPr/>
        <p:txBody>
          <a:bodyPr/>
          <a:lstStyle>
            <a:lvl1pPr>
              <a:defRPr smtClean="0"/>
            </a:lvl1pPr>
          </a:lstStyle>
          <a:p>
            <a:pPr>
              <a:defRPr/>
            </a:pPr>
            <a:fld id="{A07FD48A-22D1-4290-8D37-62D073888153}" type="slidenum">
              <a:rPr lang="en-CA" altLang="en-US"/>
              <a:pPr>
                <a:defRPr/>
              </a:pPr>
              <a:t>‹#›</a:t>
            </a:fld>
            <a:endParaRPr lang="en-CA" altLang="en-US"/>
          </a:p>
        </p:txBody>
      </p:sp>
    </p:spTree>
    <p:extLst>
      <p:ext uri="{BB962C8B-B14F-4D97-AF65-F5344CB8AC3E}">
        <p14:creationId xmlns:p14="http://schemas.microsoft.com/office/powerpoint/2010/main" val="2546730657"/>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582DFEBD-3CD5-41EC-B521-819A76346A96}"/>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3" name="Slide Number Placeholder 3">
            <a:extLst>
              <a:ext uri="{FF2B5EF4-FFF2-40B4-BE49-F238E27FC236}">
                <a16:creationId xmlns:a16="http://schemas.microsoft.com/office/drawing/2014/main" id="{01D7D69B-112C-44E0-BAC4-F6F64B65121D}"/>
              </a:ext>
            </a:extLst>
          </p:cNvPr>
          <p:cNvSpPr>
            <a:spLocks noGrp="1"/>
          </p:cNvSpPr>
          <p:nvPr>
            <p:ph type="sldNum" sz="quarter" idx="11"/>
          </p:nvPr>
        </p:nvSpPr>
        <p:spPr/>
        <p:txBody>
          <a:bodyPr/>
          <a:lstStyle>
            <a:lvl1pPr>
              <a:defRPr smtClean="0"/>
            </a:lvl1pPr>
          </a:lstStyle>
          <a:p>
            <a:pPr>
              <a:defRPr/>
            </a:pPr>
            <a:fld id="{13CE4790-5E4F-4CD5-AA90-598F0240AAC4}" type="slidenum">
              <a:rPr lang="en-CA" altLang="en-US"/>
              <a:pPr>
                <a:defRPr/>
              </a:pPr>
              <a:t>‹#›</a:t>
            </a:fld>
            <a:endParaRPr lang="en-CA" altLang="en-US"/>
          </a:p>
        </p:txBody>
      </p:sp>
    </p:spTree>
    <p:extLst>
      <p:ext uri="{BB962C8B-B14F-4D97-AF65-F5344CB8AC3E}">
        <p14:creationId xmlns:p14="http://schemas.microsoft.com/office/powerpoint/2010/main" val="3340261377"/>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b="0" i="0">
                <a:latin typeface="Arial" panose="020B0604020202020204" pitchFamily="34" charset="0"/>
                <a:cs typeface="Arial" panose="020B0604020202020204" pitchFamily="34" charset="0"/>
              </a:defRPr>
            </a:lvl1pPr>
            <a:lvl2pPr>
              <a:defRPr sz="21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500" b="0" i="0">
                <a:latin typeface="Arial" panose="020B0604020202020204" pitchFamily="34" charset="0"/>
                <a:cs typeface="Arial" panose="020B0604020202020204" pitchFamily="34" charset="0"/>
              </a:defRPr>
            </a:lvl4pPr>
            <a:lvl5pPr>
              <a:defRPr sz="1500" b="0" i="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b="0" i="0">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Footer Placeholder 5">
            <a:extLst>
              <a:ext uri="{FF2B5EF4-FFF2-40B4-BE49-F238E27FC236}">
                <a16:creationId xmlns:a16="http://schemas.microsoft.com/office/drawing/2014/main" id="{79630AB2-3B19-46EF-A3EC-B183DF168E5A}"/>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6" name="Slide Number Placeholder 6">
            <a:extLst>
              <a:ext uri="{FF2B5EF4-FFF2-40B4-BE49-F238E27FC236}">
                <a16:creationId xmlns:a16="http://schemas.microsoft.com/office/drawing/2014/main" id="{C4A5207D-B92C-4349-BC1D-ED6565E18DC9}"/>
              </a:ext>
            </a:extLst>
          </p:cNvPr>
          <p:cNvSpPr>
            <a:spLocks noGrp="1"/>
          </p:cNvSpPr>
          <p:nvPr>
            <p:ph type="sldNum" sz="quarter" idx="11"/>
          </p:nvPr>
        </p:nvSpPr>
        <p:spPr/>
        <p:txBody>
          <a:bodyPr/>
          <a:lstStyle>
            <a:lvl1pPr>
              <a:defRPr smtClean="0"/>
            </a:lvl1pPr>
          </a:lstStyle>
          <a:p>
            <a:pPr>
              <a:defRPr/>
            </a:pPr>
            <a:fld id="{01D40BC7-80E2-478C-9D4C-8978CB6B48F4}" type="slidenum">
              <a:rPr lang="en-CA" altLang="en-US"/>
              <a:pPr>
                <a:defRPr/>
              </a:pPr>
              <a:t>‹#›</a:t>
            </a:fld>
            <a:endParaRPr lang="en-CA" altLang="en-US"/>
          </a:p>
        </p:txBody>
      </p:sp>
    </p:spTree>
    <p:extLst>
      <p:ext uri="{BB962C8B-B14F-4D97-AF65-F5344CB8AC3E}">
        <p14:creationId xmlns:p14="http://schemas.microsoft.com/office/powerpoint/2010/main" val="4106558189"/>
      </p:ext>
    </p:extLst>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23647"/>
            <a:ext cx="7315200" cy="566738"/>
          </a:xfrm>
        </p:spPr>
        <p:txBody>
          <a:bodyPr anchor="b"/>
          <a:lstStyle>
            <a:lvl1pPr algn="l">
              <a:defRPr sz="15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b="0" i="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290385"/>
            <a:ext cx="7315200" cy="804862"/>
          </a:xfrm>
        </p:spPr>
        <p:txBody>
          <a:bodyPr/>
          <a:lstStyle>
            <a:lvl1pPr marL="0" indent="0">
              <a:buNone/>
              <a:defRPr sz="1050" b="0" i="0">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Footer Placeholder 5">
            <a:extLst>
              <a:ext uri="{FF2B5EF4-FFF2-40B4-BE49-F238E27FC236}">
                <a16:creationId xmlns:a16="http://schemas.microsoft.com/office/drawing/2014/main" id="{BE6D925D-0944-4D42-B7A3-42E6D8B53F1C}"/>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6" name="Slide Number Placeholder 6">
            <a:extLst>
              <a:ext uri="{FF2B5EF4-FFF2-40B4-BE49-F238E27FC236}">
                <a16:creationId xmlns:a16="http://schemas.microsoft.com/office/drawing/2014/main" id="{1869E2BE-4094-446A-8891-3AA8C8153960}"/>
              </a:ext>
            </a:extLst>
          </p:cNvPr>
          <p:cNvSpPr>
            <a:spLocks noGrp="1"/>
          </p:cNvSpPr>
          <p:nvPr>
            <p:ph type="sldNum" sz="quarter" idx="11"/>
          </p:nvPr>
        </p:nvSpPr>
        <p:spPr/>
        <p:txBody>
          <a:bodyPr/>
          <a:lstStyle>
            <a:lvl1pPr>
              <a:defRPr smtClean="0"/>
            </a:lvl1pPr>
          </a:lstStyle>
          <a:p>
            <a:pPr>
              <a:defRPr/>
            </a:pPr>
            <a:fld id="{AFC3A32A-BF8E-4D56-AC9E-6FB263EE4A62}" type="slidenum">
              <a:rPr lang="en-CA" altLang="en-US"/>
              <a:pPr>
                <a:defRPr/>
              </a:pPr>
              <a:t>‹#›</a:t>
            </a:fld>
            <a:endParaRPr lang="en-CA" altLang="en-US"/>
          </a:p>
        </p:txBody>
      </p:sp>
    </p:spTree>
    <p:extLst>
      <p:ext uri="{BB962C8B-B14F-4D97-AF65-F5344CB8AC3E}">
        <p14:creationId xmlns:p14="http://schemas.microsoft.com/office/powerpoint/2010/main" val="1969978590"/>
      </p:ext>
    </p:extLst>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FD425AFF-2503-4D94-B31B-194F8BB81CB8}"/>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9C66E899-2B83-4CE1-A4DC-B4F69AEAEBA5}"/>
              </a:ext>
            </a:extLst>
          </p:cNvPr>
          <p:cNvSpPr>
            <a:spLocks noGrp="1"/>
          </p:cNvSpPr>
          <p:nvPr>
            <p:ph type="sldNum" sz="quarter" idx="11"/>
          </p:nvPr>
        </p:nvSpPr>
        <p:spPr/>
        <p:txBody>
          <a:bodyPr/>
          <a:lstStyle>
            <a:lvl1pPr>
              <a:defRPr smtClean="0"/>
            </a:lvl1pPr>
          </a:lstStyle>
          <a:p>
            <a:pPr>
              <a:defRPr/>
            </a:pPr>
            <a:fld id="{05C1FD01-3D3F-4818-8263-9D8C131C34C8}" type="slidenum">
              <a:rPr lang="en-CA" altLang="en-US"/>
              <a:pPr>
                <a:defRPr/>
              </a:pPr>
              <a:t>‹#›</a:t>
            </a:fld>
            <a:endParaRPr lang="en-CA" altLang="en-US"/>
          </a:p>
        </p:txBody>
      </p:sp>
    </p:spTree>
    <p:extLst>
      <p:ext uri="{BB962C8B-B14F-4D97-AF65-F5344CB8AC3E}">
        <p14:creationId xmlns:p14="http://schemas.microsoft.com/office/powerpoint/2010/main" val="3726053242"/>
      </p:ext>
    </p:extLst>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41179872-EFCF-49AF-81F8-B5D92B8CB3FD}"/>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A452001E-4E62-40C5-AA98-064796D1CB87}"/>
              </a:ext>
            </a:extLst>
          </p:cNvPr>
          <p:cNvSpPr>
            <a:spLocks noGrp="1"/>
          </p:cNvSpPr>
          <p:nvPr>
            <p:ph type="sldNum" sz="quarter" idx="11"/>
          </p:nvPr>
        </p:nvSpPr>
        <p:spPr/>
        <p:txBody>
          <a:bodyPr/>
          <a:lstStyle>
            <a:lvl1pPr>
              <a:defRPr smtClean="0"/>
            </a:lvl1pPr>
          </a:lstStyle>
          <a:p>
            <a:pPr>
              <a:defRPr/>
            </a:pPr>
            <a:fld id="{CAFD044C-1130-4AC0-AB3C-97108A51BA15}" type="slidenum">
              <a:rPr lang="en-CA" altLang="en-US"/>
              <a:pPr>
                <a:defRPr/>
              </a:pPr>
              <a:t>‹#›</a:t>
            </a:fld>
            <a:endParaRPr lang="en-CA" altLang="en-US"/>
          </a:p>
        </p:txBody>
      </p:sp>
    </p:spTree>
    <p:extLst>
      <p:ext uri="{BB962C8B-B14F-4D97-AF65-F5344CB8AC3E}">
        <p14:creationId xmlns:p14="http://schemas.microsoft.com/office/powerpoint/2010/main" val="188919916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614AB0DD-8848-4A4F-8C12-3DF41477934B}" type="slidenum">
              <a:rPr lang="en-CA"/>
              <a:pPr>
                <a:defRPr/>
              </a:pPr>
              <a:t>‹#›</a:t>
            </a:fld>
            <a:endParaRPr lang="en-CA"/>
          </a:p>
        </p:txBody>
      </p:sp>
    </p:spTree>
    <p:extLst>
      <p:ext uri="{BB962C8B-B14F-4D97-AF65-F5344CB8AC3E}">
        <p14:creationId xmlns:p14="http://schemas.microsoft.com/office/powerpoint/2010/main" val="416489818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58759586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6413933"/>
            <a:ext cx="1666384" cy="249958"/>
          </a:xfrm>
          <a:prstGeom prst="rect">
            <a:avLst/>
          </a:prstGeom>
        </p:spPr>
      </p:pic>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69503987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i="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83550723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01469786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3525"/>
            <a:ext cx="10972800" cy="1143000"/>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24000"/>
            <a:ext cx="5386917"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63762"/>
            <a:ext cx="5386917"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24000"/>
            <a:ext cx="5389033"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63762"/>
            <a:ext cx="5389033"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59166559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19633433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38258153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56159479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23647"/>
            <a:ext cx="7315200" cy="566738"/>
          </a:xfrm>
        </p:spPr>
        <p:txBody>
          <a:bodyPr anchor="b"/>
          <a:lstStyle>
            <a:lvl1pPr algn="l">
              <a:defRPr sz="20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290385"/>
            <a:ext cx="7315200" cy="804862"/>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6577769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67222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C28EDA4-170C-408A-961D-61C6B295029A}" type="slidenum">
              <a:rPr lang="en-CA"/>
              <a:pPr>
                <a:defRPr/>
              </a:pPr>
              <a:t>‹#›</a:t>
            </a:fld>
            <a:endParaRPr lang="en-CA"/>
          </a:p>
        </p:txBody>
      </p:sp>
    </p:spTree>
    <p:extLst>
      <p:ext uri="{BB962C8B-B14F-4D97-AF65-F5344CB8AC3E}">
        <p14:creationId xmlns:p14="http://schemas.microsoft.com/office/powerpoint/2010/main" val="83197155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76211711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CA"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16BB0F-1EA1-45A6-8116-025BEE5A008C}"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305006609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CA"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69D018-D727-4D34-A85C-005A8B398150}"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283557109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CA"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6F8704-FA5A-4CF2-AD8F-FD91DF7E1535}"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81734867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lvl1pPr>
              <a:defRPr/>
            </a:lvl1pPr>
          </a:lstStyle>
          <a:p>
            <a:endParaRPr lang="en-CA"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CA"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0C7B4FF-87B1-4A28-9DB6-B46AB39F913A}"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20083408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lvl1pPr>
              <a:defRPr/>
            </a:lvl1pPr>
          </a:lstStyle>
          <a:p>
            <a:endParaRPr lang="en-CA"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CA"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9735711-21E4-453D-8EB8-AAF0A3DD2DEF}"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191287310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CA"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CA"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3DA3CA4-4C3B-493F-AB38-1A5C5232B5BB}" type="slidenum">
              <a:rPr lang="en-CA" altLang="en-US">
                <a:solidFill>
                  <a:srgbClr val="000000"/>
                </a:solidFill>
              </a:rPr>
              <a:pPr/>
              <a:t>‹#›</a:t>
            </a:fld>
            <a:endParaRPr lang="en-CA" altLang="en-US">
              <a:solidFill>
                <a:srgbClr val="000000"/>
              </a:solidFill>
            </a:endParaRPr>
          </a:p>
        </p:txBody>
      </p:sp>
      <p:sp>
        <p:nvSpPr>
          <p:cNvPr id="6" name="TextBox 5">
            <a:extLst>
              <a:ext uri="{FF2B5EF4-FFF2-40B4-BE49-F238E27FC236}">
                <a16:creationId xmlns:a16="http://schemas.microsoft.com/office/drawing/2014/main" id="{EE4577A0-AD40-4936-9AB0-06B033A30BD6}"/>
              </a:ext>
            </a:extLst>
          </p:cNvPr>
          <p:cNvSpPr txBox="1"/>
          <p:nvPr userDrawn="1"/>
        </p:nvSpPr>
        <p:spPr>
          <a:xfrm>
            <a:off x="11693867" y="414826"/>
            <a:ext cx="346249" cy="5941527"/>
          </a:xfrm>
          <a:prstGeom prst="rect">
            <a:avLst/>
          </a:prstGeom>
          <a:noFill/>
        </p:spPr>
        <p:txBody>
          <a:bodyPr vert="vert" wrap="square" rtlCol="0">
            <a:spAutoFit/>
          </a:bodyPr>
          <a:lstStyle/>
          <a:p>
            <a:r>
              <a:rPr lang="en-US" sz="1050" b="1"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1">
                    <a:lumMod val="75000"/>
                  </a:schemeClr>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90842990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CA"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67B5BB1-D706-496B-A323-6DA00C682267}"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149465620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CA"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C4A0FA8-63FB-4D32-9EF6-4B34E8454FBD}"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78674207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CA"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2DC0DC-C07C-4F4A-98DC-8988FED0D013}"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740813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304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892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Rectangle 9"/>
          <p:cNvSpPr>
            <a:spLocks noGrp="1" noChangeArrowheads="1"/>
          </p:cNvSpPr>
          <p:nvPr>
            <p:ph type="sldNum" sz="quarter" idx="10"/>
          </p:nvPr>
        </p:nvSpPr>
        <p:spPr>
          <a:ln/>
        </p:spPr>
        <p:txBody>
          <a:bodyPr/>
          <a:lstStyle>
            <a:lvl1pPr>
              <a:defRPr/>
            </a:lvl1pPr>
          </a:lstStyle>
          <a:p>
            <a:pPr>
              <a:defRPr/>
            </a:pPr>
            <a:fld id="{D70DD470-93EA-41C9-9837-60B2D3C7C5A5}" type="slidenum">
              <a:rPr lang="en-CA"/>
              <a:pPr>
                <a:defRPr/>
              </a:pPr>
              <a:t>‹#›</a:t>
            </a:fld>
            <a:endParaRPr lang="en-CA"/>
          </a:p>
        </p:txBody>
      </p:sp>
    </p:spTree>
    <p:extLst>
      <p:ext uri="{BB962C8B-B14F-4D97-AF65-F5344CB8AC3E}">
        <p14:creationId xmlns:p14="http://schemas.microsoft.com/office/powerpoint/2010/main" val="165115773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CA"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D192BD-4F53-412D-B3F1-A3A393BE8A8B}"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414752744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CA"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5B3B0D-6B2A-4619-93F9-F59781F55A2F}"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359314982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5"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
        <p:nvSpPr>
          <p:cNvPr id="8" name="Content Placeholder 7"/>
          <p:cNvSpPr>
            <a:spLocks noGrp="1"/>
          </p:cNvSpPr>
          <p:nvPr>
            <p:ph sz="quarter" idx="11"/>
          </p:nvPr>
        </p:nvSpPr>
        <p:spPr>
          <a:xfrm>
            <a:off x="263724" y="1268760"/>
            <a:ext cx="11664552" cy="5256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12588188"/>
      </p:ext>
    </p:extLst>
  </p:cSld>
  <p:clrMapOvr>
    <a:overrideClrMapping bg1="lt1" tx1="dk1" bg2="lt2" tx2="dk2" accent1="accent1" accent2="accent2" accent3="accent3" accent4="accent4" accent5="accent5" accent6="accent6" hlink="hlink" folHlink="folHlink"/>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0" y="59644"/>
            <a:ext cx="2400267" cy="597608"/>
          </a:xfrm>
          <a:prstGeom prst="rect">
            <a:avLst/>
          </a:prstGeom>
        </p:spPr>
      </p:pic>
      <p:sp>
        <p:nvSpPr>
          <p:cNvPr id="10" name="Title 1"/>
          <p:cNvSpPr>
            <a:spLocks noGrp="1"/>
          </p:cNvSpPr>
          <p:nvPr>
            <p:ph type="ctrTitle" hasCustomPrompt="1"/>
          </p:nvPr>
        </p:nvSpPr>
        <p:spPr>
          <a:xfrm>
            <a:off x="3119669" y="1"/>
            <a:ext cx="9072331" cy="764704"/>
          </a:xfrm>
        </p:spPr>
        <p:txBody>
          <a:bodyPr>
            <a:noAutofit/>
          </a:bodyPr>
          <a:lstStyle>
            <a:lvl1pPr algn="l">
              <a:defRPr sz="2000" b="1" cap="all" baseline="0">
                <a:solidFill>
                  <a:schemeClr val="bg1"/>
                </a:solidFill>
              </a:defRPr>
            </a:lvl1pPr>
          </a:lstStyle>
          <a:p>
            <a:r>
              <a:rPr lang="fr-FR" dirty="0"/>
              <a:t>PRESENTATION / CHAPTER TITLE</a:t>
            </a:r>
            <a:endParaRPr lang="en-CA" dirty="0"/>
          </a:p>
        </p:txBody>
      </p:sp>
      <p:sp>
        <p:nvSpPr>
          <p:cNvPr id="11"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PRESENTATION TITLE / TITRE DE LA PR</a:t>
            </a:r>
            <a:r>
              <a:rPr lang="en-CA" dirty="0"/>
              <a:t>ÉSENTATION</a:t>
            </a:r>
            <a:endParaRPr lang="fr-FR" dirty="0"/>
          </a:p>
        </p:txBody>
      </p:sp>
      <p:sp>
        <p:nvSpPr>
          <p:cNvPr id="12"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Tree>
    <p:extLst>
      <p:ext uri="{BB962C8B-B14F-4D97-AF65-F5344CB8AC3E}">
        <p14:creationId xmlns:p14="http://schemas.microsoft.com/office/powerpoint/2010/main" val="784306790"/>
      </p:ext>
    </p:extLst>
  </p:cSld>
  <p:clrMapOvr>
    <a:overrideClrMapping bg1="lt1" tx1="dk1" bg2="lt2" tx2="dk2" accent1="accent1" accent2="accent2" accent3="accent3" accent4="accent4" accent5="accent5" accent6="accent6" hlink="hlink" folHlink="folHlink"/>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1"/>
            <a:ext cx="11521280" cy="5217443"/>
          </a:xfr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Rectangle 7"/>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0" y="59644"/>
            <a:ext cx="2400267" cy="597608"/>
          </a:xfrm>
          <a:prstGeom prst="rect">
            <a:avLst/>
          </a:prstGeom>
        </p:spPr>
      </p:pic>
      <p:sp>
        <p:nvSpPr>
          <p:cNvPr id="12" name="Title 1"/>
          <p:cNvSpPr>
            <a:spLocks noGrp="1"/>
          </p:cNvSpPr>
          <p:nvPr>
            <p:ph type="ctrTitle" hasCustomPrompt="1"/>
          </p:nvPr>
        </p:nvSpPr>
        <p:spPr>
          <a:xfrm>
            <a:off x="3119669" y="1"/>
            <a:ext cx="9072331" cy="764704"/>
          </a:xfrm>
        </p:spPr>
        <p:txBody>
          <a:bodyPr>
            <a:noAutofit/>
          </a:bodyPr>
          <a:lstStyle>
            <a:lvl1pPr algn="l">
              <a:defRPr sz="2000" b="1" cap="all" baseline="0">
                <a:solidFill>
                  <a:schemeClr val="bg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Tree>
    <p:extLst>
      <p:ext uri="{BB962C8B-B14F-4D97-AF65-F5344CB8AC3E}">
        <p14:creationId xmlns:p14="http://schemas.microsoft.com/office/powerpoint/2010/main" val="2587915580"/>
      </p:ext>
    </p:extLst>
  </p:cSld>
  <p:clrMapOvr>
    <a:overrideClrMapping bg1="lt1" tx1="dk1" bg2="lt2" tx2="dk2" accent1="accent1" accent2="accent2" accent3="accent3" accent4="accent4" accent5="accent5" accent6="accent6" hlink="hlink" folHlink="folHlink"/>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2_Chapter title">
    <p:bg>
      <p:bgPr>
        <a:solidFill>
          <a:srgbClr val="8F001A"/>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543606" y="31666"/>
            <a:ext cx="7104789" cy="733039"/>
          </a:xfrm>
        </p:spPr>
        <p:txBody>
          <a:bodyPr>
            <a:normAutofit/>
          </a:bodyPr>
          <a:lstStyle>
            <a:lvl1pPr>
              <a:defRPr sz="2000" b="1">
                <a:solidFill>
                  <a:schemeClr val="bg1"/>
                </a:solidFill>
              </a:defRPr>
            </a:lvl1pPr>
          </a:lstStyle>
          <a:p>
            <a:r>
              <a:rPr lang="en-US" dirty="0"/>
              <a:t>TITLE / TITRE</a:t>
            </a:r>
            <a:endParaRPr lang="en-CA" dirty="0"/>
          </a:p>
        </p:txBody>
      </p:sp>
      <p:sp>
        <p:nvSpPr>
          <p:cNvPr id="11"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cap="all"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PRESENTATION TITLE / TITRE DE LA PR</a:t>
            </a:r>
            <a:r>
              <a:rPr lang="en-CA" dirty="0"/>
              <a:t>ÉSENTATION</a:t>
            </a:r>
            <a:endParaRPr lang="fr-FR" dirty="0"/>
          </a:p>
        </p:txBody>
      </p:sp>
      <p:sp>
        <p:nvSpPr>
          <p:cNvPr id="3" name="Rectangle 2"/>
          <p:cNvSpPr/>
          <p:nvPr userDrawn="1"/>
        </p:nvSpPr>
        <p:spPr>
          <a:xfrm>
            <a:off x="2927647" y="5375154"/>
            <a:ext cx="6240693" cy="1482846"/>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9554897" y="385614"/>
            <a:ext cx="2032000" cy="567690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8181" y="385614"/>
            <a:ext cx="2032000" cy="5676900"/>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6815" y="5311266"/>
            <a:ext cx="6922359" cy="1610623"/>
          </a:xfrm>
          <a:prstGeom prst="rect">
            <a:avLst/>
          </a:prstGeom>
        </p:spPr>
      </p:pic>
    </p:spTree>
    <p:extLst>
      <p:ext uri="{BB962C8B-B14F-4D97-AF65-F5344CB8AC3E}">
        <p14:creationId xmlns:p14="http://schemas.microsoft.com/office/powerpoint/2010/main" val="570585343"/>
      </p:ext>
    </p:extLst>
  </p:cSld>
  <p:clrMapOvr>
    <a:overrideClrMapping bg1="lt1" tx1="dk1" bg2="lt2" tx2="dk2" accent1="accent1" accent2="accent2" accent3="accent3" accent4="accent4" accent5="accent5" accent6="accent6" hlink="hlink" folHlink="folHlink"/>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0" y="59644"/>
            <a:ext cx="2400267" cy="597608"/>
          </a:xfrm>
          <a:prstGeom prst="rect">
            <a:avLst/>
          </a:prstGeom>
        </p:spPr>
      </p:pic>
      <p:sp>
        <p:nvSpPr>
          <p:cNvPr id="10" name="Title 1"/>
          <p:cNvSpPr>
            <a:spLocks noGrp="1"/>
          </p:cNvSpPr>
          <p:nvPr>
            <p:ph type="ctrTitle" hasCustomPrompt="1"/>
          </p:nvPr>
        </p:nvSpPr>
        <p:spPr>
          <a:xfrm>
            <a:off x="3119669" y="1"/>
            <a:ext cx="9072331" cy="764704"/>
          </a:xfrm>
        </p:spPr>
        <p:txBody>
          <a:bodyPr>
            <a:noAutofit/>
          </a:bodyPr>
          <a:lstStyle>
            <a:lvl1pPr algn="l">
              <a:defRPr sz="2000" b="1" cap="all" baseline="0">
                <a:solidFill>
                  <a:schemeClr val="bg1"/>
                </a:solidFill>
              </a:defRPr>
            </a:lvl1pPr>
          </a:lstStyle>
          <a:p>
            <a:r>
              <a:rPr lang="fr-FR" dirty="0"/>
              <a:t>PRESENTATION / CHAPTER TITLE</a:t>
            </a:r>
            <a:endParaRPr lang="en-CA" dirty="0"/>
          </a:p>
        </p:txBody>
      </p:sp>
      <p:sp>
        <p:nvSpPr>
          <p:cNvPr id="11"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PRESENTATION TITLE / TITRE DE LA PR</a:t>
            </a:r>
            <a:r>
              <a:rPr lang="en-CA" dirty="0"/>
              <a:t>ÉSENTATION</a:t>
            </a:r>
            <a:endParaRPr lang="fr-FR" dirty="0"/>
          </a:p>
        </p:txBody>
      </p:sp>
      <p:sp>
        <p:nvSpPr>
          <p:cNvPr id="12"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12563393"/>
      </p:ext>
    </p:extLst>
  </p:cSld>
  <p:clrMapOvr>
    <a:overrideClrMapping bg1="lt1" tx1="dk1" bg2="lt2" tx2="dk2" accent1="accent1" accent2="accent2" accent3="accent3" accent4="accent4" accent5="accent5" accent6="accent6" hlink="hlink" folHlink="folHlink"/>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8" name="Rectangle 7"/>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0" y="59644"/>
            <a:ext cx="2400267" cy="597608"/>
          </a:xfrm>
          <a:prstGeom prst="rect">
            <a:avLst/>
          </a:prstGeom>
        </p:spPr>
      </p:pic>
      <p:sp>
        <p:nvSpPr>
          <p:cNvPr id="10" name="Title 1"/>
          <p:cNvSpPr>
            <a:spLocks noGrp="1"/>
          </p:cNvSpPr>
          <p:nvPr>
            <p:ph type="ctrTitle" hasCustomPrompt="1"/>
          </p:nvPr>
        </p:nvSpPr>
        <p:spPr>
          <a:xfrm>
            <a:off x="3119669" y="1"/>
            <a:ext cx="9072331" cy="764704"/>
          </a:xfrm>
        </p:spPr>
        <p:txBody>
          <a:bodyPr>
            <a:noAutofit/>
          </a:bodyPr>
          <a:lstStyle>
            <a:lvl1pPr algn="l">
              <a:defRPr sz="2000" b="1" cap="all" baseline="0">
                <a:solidFill>
                  <a:schemeClr val="bg1"/>
                </a:solidFill>
              </a:defRPr>
            </a:lvl1pPr>
          </a:lstStyle>
          <a:p>
            <a:r>
              <a:rPr lang="fr-FR" dirty="0"/>
              <a:t>PRESENTATION / CHAPTER TITLE</a:t>
            </a:r>
            <a:endParaRPr lang="en-CA" dirty="0"/>
          </a:p>
        </p:txBody>
      </p:sp>
      <p:sp>
        <p:nvSpPr>
          <p:cNvPr id="11"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46986832"/>
      </p:ext>
    </p:extLst>
  </p:cSld>
  <p:clrMapOvr>
    <a:overrideClrMapping bg1="lt1" tx1="dk1" bg2="lt2" tx2="dk2" accent1="accent1" accent2="accent2" accent3="accent3" accent4="accent4" accent5="accent5" accent6="accent6" hlink="hlink" folHlink="folHlink"/>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1"/>
            <a:ext cx="11521280" cy="5217443"/>
          </a:xfr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Rectangle 7"/>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0" y="59644"/>
            <a:ext cx="2400267" cy="597608"/>
          </a:xfrm>
          <a:prstGeom prst="rect">
            <a:avLst/>
          </a:prstGeom>
        </p:spPr>
      </p:pic>
      <p:sp>
        <p:nvSpPr>
          <p:cNvPr id="12" name="Title 1"/>
          <p:cNvSpPr>
            <a:spLocks noGrp="1"/>
          </p:cNvSpPr>
          <p:nvPr>
            <p:ph type="ctrTitle" hasCustomPrompt="1"/>
          </p:nvPr>
        </p:nvSpPr>
        <p:spPr>
          <a:xfrm>
            <a:off x="3119669" y="1"/>
            <a:ext cx="9072331" cy="764704"/>
          </a:xfrm>
        </p:spPr>
        <p:txBody>
          <a:bodyPr>
            <a:noAutofit/>
          </a:bodyPr>
          <a:lstStyle>
            <a:lvl1pPr algn="l">
              <a:defRPr sz="2000" b="1">
                <a:solidFill>
                  <a:schemeClr val="bg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83244167"/>
      </p:ext>
    </p:extLst>
  </p:cSld>
  <p:clrMapOvr>
    <a:overrideClrMapping bg1="lt1" tx1="dk1" bg2="lt2" tx2="dk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527382" y="1196753"/>
            <a:ext cx="5376597" cy="4929411"/>
          </a:xfrm>
        </p:spPr>
        <p:txBody>
          <a:bodyPr/>
          <a:lstStyle>
            <a:lvl1pPr>
              <a:buClrTx/>
              <a:defRPr sz="2400" b="0"/>
            </a:lvl1pPr>
            <a:lvl2pPr>
              <a:buClrTx/>
              <a:defRPr sz="2400"/>
            </a:lvl2pPr>
            <a:lvl3pPr>
              <a:buClrTx/>
              <a:defRPr sz="2400"/>
            </a:lvl3pPr>
            <a:lvl4pPr>
              <a:buClrTx/>
              <a:defRPr sz="2400"/>
            </a:lvl4pPr>
            <a:lvl5pPr>
              <a:buClrTx/>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Content Placeholder 3"/>
          <p:cNvSpPr>
            <a:spLocks noGrp="1"/>
          </p:cNvSpPr>
          <p:nvPr>
            <p:ph sz="half" idx="2"/>
          </p:nvPr>
        </p:nvSpPr>
        <p:spPr>
          <a:xfrm>
            <a:off x="6288021" y="1196753"/>
            <a:ext cx="5280587" cy="4929411"/>
          </a:xfrm>
        </p:spPr>
        <p:txBody>
          <a:bodyPr/>
          <a:lstStyle>
            <a:lvl1pPr>
              <a:buClrTx/>
              <a:defRPr sz="2400" b="0"/>
            </a:lvl1pPr>
            <a:lvl2pPr>
              <a:buClrTx/>
              <a:defRPr sz="2400" b="0"/>
            </a:lvl2pPr>
            <a:lvl3pPr>
              <a:buClrTx/>
              <a:defRPr sz="2400" b="0"/>
            </a:lvl3pPr>
            <a:lvl4pPr>
              <a:buClrTx/>
              <a:defRPr sz="2400" b="0"/>
            </a:lvl4pPr>
            <a:lvl5pPr>
              <a:buClrTx/>
              <a:defRPr sz="24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Rectangle 11"/>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0" y="59644"/>
            <a:ext cx="2400267" cy="597608"/>
          </a:xfrm>
          <a:prstGeom prst="rect">
            <a:avLst/>
          </a:prstGeom>
        </p:spPr>
      </p:pic>
      <p:sp>
        <p:nvSpPr>
          <p:cNvPr id="14" name="Title 1"/>
          <p:cNvSpPr>
            <a:spLocks noGrp="1"/>
          </p:cNvSpPr>
          <p:nvPr>
            <p:ph type="ctrTitle" hasCustomPrompt="1"/>
          </p:nvPr>
        </p:nvSpPr>
        <p:spPr>
          <a:xfrm>
            <a:off x="3119669" y="1"/>
            <a:ext cx="9072331" cy="764704"/>
          </a:xfrm>
        </p:spPr>
        <p:txBody>
          <a:bodyPr>
            <a:noAutofit/>
          </a:bodyPr>
          <a:lstStyle>
            <a:lvl1pPr algn="l">
              <a:defRPr sz="2000" b="1" cap="all" baseline="0">
                <a:solidFill>
                  <a:schemeClr val="bg1"/>
                </a:solidFill>
              </a:defRPr>
            </a:lvl1pPr>
          </a:lstStyle>
          <a:p>
            <a:r>
              <a:rPr lang="fr-FR" dirty="0"/>
              <a:t>PRESENTATION / CHAPTER TITLE</a:t>
            </a:r>
            <a:endParaRPr lang="en-CA" dirty="0"/>
          </a:p>
        </p:txBody>
      </p:sp>
      <p:sp>
        <p:nvSpPr>
          <p:cNvPr id="15"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6230836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Rectangle 9"/>
          <p:cNvSpPr>
            <a:spLocks noGrp="1" noChangeArrowheads="1"/>
          </p:cNvSpPr>
          <p:nvPr>
            <p:ph type="sldNum" sz="quarter" idx="10"/>
          </p:nvPr>
        </p:nvSpPr>
        <p:spPr>
          <a:ln/>
        </p:spPr>
        <p:txBody>
          <a:bodyPr/>
          <a:lstStyle>
            <a:lvl1pPr>
              <a:defRPr/>
            </a:lvl1pPr>
          </a:lstStyle>
          <a:p>
            <a:pPr>
              <a:defRPr/>
            </a:pPr>
            <a:fld id="{095AD4D1-BCA3-4F46-8324-0CF4492578F8}" type="slidenum">
              <a:rPr lang="en-CA"/>
              <a:pPr>
                <a:defRPr/>
              </a:pPr>
              <a:t>‹#›</a:t>
            </a:fld>
            <a:endParaRPr lang="en-CA"/>
          </a:p>
        </p:txBody>
      </p:sp>
    </p:spTree>
    <p:extLst>
      <p:ext uri="{BB962C8B-B14F-4D97-AF65-F5344CB8AC3E}">
        <p14:creationId xmlns:p14="http://schemas.microsoft.com/office/powerpoint/2010/main" val="9640680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8F001A"/>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543606" y="31666"/>
            <a:ext cx="7104789" cy="733039"/>
          </a:xfrm>
        </p:spPr>
        <p:txBody>
          <a:bodyPr>
            <a:normAutofit/>
          </a:bodyPr>
          <a:lstStyle>
            <a:lvl1pPr>
              <a:defRPr sz="2000" b="1">
                <a:solidFill>
                  <a:schemeClr val="bg1"/>
                </a:solidFill>
              </a:defRPr>
            </a:lvl1pPr>
          </a:lstStyle>
          <a:p>
            <a:r>
              <a:rPr lang="fr-FR" dirty="0"/>
              <a:t>TITLE / TITRE</a:t>
            </a:r>
            <a:endParaRPr lang="en-CA" dirty="0"/>
          </a:p>
        </p:txBody>
      </p:sp>
      <p:sp>
        <p:nvSpPr>
          <p:cNvPr id="7" name="Rectangle 8"/>
          <p:cNvSpPr>
            <a:spLocks noChangeArrowheads="1"/>
          </p:cNvSpPr>
          <p:nvPr userDrawn="1"/>
        </p:nvSpPr>
        <p:spPr bwMode="auto">
          <a:xfrm>
            <a:off x="3454400" y="2676078"/>
            <a:ext cx="5283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buClr>
                <a:srgbClr val="800000"/>
              </a:buClr>
              <a:buFont typeface="Wingdings" charset="0"/>
              <a:buNone/>
            </a:pPr>
            <a:r>
              <a:rPr lang="en-US" sz="1400" dirty="0">
                <a:solidFill>
                  <a:prstClr val="white"/>
                </a:solidFill>
                <a:cs typeface="Arial"/>
              </a:rPr>
              <a:t>Telfer Executive Programs</a:t>
            </a:r>
          </a:p>
          <a:p>
            <a:pPr marL="342900" indent="-342900" algn="ctr">
              <a:spcBef>
                <a:spcPct val="20000"/>
              </a:spcBef>
              <a:buClr>
                <a:srgbClr val="800000"/>
              </a:buClr>
              <a:buFont typeface="Wingdings" charset="0"/>
              <a:buNone/>
            </a:pPr>
            <a:r>
              <a:rPr lang="en-US" sz="1400" dirty="0">
                <a:solidFill>
                  <a:prstClr val="white"/>
                </a:solidFill>
                <a:cs typeface="Arial"/>
              </a:rPr>
              <a:t>Centre for Executive Leadership</a:t>
            </a:r>
          </a:p>
          <a:p>
            <a:pPr marL="342900" indent="-342900" algn="ctr">
              <a:spcBef>
                <a:spcPct val="20000"/>
              </a:spcBef>
              <a:buClr>
                <a:srgbClr val="800000"/>
              </a:buClr>
              <a:buFont typeface="Wingdings" charset="0"/>
              <a:buNone/>
            </a:pPr>
            <a:r>
              <a:rPr lang="en-US" sz="1400" dirty="0">
                <a:solidFill>
                  <a:prstClr val="white"/>
                </a:solidFill>
                <a:cs typeface="Arial"/>
              </a:rPr>
              <a:t>45 O’Connor Street, Suite 350</a:t>
            </a:r>
          </a:p>
          <a:p>
            <a:pPr marL="342900" indent="-342900" algn="ctr">
              <a:spcBef>
                <a:spcPct val="20000"/>
              </a:spcBef>
              <a:buClr>
                <a:srgbClr val="800000"/>
              </a:buClr>
              <a:buFont typeface="Wingdings" charset="0"/>
              <a:buNone/>
            </a:pPr>
            <a:r>
              <a:rPr lang="en-US" sz="1400" dirty="0">
                <a:solidFill>
                  <a:prstClr val="white"/>
                </a:solidFill>
                <a:cs typeface="Arial"/>
              </a:rPr>
              <a:t>Ottawa, Ontario K1P 1A4</a:t>
            </a:r>
          </a:p>
          <a:p>
            <a:pPr marL="342900" indent="-342900" algn="ctr">
              <a:spcBef>
                <a:spcPct val="20000"/>
              </a:spcBef>
              <a:buClr>
                <a:srgbClr val="800000"/>
              </a:buClr>
              <a:buFont typeface="Wingdings" charset="0"/>
              <a:buNone/>
            </a:pPr>
            <a:endParaRPr lang="fr-CA" sz="1400" dirty="0">
              <a:solidFill>
                <a:prstClr val="white"/>
              </a:solidFill>
              <a:cs typeface="Arial"/>
            </a:endParaRPr>
          </a:p>
          <a:p>
            <a:pPr marL="342900" indent="-342900" algn="ctr">
              <a:spcBef>
                <a:spcPct val="20000"/>
              </a:spcBef>
              <a:buClr>
                <a:srgbClr val="800000"/>
              </a:buClr>
              <a:buFont typeface="Wingdings" charset="0"/>
              <a:buNone/>
            </a:pPr>
            <a:r>
              <a:rPr lang="fr-CA" sz="1400" dirty="0">
                <a:solidFill>
                  <a:prstClr val="white"/>
                </a:solidFill>
                <a:cs typeface="Arial"/>
              </a:rPr>
              <a:t>Tel.: 613-564-0818</a:t>
            </a:r>
          </a:p>
          <a:p>
            <a:pPr marL="342900" indent="-342900" algn="ctr">
              <a:spcBef>
                <a:spcPct val="20000"/>
              </a:spcBef>
              <a:buClr>
                <a:srgbClr val="800000"/>
              </a:buClr>
              <a:buFont typeface="Wingdings" charset="0"/>
              <a:buNone/>
            </a:pPr>
            <a:endParaRPr lang="fr-CA" sz="1400" dirty="0">
              <a:solidFill>
                <a:prstClr val="white"/>
              </a:solidFill>
              <a:cs typeface="Arial"/>
            </a:endParaRPr>
          </a:p>
          <a:p>
            <a:pPr marL="342900" indent="-342900" algn="ctr">
              <a:spcBef>
                <a:spcPct val="20000"/>
              </a:spcBef>
              <a:buClr>
                <a:srgbClr val="800000"/>
              </a:buClr>
              <a:buFont typeface="Wingdings" charset="0"/>
              <a:buNone/>
              <a:defRPr/>
            </a:pPr>
            <a:r>
              <a:rPr lang="fr-CA" sz="1400" dirty="0">
                <a:solidFill>
                  <a:prstClr val="white"/>
                </a:solidFill>
                <a:cs typeface="Arial"/>
              </a:rPr>
              <a:t>execed@telfer.uOttawa.ca</a:t>
            </a:r>
          </a:p>
          <a:p>
            <a:pPr marL="342900" indent="-342900" algn="ctr">
              <a:spcBef>
                <a:spcPct val="20000"/>
              </a:spcBef>
              <a:buClr>
                <a:srgbClr val="800000"/>
              </a:buClr>
              <a:buFont typeface="Wingdings" charset="0"/>
              <a:buNone/>
              <a:defRPr/>
            </a:pPr>
            <a:r>
              <a:rPr lang="fr-CA" sz="1400" dirty="0">
                <a:solidFill>
                  <a:prstClr val="white"/>
                </a:solidFill>
                <a:cs typeface="Arial"/>
              </a:rPr>
              <a:t>telfer.uOttawa.ca</a:t>
            </a:r>
            <a:endParaRPr lang="en-US" sz="1400" dirty="0">
              <a:solidFill>
                <a:prstClr val="white"/>
              </a:solidFill>
              <a:cs typeface="Arial"/>
            </a:endParaRPr>
          </a:p>
          <a:p>
            <a:pPr marL="342900" indent="-342900" algn="ctr">
              <a:spcBef>
                <a:spcPct val="20000"/>
              </a:spcBef>
              <a:buClr>
                <a:srgbClr val="800000"/>
              </a:buClr>
              <a:buFont typeface="Wingdings" charset="0"/>
              <a:buNone/>
            </a:pPr>
            <a:endParaRPr lang="fr-CA" sz="1400" dirty="0">
              <a:solidFill>
                <a:prstClr val="white"/>
              </a:solidFill>
              <a:cs typeface="Arial"/>
            </a:endParaRPr>
          </a:p>
          <a:p>
            <a:pPr marL="342900" indent="-342900" algn="ctr">
              <a:spcBef>
                <a:spcPct val="20000"/>
              </a:spcBef>
              <a:buClr>
                <a:srgbClr val="800000"/>
              </a:buClr>
              <a:buFont typeface="Wingdings" charset="0"/>
              <a:buNone/>
            </a:pPr>
            <a:endParaRPr lang="en-US" sz="1400" dirty="0">
              <a:solidFill>
                <a:prstClr val="black"/>
              </a:solidFill>
              <a:cs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9554897" y="385614"/>
            <a:ext cx="2032000" cy="5676900"/>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8181" y="385614"/>
            <a:ext cx="2032000" cy="5676900"/>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57939" y="5370913"/>
            <a:ext cx="6922359" cy="1610623"/>
          </a:xfrm>
          <a:prstGeom prst="rect">
            <a:avLst/>
          </a:prstGeom>
        </p:spPr>
      </p:pic>
    </p:spTree>
    <p:extLst>
      <p:ext uri="{BB962C8B-B14F-4D97-AF65-F5344CB8AC3E}">
        <p14:creationId xmlns:p14="http://schemas.microsoft.com/office/powerpoint/2010/main" val="1709261223"/>
      </p:ext>
    </p:extLst>
  </p:cSld>
  <p:clrMapOvr>
    <a:overrideClrMapping bg1="lt1" tx1="dk1" bg2="lt2" tx2="dk2" accent1="accent1" accent2="accent2" accent3="accent3" accent4="accent4" accent5="accent5" accent6="accent6" hlink="hlink" folHlink="folHlink"/>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578C2B-23EC-2E41-A06E-41FB63249561}"/>
              </a:ext>
            </a:extLst>
          </p:cNvPr>
          <p:cNvSpPr/>
          <p:nvPr userDrawn="1"/>
        </p:nvSpPr>
        <p:spPr>
          <a:xfrm>
            <a:off x="1" y="1322173"/>
            <a:ext cx="10301288" cy="5631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48FA15-7B62-1942-B742-F1853AC151C5}"/>
              </a:ext>
            </a:extLst>
          </p:cNvPr>
          <p:cNvSpPr txBox="1"/>
          <p:nvPr/>
        </p:nvSpPr>
        <p:spPr>
          <a:xfrm>
            <a:off x="451128" y="1322173"/>
            <a:ext cx="369332" cy="5313406"/>
          </a:xfrm>
          <a:prstGeom prst="rect">
            <a:avLst/>
          </a:prstGeom>
          <a:noFill/>
        </p:spPr>
        <p:txBody>
          <a:bodyPr vert="vert270" wrap="square" rtlCol="0">
            <a:spAutoFit/>
          </a:bodyPr>
          <a:lstStyle/>
          <a:p>
            <a:r>
              <a:rPr lang="en-US" sz="1200" cap="all" spc="30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200" cap="all" spc="300">
                <a:solidFill>
                  <a:schemeClr val="bg2"/>
                </a:solidFill>
                <a:latin typeface="+mj-lt"/>
                <a:ea typeface="Roboto Condensed Light" panose="02000000000000000000" pitchFamily="2" charset="0"/>
                <a:cs typeface="Roboto Condensed Light" panose="02000000000000000000" pitchFamily="2" charset="0"/>
              </a:rPr>
              <a:t>Telfer</a:t>
            </a:r>
            <a:r>
              <a:rPr lang="en-US" sz="1200" cap="all" spc="30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cxnSp>
        <p:nvCxnSpPr>
          <p:cNvPr id="17" name="Straight Connector 16">
            <a:extLst>
              <a:ext uri="{FF2B5EF4-FFF2-40B4-BE49-F238E27FC236}">
                <a16:creationId xmlns:a16="http://schemas.microsoft.com/office/drawing/2014/main" id="{F8AEF9B3-0EDC-474B-94D9-14E13BDDBC3B}"/>
              </a:ext>
            </a:extLst>
          </p:cNvPr>
          <p:cNvCxnSpPr/>
          <p:nvPr userDrawn="1"/>
        </p:nvCxnSpPr>
        <p:spPr>
          <a:xfrm>
            <a:off x="2978365" y="821724"/>
            <a:ext cx="0" cy="1285875"/>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17B19FD4-2F89-DF42-8D31-9FDD0CC7BE36}"/>
              </a:ext>
            </a:extLst>
          </p:cNvPr>
          <p:cNvCxnSpPr/>
          <p:nvPr userDrawn="1"/>
        </p:nvCxnSpPr>
        <p:spPr>
          <a:xfrm>
            <a:off x="9675985" y="5895975"/>
            <a:ext cx="0" cy="1285875"/>
          </a:xfrm>
          <a:prstGeom prst="line">
            <a:avLst/>
          </a:prstGeom>
        </p:spPr>
        <p:style>
          <a:lnRef idx="1">
            <a:schemeClr val="accent2"/>
          </a:lnRef>
          <a:fillRef idx="0">
            <a:schemeClr val="accent2"/>
          </a:fillRef>
          <a:effectRef idx="0">
            <a:schemeClr val="accent2"/>
          </a:effectRef>
          <a:fontRef idx="minor">
            <a:schemeClr val="tx1"/>
          </a:fontRef>
        </p:style>
      </p:cxnSp>
      <p:sp>
        <p:nvSpPr>
          <p:cNvPr id="25" name="Text Placeholder 24">
            <a:extLst>
              <a:ext uri="{FF2B5EF4-FFF2-40B4-BE49-F238E27FC236}">
                <a16:creationId xmlns:a16="http://schemas.microsoft.com/office/drawing/2014/main" id="{A56D60D6-AE78-0944-9D6B-1A2C018B09CF}"/>
              </a:ext>
            </a:extLst>
          </p:cNvPr>
          <p:cNvSpPr>
            <a:spLocks noGrp="1"/>
          </p:cNvSpPr>
          <p:nvPr>
            <p:ph type="body" sz="quarter" idx="14" hasCustomPrompt="1"/>
          </p:nvPr>
        </p:nvSpPr>
        <p:spPr>
          <a:xfrm>
            <a:off x="2957513" y="2821620"/>
            <a:ext cx="6718472" cy="1762507"/>
          </a:xfrm>
          <a:prstGeom prst="rect">
            <a:avLst/>
          </a:prstGeom>
        </p:spPr>
        <p:txBody>
          <a:bodyPr/>
          <a:lstStyle>
            <a:lvl1pPr marL="0" indent="0">
              <a:buNone/>
              <a:defRPr sz="6000">
                <a:solidFill>
                  <a:schemeClr val="bg1"/>
                </a:solidFill>
                <a:latin typeface="+mj-lt"/>
              </a:defRPr>
            </a:lvl1pPr>
          </a:lstStyle>
          <a:p>
            <a:pPr lvl="0"/>
            <a:r>
              <a:rPr lang="en-US"/>
              <a:t>Presentation </a:t>
            </a:r>
            <a:br>
              <a:rPr lang="en-US"/>
            </a:br>
            <a:r>
              <a:rPr lang="en-US"/>
              <a:t>Title</a:t>
            </a:r>
          </a:p>
          <a:p>
            <a:pPr lvl="0"/>
            <a:endParaRPr lang="en-US"/>
          </a:p>
        </p:txBody>
      </p:sp>
      <p:sp>
        <p:nvSpPr>
          <p:cNvPr id="27" name="Text Placeholder 26">
            <a:extLst>
              <a:ext uri="{FF2B5EF4-FFF2-40B4-BE49-F238E27FC236}">
                <a16:creationId xmlns:a16="http://schemas.microsoft.com/office/drawing/2014/main" id="{05681EAE-16C1-564A-A8C2-E2B6171945D7}"/>
              </a:ext>
            </a:extLst>
          </p:cNvPr>
          <p:cNvSpPr>
            <a:spLocks noGrp="1"/>
          </p:cNvSpPr>
          <p:nvPr>
            <p:ph type="body" sz="quarter" idx="15" hasCustomPrompt="1"/>
          </p:nvPr>
        </p:nvSpPr>
        <p:spPr>
          <a:xfrm>
            <a:off x="2957513" y="4695826"/>
            <a:ext cx="6718472" cy="914400"/>
          </a:xfrm>
          <a:prstGeom prst="rect">
            <a:avLst/>
          </a:prstGeom>
        </p:spPr>
        <p:txBody>
          <a:bodyPr/>
          <a:lstStyle>
            <a:lvl1pPr marL="0" indent="0">
              <a:buNone/>
              <a:defRPr sz="2000">
                <a:solidFill>
                  <a:schemeClr val="bg1"/>
                </a:solidFill>
              </a:defRPr>
            </a:lvl1pPr>
          </a:lstStyle>
          <a:p>
            <a:pPr lvl="0"/>
            <a:r>
              <a:rPr lang="en-US"/>
              <a:t>Subtitle</a:t>
            </a:r>
          </a:p>
        </p:txBody>
      </p:sp>
      <p:pic>
        <p:nvPicPr>
          <p:cNvPr id="9" name="Picture 8" descr="A close up of a logo&#10;&#10;Description automatically generated">
            <a:extLst>
              <a:ext uri="{FF2B5EF4-FFF2-40B4-BE49-F238E27FC236}">
                <a16:creationId xmlns:a16="http://schemas.microsoft.com/office/drawing/2014/main" id="{321E1E41-0CBB-4647-98DD-676F50387C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652" y="264755"/>
            <a:ext cx="2183593" cy="807193"/>
          </a:xfrm>
          <a:prstGeom prst="rect">
            <a:avLst/>
          </a:prstGeom>
        </p:spPr>
      </p:pic>
    </p:spTree>
    <p:extLst>
      <p:ext uri="{BB962C8B-B14F-4D97-AF65-F5344CB8AC3E}">
        <p14:creationId xmlns:p14="http://schemas.microsoft.com/office/powerpoint/2010/main" val="134909526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0E4705-8A47-3943-93BE-96A4DCE903F7}"/>
              </a:ext>
            </a:extLst>
          </p:cNvPr>
          <p:cNvSpPr/>
          <p:nvPr/>
        </p:nvSpPr>
        <p:spPr>
          <a:xfrm>
            <a:off x="10676335" y="1"/>
            <a:ext cx="151566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6E7A4E5-7851-DE4A-8BE3-C5782398A296}"/>
              </a:ext>
            </a:extLst>
          </p:cNvPr>
          <p:cNvSpPr>
            <a:spLocks noGrp="1"/>
          </p:cNvSpPr>
          <p:nvPr>
            <p:ph type="sldNum" sz="quarter" idx="12"/>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fld id="{887A9567-B06F-C940-B410-F4F3929FAE7F}" type="slidenum">
              <a:rPr lang="en-US" smtClean="0"/>
              <a:pPr/>
              <a:t>‹#›</a:t>
            </a:fld>
            <a:endParaRPr lang="en-US"/>
          </a:p>
        </p:txBody>
      </p:sp>
      <p:cxnSp>
        <p:nvCxnSpPr>
          <p:cNvPr id="11" name="Straight Connector 10">
            <a:extLst>
              <a:ext uri="{FF2B5EF4-FFF2-40B4-BE49-F238E27FC236}">
                <a16:creationId xmlns:a16="http://schemas.microsoft.com/office/drawing/2014/main" id="{5822B4CE-DE1C-6649-B9FF-64574BFCDE4B}"/>
              </a:ext>
            </a:extLst>
          </p:cNvPr>
          <p:cNvCxnSpPr/>
          <p:nvPr/>
        </p:nvCxnSpPr>
        <p:spPr>
          <a:xfrm>
            <a:off x="881063" y="5800725"/>
            <a:ext cx="0" cy="1285875"/>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DE5F36E9-1340-3C4B-B120-491B5B69DEBA}"/>
              </a:ext>
            </a:extLst>
          </p:cNvPr>
          <p:cNvCxnSpPr/>
          <p:nvPr userDrawn="1"/>
        </p:nvCxnSpPr>
        <p:spPr>
          <a:xfrm>
            <a:off x="881063" y="5800725"/>
            <a:ext cx="0" cy="1285875"/>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sp>
        <p:nvSpPr>
          <p:cNvPr id="3" name="Picture Placeholder 2">
            <a:extLst>
              <a:ext uri="{FF2B5EF4-FFF2-40B4-BE49-F238E27FC236}">
                <a16:creationId xmlns:a16="http://schemas.microsoft.com/office/drawing/2014/main" id="{80E02049-C2BE-8D46-ABF5-1D583AA70A9A}"/>
              </a:ext>
            </a:extLst>
          </p:cNvPr>
          <p:cNvSpPr>
            <a:spLocks noGrp="1"/>
          </p:cNvSpPr>
          <p:nvPr>
            <p:ph type="pic" sz="quarter" idx="13"/>
          </p:nvPr>
        </p:nvSpPr>
        <p:spPr>
          <a:xfrm>
            <a:off x="7146132" y="1460501"/>
            <a:ext cx="4271962" cy="5397500"/>
          </a:xfrm>
          <a:prstGeom prst="rect">
            <a:avLst/>
          </a:prstGeom>
          <a:pattFill prst="lgCheck">
            <a:fgClr>
              <a:schemeClr val="tx2">
                <a:lumMod val="20000"/>
                <a:lumOff val="80000"/>
              </a:schemeClr>
            </a:fgClr>
            <a:bgClr>
              <a:schemeClr val="bg1"/>
            </a:bgClr>
          </a:pattFill>
        </p:spPr>
        <p:txBody>
          <a:bodyPr/>
          <a:lstStyle>
            <a:lvl1pPr marL="0" indent="0" algn="ctr">
              <a:buNone/>
              <a:defRPr sz="1800"/>
            </a:lvl1pPr>
          </a:lstStyle>
          <a:p>
            <a:r>
              <a:rPr lang="en-US"/>
              <a:t>Click icon to add picture</a:t>
            </a:r>
          </a:p>
        </p:txBody>
      </p:sp>
      <p:sp>
        <p:nvSpPr>
          <p:cNvPr id="17" name="Text Placeholder 24">
            <a:extLst>
              <a:ext uri="{FF2B5EF4-FFF2-40B4-BE49-F238E27FC236}">
                <a16:creationId xmlns:a16="http://schemas.microsoft.com/office/drawing/2014/main" id="{32CFA36E-EB99-B44E-887C-E0DC195B900A}"/>
              </a:ext>
            </a:extLst>
          </p:cNvPr>
          <p:cNvSpPr>
            <a:spLocks noGrp="1"/>
          </p:cNvSpPr>
          <p:nvPr>
            <p:ph type="body" sz="quarter" idx="14" hasCustomPrompt="1"/>
          </p:nvPr>
        </p:nvSpPr>
        <p:spPr>
          <a:xfrm>
            <a:off x="1544638" y="1460500"/>
            <a:ext cx="4584700" cy="1612900"/>
          </a:xfrm>
          <a:prstGeom prst="rect">
            <a:avLst/>
          </a:prstGeom>
        </p:spPr>
        <p:txBody>
          <a:bodyPr/>
          <a:lstStyle>
            <a:lvl1pPr marL="0" indent="0">
              <a:buNone/>
              <a:defRPr sz="5400">
                <a:solidFill>
                  <a:schemeClr val="tx1"/>
                </a:solidFill>
                <a:latin typeface="+mj-lt"/>
              </a:defRPr>
            </a:lvl1pPr>
          </a:lstStyle>
          <a:p>
            <a:pPr lvl="0"/>
            <a:r>
              <a:rPr lang="en-US"/>
              <a:t>Section Title</a:t>
            </a:r>
          </a:p>
          <a:p>
            <a:pPr lvl="0"/>
            <a:endParaRPr lang="en-US"/>
          </a:p>
        </p:txBody>
      </p:sp>
      <p:sp>
        <p:nvSpPr>
          <p:cNvPr id="18" name="Text Placeholder 26">
            <a:extLst>
              <a:ext uri="{FF2B5EF4-FFF2-40B4-BE49-F238E27FC236}">
                <a16:creationId xmlns:a16="http://schemas.microsoft.com/office/drawing/2014/main" id="{86398FC7-FCA7-4440-90B9-648E43738C35}"/>
              </a:ext>
            </a:extLst>
          </p:cNvPr>
          <p:cNvSpPr>
            <a:spLocks noGrp="1"/>
          </p:cNvSpPr>
          <p:nvPr>
            <p:ph type="body" sz="quarter" idx="15" hasCustomPrompt="1"/>
          </p:nvPr>
        </p:nvSpPr>
        <p:spPr>
          <a:xfrm>
            <a:off x="1539875" y="3186112"/>
            <a:ext cx="4589463" cy="914400"/>
          </a:xfrm>
          <a:prstGeom prst="rect">
            <a:avLst/>
          </a:prstGeom>
        </p:spPr>
        <p:txBody>
          <a:bodyPr/>
          <a:lstStyle>
            <a:lvl1pPr marL="0" indent="0">
              <a:lnSpc>
                <a:spcPct val="150000"/>
              </a:lnSpc>
              <a:buFont typeface="Arial" panose="020B0604020202020204" pitchFamily="34" charset="0"/>
              <a:buNone/>
              <a:defRPr sz="2000">
                <a:solidFill>
                  <a:schemeClr val="tx1"/>
                </a:solidFill>
              </a:defRPr>
            </a:lvl1pPr>
          </a:lstStyle>
          <a:p>
            <a:pPr lvl="0"/>
            <a:r>
              <a:rPr lang="en-US"/>
              <a:t>SUBTITLE</a:t>
            </a:r>
          </a:p>
        </p:txBody>
      </p:sp>
    </p:spTree>
    <p:extLst>
      <p:ext uri="{BB962C8B-B14F-4D97-AF65-F5344CB8AC3E}">
        <p14:creationId xmlns:p14="http://schemas.microsoft.com/office/powerpoint/2010/main" val="127727129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7" name="Rectangle 6">
            <a:extLst>
              <a:ext uri="{FF2B5EF4-FFF2-40B4-BE49-F238E27FC236}">
                <a16:creationId xmlns:a16="http://schemas.microsoft.com/office/drawing/2014/main" id="{85B49FA8-FC51-384C-A473-19AD2ED9C9AC}"/>
              </a:ext>
            </a:extLst>
          </p:cNvPr>
          <p:cNvSpPr/>
          <p:nvPr userDrawn="1"/>
        </p:nvSpPr>
        <p:spPr>
          <a:xfrm>
            <a:off x="0" y="828675"/>
            <a:ext cx="5629275" cy="6029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userDrawn="1"/>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hasCustomPrompt="1"/>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a:t>Section Title</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a:t>SUBTITLE</a:t>
            </a:r>
          </a:p>
        </p:txBody>
      </p:sp>
      <p:sp>
        <p:nvSpPr>
          <p:cNvPr id="5" name="Text Placeholder 4">
            <a:extLst>
              <a:ext uri="{FF2B5EF4-FFF2-40B4-BE49-F238E27FC236}">
                <a16:creationId xmlns:a16="http://schemas.microsoft.com/office/drawing/2014/main" id="{00D27FCF-A5B3-AC40-95D5-4D00046A9389}"/>
              </a:ext>
            </a:extLst>
          </p:cNvPr>
          <p:cNvSpPr>
            <a:spLocks noGrp="1"/>
          </p:cNvSpPr>
          <p:nvPr>
            <p:ph type="body" sz="quarter" idx="16" hasCustomPrompt="1"/>
          </p:nvPr>
        </p:nvSpPr>
        <p:spPr>
          <a:xfrm>
            <a:off x="6130925" y="2579688"/>
            <a:ext cx="5222875" cy="3629025"/>
          </a:xfrm>
          <a:prstGeom prst="rect">
            <a:avLst/>
          </a:prstGeom>
        </p:spPr>
        <p:txBody>
          <a:bodyPr/>
          <a:lstStyle>
            <a:lvl1pPr marL="0" indent="0">
              <a:lnSpc>
                <a:spcPts val="2220"/>
              </a:lnSpc>
              <a:buNone/>
              <a:defRPr sz="1600"/>
            </a:lvl1pPr>
            <a:lvl5pPr marL="1828800" indent="0">
              <a:buNone/>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a:p>
            <a:pPr lvl="4"/>
            <a:endParaRPr lang="en-US"/>
          </a:p>
        </p:txBody>
      </p:sp>
    </p:spTree>
    <p:extLst>
      <p:ext uri="{BB962C8B-B14F-4D97-AF65-F5344CB8AC3E}">
        <p14:creationId xmlns:p14="http://schemas.microsoft.com/office/powerpoint/2010/main" val="175350860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Section Titl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7" name="Rectangle 6">
            <a:extLst>
              <a:ext uri="{FF2B5EF4-FFF2-40B4-BE49-F238E27FC236}">
                <a16:creationId xmlns:a16="http://schemas.microsoft.com/office/drawing/2014/main" id="{85B49FA8-FC51-384C-A473-19AD2ED9C9AC}"/>
              </a:ext>
            </a:extLst>
          </p:cNvPr>
          <p:cNvSpPr/>
          <p:nvPr userDrawn="1"/>
        </p:nvSpPr>
        <p:spPr>
          <a:xfrm>
            <a:off x="0" y="828675"/>
            <a:ext cx="5629275" cy="6029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userDrawn="1"/>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hasCustomPrompt="1"/>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a:t>Section Title</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a:t>SUBTITLE</a:t>
            </a:r>
          </a:p>
        </p:txBody>
      </p:sp>
      <p:sp>
        <p:nvSpPr>
          <p:cNvPr id="10" name="Text Placeholder 24">
            <a:extLst>
              <a:ext uri="{FF2B5EF4-FFF2-40B4-BE49-F238E27FC236}">
                <a16:creationId xmlns:a16="http://schemas.microsoft.com/office/drawing/2014/main" id="{F9AE69B5-73A3-43DE-AC09-B5A4EF3BC85E}"/>
              </a:ext>
            </a:extLst>
          </p:cNvPr>
          <p:cNvSpPr>
            <a:spLocks noGrp="1"/>
          </p:cNvSpPr>
          <p:nvPr>
            <p:ph type="body" sz="quarter" idx="16" hasCustomPrompt="1"/>
          </p:nvPr>
        </p:nvSpPr>
        <p:spPr>
          <a:xfrm>
            <a:off x="5863818" y="1512334"/>
            <a:ext cx="5637620" cy="343780"/>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13" name="Text Placeholder 26">
            <a:extLst>
              <a:ext uri="{FF2B5EF4-FFF2-40B4-BE49-F238E27FC236}">
                <a16:creationId xmlns:a16="http://schemas.microsoft.com/office/drawing/2014/main" id="{A41FBEBF-C0AF-488B-8F9F-F717BECE249E}"/>
              </a:ext>
            </a:extLst>
          </p:cNvPr>
          <p:cNvSpPr>
            <a:spLocks noGrp="1"/>
          </p:cNvSpPr>
          <p:nvPr>
            <p:ph type="body" sz="quarter" idx="17" hasCustomPrompt="1"/>
          </p:nvPr>
        </p:nvSpPr>
        <p:spPr>
          <a:xfrm>
            <a:off x="5863818" y="1955118"/>
            <a:ext cx="564288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sed</a:t>
            </a:r>
            <a:r>
              <a:rPr lang="en-CA" sz="1600">
                <a:latin typeface="Roboto Light" panose="02000000000000000000" pitchFamily="2" charset="0"/>
                <a:ea typeface="Roboto Light" panose="02000000000000000000" pitchFamily="2" charset="0"/>
                <a:cs typeface="Roboto Light" panose="02000000000000000000" pitchFamily="2" charset="0"/>
              </a:rPr>
              <a:t>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16" name="Text Placeholder 24">
            <a:extLst>
              <a:ext uri="{FF2B5EF4-FFF2-40B4-BE49-F238E27FC236}">
                <a16:creationId xmlns:a16="http://schemas.microsoft.com/office/drawing/2014/main" id="{CD9FB9F4-7C76-4963-958F-F1FA11F258B0}"/>
              </a:ext>
            </a:extLst>
          </p:cNvPr>
          <p:cNvSpPr>
            <a:spLocks noGrp="1"/>
          </p:cNvSpPr>
          <p:nvPr>
            <p:ph type="body" sz="quarter" idx="20" hasCustomPrompt="1"/>
          </p:nvPr>
        </p:nvSpPr>
        <p:spPr>
          <a:xfrm>
            <a:off x="5878899" y="3093118"/>
            <a:ext cx="5607458" cy="376238"/>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17" name="Text Placeholder 26">
            <a:extLst>
              <a:ext uri="{FF2B5EF4-FFF2-40B4-BE49-F238E27FC236}">
                <a16:creationId xmlns:a16="http://schemas.microsoft.com/office/drawing/2014/main" id="{6AC6D721-2732-4FEE-B638-7175AA8E55A5}"/>
              </a:ext>
            </a:extLst>
          </p:cNvPr>
          <p:cNvSpPr>
            <a:spLocks noGrp="1"/>
          </p:cNvSpPr>
          <p:nvPr>
            <p:ph type="body" sz="quarter" idx="21" hasCustomPrompt="1"/>
          </p:nvPr>
        </p:nvSpPr>
        <p:spPr>
          <a:xfrm>
            <a:off x="5878899" y="3580481"/>
            <a:ext cx="561269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sed</a:t>
            </a:r>
            <a:r>
              <a:rPr lang="en-CA" sz="1600">
                <a:latin typeface="Roboto Light" panose="02000000000000000000" pitchFamily="2" charset="0"/>
                <a:ea typeface="Roboto Light" panose="02000000000000000000" pitchFamily="2" charset="0"/>
                <a:cs typeface="Roboto Light" panose="02000000000000000000" pitchFamily="2" charset="0"/>
              </a:rPr>
              <a:t>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21" name="Text Placeholder 24">
            <a:extLst>
              <a:ext uri="{FF2B5EF4-FFF2-40B4-BE49-F238E27FC236}">
                <a16:creationId xmlns:a16="http://schemas.microsoft.com/office/drawing/2014/main" id="{E9D38CA1-821C-4C08-A3BF-0E3EDA43BFB6}"/>
              </a:ext>
            </a:extLst>
          </p:cNvPr>
          <p:cNvSpPr>
            <a:spLocks noGrp="1"/>
          </p:cNvSpPr>
          <p:nvPr>
            <p:ph type="body" sz="quarter" idx="22" hasCustomPrompt="1"/>
          </p:nvPr>
        </p:nvSpPr>
        <p:spPr>
          <a:xfrm>
            <a:off x="5888745" y="4666331"/>
            <a:ext cx="5607458" cy="376238"/>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22" name="Text Placeholder 26">
            <a:extLst>
              <a:ext uri="{FF2B5EF4-FFF2-40B4-BE49-F238E27FC236}">
                <a16:creationId xmlns:a16="http://schemas.microsoft.com/office/drawing/2014/main" id="{E7658349-9FC0-4736-A52F-F8B20D61D1B3}"/>
              </a:ext>
            </a:extLst>
          </p:cNvPr>
          <p:cNvSpPr>
            <a:spLocks noGrp="1"/>
          </p:cNvSpPr>
          <p:nvPr>
            <p:ph type="body" sz="quarter" idx="23" hasCustomPrompt="1"/>
          </p:nvPr>
        </p:nvSpPr>
        <p:spPr>
          <a:xfrm>
            <a:off x="5893508" y="5134642"/>
            <a:ext cx="561269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sed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Tree>
    <p:extLst>
      <p:ext uri="{BB962C8B-B14F-4D97-AF65-F5344CB8AC3E}">
        <p14:creationId xmlns:p14="http://schemas.microsoft.com/office/powerpoint/2010/main" val="342928095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ection Title with photo 1">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92559CF-EC58-BB43-ADC4-882CE25DE745}"/>
              </a:ext>
            </a:extLst>
          </p:cNvPr>
          <p:cNvSpPr>
            <a:spLocks noGrp="1"/>
          </p:cNvSpPr>
          <p:nvPr>
            <p:ph type="pic" sz="quarter" idx="13"/>
          </p:nvPr>
        </p:nvSpPr>
        <p:spPr>
          <a:xfrm>
            <a:off x="0" y="4587747"/>
            <a:ext cx="12192000" cy="2549525"/>
          </a:xfrm>
          <a:prstGeom prst="rect">
            <a:avLst/>
          </a:prstGeom>
          <a:pattFill prst="lgCheck">
            <a:fgClr>
              <a:schemeClr val="tx2">
                <a:lumMod val="20000"/>
                <a:lumOff val="80000"/>
              </a:schemeClr>
            </a:fgClr>
            <a:bgClr>
              <a:schemeClr val="bg1"/>
            </a:bgClr>
          </a:pattFill>
        </p:spPr>
        <p:txBody>
          <a:bodyPr/>
          <a:lstStyle>
            <a:lvl1pPr marL="0" indent="0" algn="ctr">
              <a:buNone/>
              <a:defRPr sz="1800"/>
            </a:lvl1pPr>
          </a:lstStyle>
          <a:p>
            <a:r>
              <a:rPr lang="en-US"/>
              <a:t>Click icon to add picture</a:t>
            </a:r>
          </a:p>
        </p:txBody>
      </p:sp>
      <p:sp>
        <p:nvSpPr>
          <p:cNvPr id="6" name="Slide Number Placeholder 5">
            <a:extLst>
              <a:ext uri="{FF2B5EF4-FFF2-40B4-BE49-F238E27FC236}">
                <a16:creationId xmlns:a16="http://schemas.microsoft.com/office/drawing/2014/main" id="{3A0D01D0-CE02-8540-95BC-12C5C08E29C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3" name="Text Placeholder 2">
            <a:extLst>
              <a:ext uri="{FF2B5EF4-FFF2-40B4-BE49-F238E27FC236}">
                <a16:creationId xmlns:a16="http://schemas.microsoft.com/office/drawing/2014/main" id="{00F9EB8E-C529-D442-8C70-50C26ABF4706}"/>
              </a:ext>
            </a:extLst>
          </p:cNvPr>
          <p:cNvSpPr>
            <a:spLocks noGrp="1"/>
          </p:cNvSpPr>
          <p:nvPr>
            <p:ph type="body" sz="quarter" idx="14" hasCustomPrompt="1"/>
          </p:nvPr>
        </p:nvSpPr>
        <p:spPr>
          <a:xfrm>
            <a:off x="985687" y="1020579"/>
            <a:ext cx="10368112" cy="592138"/>
          </a:xfrm>
          <a:prstGeom prst="rect">
            <a:avLst/>
          </a:prstGeom>
        </p:spPr>
        <p:txBody>
          <a:bodyPr/>
          <a:lstStyle>
            <a:lvl1pPr marL="0" indent="0">
              <a:buNone/>
              <a:defRPr sz="2800">
                <a:latin typeface="+mj-lt"/>
              </a:defRPr>
            </a:lvl1pPr>
          </a:lstStyle>
          <a:p>
            <a:pPr lvl="0"/>
            <a:r>
              <a:rPr lang="en-US"/>
              <a:t>Section Title</a:t>
            </a:r>
          </a:p>
          <a:p>
            <a:pPr lvl="0"/>
            <a:endParaRPr lang="en-US"/>
          </a:p>
          <a:p>
            <a:pPr lvl="0"/>
            <a:endParaRPr lang="en-US"/>
          </a:p>
        </p:txBody>
      </p:sp>
      <p:sp>
        <p:nvSpPr>
          <p:cNvPr id="5" name="Text Placeholder 4">
            <a:extLst>
              <a:ext uri="{FF2B5EF4-FFF2-40B4-BE49-F238E27FC236}">
                <a16:creationId xmlns:a16="http://schemas.microsoft.com/office/drawing/2014/main" id="{1C39E10C-7751-C94C-8CB8-221F5A458596}"/>
              </a:ext>
            </a:extLst>
          </p:cNvPr>
          <p:cNvSpPr>
            <a:spLocks noGrp="1"/>
          </p:cNvSpPr>
          <p:nvPr>
            <p:ph type="body" sz="quarter" idx="15" hasCustomPrompt="1"/>
          </p:nvPr>
        </p:nvSpPr>
        <p:spPr>
          <a:xfrm>
            <a:off x="985686" y="1703204"/>
            <a:ext cx="10368113" cy="2714625"/>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
        <p:nvSpPr>
          <p:cNvPr id="19" name="TextBox 18">
            <a:extLst>
              <a:ext uri="{FF2B5EF4-FFF2-40B4-BE49-F238E27FC236}">
                <a16:creationId xmlns:a16="http://schemas.microsoft.com/office/drawing/2014/main" id="{AE9233BB-6E59-7E41-81A8-41C000410CF6}"/>
              </a:ext>
            </a:extLst>
          </p:cNvPr>
          <p:cNvSpPr txBox="1"/>
          <p:nvPr userDrawn="1"/>
        </p:nvSpPr>
        <p:spPr>
          <a:xfrm>
            <a:off x="365395" y="408382"/>
            <a:ext cx="5737022" cy="253916"/>
          </a:xfrm>
          <a:prstGeom prst="rect">
            <a:avLst/>
          </a:prstGeom>
          <a:noFill/>
        </p:spPr>
        <p:txBody>
          <a:bodyPr vert="horz"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5089432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Section Title with photo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9D6288D-EF26-6E4E-B86A-6C6E15CEF926}"/>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6" name="Picture Placeholder 2">
            <a:extLst>
              <a:ext uri="{FF2B5EF4-FFF2-40B4-BE49-F238E27FC236}">
                <a16:creationId xmlns:a16="http://schemas.microsoft.com/office/drawing/2014/main" id="{D92805CC-6222-6B45-B7AC-5004EFE8F84D}"/>
              </a:ext>
            </a:extLst>
          </p:cNvPr>
          <p:cNvSpPr>
            <a:spLocks noGrp="1"/>
          </p:cNvSpPr>
          <p:nvPr>
            <p:ph type="pic" sz="quarter" idx="13"/>
          </p:nvPr>
        </p:nvSpPr>
        <p:spPr>
          <a:xfrm>
            <a:off x="1" y="0"/>
            <a:ext cx="12192000" cy="2819400"/>
          </a:xfrm>
          <a:prstGeom prst="rect">
            <a:avLst/>
          </a:prstGeom>
          <a:pattFill prst="lgCheck">
            <a:fgClr>
              <a:schemeClr val="tx2">
                <a:lumMod val="20000"/>
                <a:lumOff val="80000"/>
              </a:schemeClr>
            </a:fgClr>
            <a:bgClr>
              <a:schemeClr val="bg1"/>
            </a:bgClr>
          </a:patt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a:t>Click icon to add picture</a:t>
            </a:r>
          </a:p>
        </p:txBody>
      </p:sp>
      <p:sp>
        <p:nvSpPr>
          <p:cNvPr id="3" name="Text Placeholder 2">
            <a:extLst>
              <a:ext uri="{FF2B5EF4-FFF2-40B4-BE49-F238E27FC236}">
                <a16:creationId xmlns:a16="http://schemas.microsoft.com/office/drawing/2014/main" id="{DC7B2D64-E414-864D-BC04-B0448CE55437}"/>
              </a:ext>
            </a:extLst>
          </p:cNvPr>
          <p:cNvSpPr>
            <a:spLocks noGrp="1"/>
          </p:cNvSpPr>
          <p:nvPr>
            <p:ph type="body" sz="quarter" idx="14" hasCustomPrompt="1"/>
          </p:nvPr>
        </p:nvSpPr>
        <p:spPr>
          <a:xfrm>
            <a:off x="827773" y="3511550"/>
            <a:ext cx="4244741" cy="2764122"/>
          </a:xfrm>
          <a:prstGeom prst="rect">
            <a:avLst/>
          </a:prstGeom>
        </p:spPr>
        <p:txBody>
          <a:bodyPr/>
          <a:lstStyle>
            <a:lvl1pPr marL="0" indent="0">
              <a:lnSpc>
                <a:spcPct val="100000"/>
              </a:lnSpc>
              <a:buNone/>
              <a:defRPr sz="4800">
                <a:latin typeface="+mj-lt"/>
              </a:defRPr>
            </a:lvl1pPr>
          </a:lstStyle>
          <a:p>
            <a:pPr lvl="0"/>
            <a:r>
              <a:rPr lang="en-US">
                <a:latin typeface="+mj-lt"/>
              </a:rPr>
              <a:t>Section Title</a:t>
            </a:r>
          </a:p>
        </p:txBody>
      </p:sp>
      <p:sp>
        <p:nvSpPr>
          <p:cNvPr id="5" name="Text Placeholder 4">
            <a:extLst>
              <a:ext uri="{FF2B5EF4-FFF2-40B4-BE49-F238E27FC236}">
                <a16:creationId xmlns:a16="http://schemas.microsoft.com/office/drawing/2014/main" id="{068BD1CC-0593-474E-9F1B-6DCA19640394}"/>
              </a:ext>
            </a:extLst>
          </p:cNvPr>
          <p:cNvSpPr>
            <a:spLocks noGrp="1"/>
          </p:cNvSpPr>
          <p:nvPr>
            <p:ph type="body" sz="quarter" idx="15" hasCustomPrompt="1"/>
          </p:nvPr>
        </p:nvSpPr>
        <p:spPr>
          <a:xfrm>
            <a:off x="5207802" y="3511550"/>
            <a:ext cx="6145998" cy="2764122"/>
          </a:xfrm>
          <a:prstGeom prst="rect">
            <a:avLst/>
          </a:prstGeom>
        </p:spPr>
        <p:txBody>
          <a:bodyPr/>
          <a:lstStyle>
            <a:lvl1pPr marL="0" indent="0">
              <a:lnSpc>
                <a:spcPts val="1980"/>
              </a:lnSpc>
              <a:buNone/>
              <a:defRPr sz="14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7" name="TextBox 16">
            <a:extLst>
              <a:ext uri="{FF2B5EF4-FFF2-40B4-BE49-F238E27FC236}">
                <a16:creationId xmlns:a16="http://schemas.microsoft.com/office/drawing/2014/main" id="{7F4AEF1F-F2D4-0040-885C-60F4EBF51EC6}"/>
              </a:ext>
            </a:extLst>
          </p:cNvPr>
          <p:cNvSpPr txBox="1"/>
          <p:nvPr userDrawn="1"/>
        </p:nvSpPr>
        <p:spPr>
          <a:xfrm>
            <a:off x="355770" y="2919166"/>
            <a:ext cx="5737022" cy="261610"/>
          </a:xfrm>
          <a:prstGeom prst="rect">
            <a:avLst/>
          </a:prstGeom>
          <a:noFill/>
        </p:spPr>
        <p:txBody>
          <a:bodyPr vert="horz"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5706408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Blank (Watermark Top)">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887A9567-B06F-C940-B410-F4F3929FAE7F}" type="slidenum">
              <a:rPr lang="en-US" smtClean="0"/>
              <a:pPr/>
              <a:t>‹#›</a:t>
            </a:fld>
            <a:endParaRPr lang="en-US"/>
          </a:p>
        </p:txBody>
      </p:sp>
      <p:sp>
        <p:nvSpPr>
          <p:cNvPr id="4" name="TextBox 3">
            <a:extLst>
              <a:ext uri="{FF2B5EF4-FFF2-40B4-BE49-F238E27FC236}">
                <a16:creationId xmlns:a16="http://schemas.microsoft.com/office/drawing/2014/main" id="{439718CB-4F5D-A545-A941-82F5CAF04CCD}"/>
              </a:ext>
            </a:extLst>
          </p:cNvPr>
          <p:cNvSpPr txBox="1"/>
          <p:nvPr userDrawn="1"/>
        </p:nvSpPr>
        <p:spPr>
          <a:xfrm>
            <a:off x="365395" y="408382"/>
            <a:ext cx="5737022" cy="261610"/>
          </a:xfrm>
          <a:prstGeom prst="rect">
            <a:avLst/>
          </a:prstGeom>
          <a:noFill/>
        </p:spPr>
        <p:txBody>
          <a:bodyPr vert="horz"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
        <p:nvSpPr>
          <p:cNvPr id="5" name="Text Placeholder 2">
            <a:extLst>
              <a:ext uri="{FF2B5EF4-FFF2-40B4-BE49-F238E27FC236}">
                <a16:creationId xmlns:a16="http://schemas.microsoft.com/office/drawing/2014/main" id="{8147C191-F802-45AB-9195-14763280387F}"/>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6" name="Text Placeholder 4">
            <a:extLst>
              <a:ext uri="{FF2B5EF4-FFF2-40B4-BE49-F238E27FC236}">
                <a16:creationId xmlns:a16="http://schemas.microsoft.com/office/drawing/2014/main" id="{DFB213C1-F362-4BA8-A10A-705CC4FF57CD}"/>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258904537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Blank (Watermark Righ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887A9567-B06F-C940-B410-F4F3929FAE7F}" type="slidenum">
              <a:rPr lang="en-US" smtClean="0"/>
              <a:pPr/>
              <a:t>‹#›</a:t>
            </a:fld>
            <a:endParaRPr lang="en-US"/>
          </a:p>
        </p:txBody>
      </p:sp>
      <p:sp>
        <p:nvSpPr>
          <p:cNvPr id="5" name="TextBox 4">
            <a:extLst>
              <a:ext uri="{FF2B5EF4-FFF2-40B4-BE49-F238E27FC236}">
                <a16:creationId xmlns:a16="http://schemas.microsoft.com/office/drawing/2014/main" id="{5F83CD2C-9778-1046-8B1F-03FF20ACEDB5}"/>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i="0" cap="all" spc="300" dirty="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
        <p:nvSpPr>
          <p:cNvPr id="7" name="Text Placeholder 2">
            <a:extLst>
              <a:ext uri="{FF2B5EF4-FFF2-40B4-BE49-F238E27FC236}">
                <a16:creationId xmlns:a16="http://schemas.microsoft.com/office/drawing/2014/main" id="{72153D54-8D27-4A1A-9470-53A79D2169F2}"/>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8" name="Text Placeholder 4">
            <a:extLst>
              <a:ext uri="{FF2B5EF4-FFF2-40B4-BE49-F238E27FC236}">
                <a16:creationId xmlns:a16="http://schemas.microsoft.com/office/drawing/2014/main" id="{32311DE6-0401-482C-8A1B-FBAE83F396FD}"/>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9188824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Blank (Watermark Lef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887A9567-B06F-C940-B410-F4F3929FAE7F}" type="slidenum">
              <a:rPr lang="en-US" smtClean="0"/>
              <a:pPr/>
              <a:t>‹#›</a:t>
            </a:fld>
            <a:endParaRPr lang="en-US"/>
          </a:p>
        </p:txBody>
      </p:sp>
      <p:sp>
        <p:nvSpPr>
          <p:cNvPr id="4" name="TextBox 3">
            <a:extLst>
              <a:ext uri="{FF2B5EF4-FFF2-40B4-BE49-F238E27FC236}">
                <a16:creationId xmlns:a16="http://schemas.microsoft.com/office/drawing/2014/main" id="{A8A1C141-2355-A548-9256-CAACD0342831}"/>
              </a:ext>
            </a:extLst>
          </p:cNvPr>
          <p:cNvSpPr txBox="1"/>
          <p:nvPr userDrawn="1"/>
        </p:nvSpPr>
        <p:spPr>
          <a:xfrm>
            <a:off x="220553" y="414826"/>
            <a:ext cx="346249" cy="5376373"/>
          </a:xfrm>
          <a:prstGeom prst="rect">
            <a:avLst/>
          </a:prstGeom>
          <a:noFill/>
        </p:spPr>
        <p:txBody>
          <a:bodyPr vert="vert270" wrap="square" rtlCol="0">
            <a:spAutoFit/>
          </a:bodyPr>
          <a:lstStyle/>
          <a:p>
            <a:r>
              <a:rPr lang="en-US" sz="1050" b="1" i="0" cap="all" spc="300" dirty="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
        <p:nvSpPr>
          <p:cNvPr id="7" name="Text Placeholder 2">
            <a:extLst>
              <a:ext uri="{FF2B5EF4-FFF2-40B4-BE49-F238E27FC236}">
                <a16:creationId xmlns:a16="http://schemas.microsoft.com/office/drawing/2014/main" id="{87671960-278B-4251-988A-C482AD268438}"/>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8" name="Text Placeholder 4">
            <a:extLst>
              <a:ext uri="{FF2B5EF4-FFF2-40B4-BE49-F238E27FC236}">
                <a16:creationId xmlns:a16="http://schemas.microsoft.com/office/drawing/2014/main" id="{33B75306-0339-4C55-922E-CEEC666C89BA}"/>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334421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C28EDA4-170C-408A-961D-61C6B295029A}"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2878145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Rectangle 9"/>
          <p:cNvSpPr>
            <a:spLocks noGrp="1" noChangeArrowheads="1"/>
          </p:cNvSpPr>
          <p:nvPr>
            <p:ph type="sldNum" sz="quarter" idx="10"/>
          </p:nvPr>
        </p:nvSpPr>
        <p:spPr>
          <a:ln/>
        </p:spPr>
        <p:txBody>
          <a:bodyPr/>
          <a:lstStyle>
            <a:lvl1pPr>
              <a:defRPr/>
            </a:lvl1pPr>
          </a:lstStyle>
          <a:p>
            <a:pPr>
              <a:defRPr/>
            </a:pPr>
            <a:fld id="{3368D658-3916-4B64-BAB0-1FB1D25FDCB2}" type="slidenum">
              <a:rPr lang="en-CA"/>
              <a:pPr>
                <a:defRPr/>
              </a:pPr>
              <a:t>‹#›</a:t>
            </a:fld>
            <a:endParaRPr lang="en-CA"/>
          </a:p>
        </p:txBody>
      </p:sp>
    </p:spTree>
    <p:extLst>
      <p:ext uri="{BB962C8B-B14F-4D97-AF65-F5344CB8AC3E}">
        <p14:creationId xmlns:p14="http://schemas.microsoft.com/office/powerpoint/2010/main" val="9023756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meline Vertical (1)">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86627"/>
            <a:ext cx="0" cy="7116077"/>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499"/>
            <a:ext cx="4953000" cy="5033988"/>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6" name="TextBox 15">
            <a:extLst>
              <a:ext uri="{FF2B5EF4-FFF2-40B4-BE49-F238E27FC236}">
                <a16:creationId xmlns:a16="http://schemas.microsoft.com/office/drawing/2014/main" id="{DFB10131-36C4-4F4C-BE14-574B2C8837B9}"/>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51246379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meline Vertical (2)">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86627"/>
            <a:ext cx="0" cy="7116077"/>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1" name="Oval 40">
            <a:extLst>
              <a:ext uri="{FF2B5EF4-FFF2-40B4-BE49-F238E27FC236}">
                <a16:creationId xmlns:a16="http://schemas.microsoft.com/office/drawing/2014/main" id="{5EDD294E-97A7-6441-9752-0882CF46F1FC}"/>
              </a:ext>
            </a:extLst>
          </p:cNvPr>
          <p:cNvSpPr/>
          <p:nvPr userDrawn="1"/>
        </p:nvSpPr>
        <p:spPr>
          <a:xfrm>
            <a:off x="5922167" y="3553444"/>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499"/>
            <a:ext cx="4953000" cy="2146311"/>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800" y="3468675"/>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690" y="3967173"/>
            <a:ext cx="4953000" cy="2146313"/>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9" name="TextBox 18">
            <a:extLst>
              <a:ext uri="{FF2B5EF4-FFF2-40B4-BE49-F238E27FC236}">
                <a16:creationId xmlns:a16="http://schemas.microsoft.com/office/drawing/2014/main" id="{BEAE33BE-94AC-1640-A24F-C812C0DE9E50}"/>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383591501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meline Vertical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0"/>
            <a:ext cx="0" cy="7029450"/>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1" name="Oval 40">
            <a:extLst>
              <a:ext uri="{FF2B5EF4-FFF2-40B4-BE49-F238E27FC236}">
                <a16:creationId xmlns:a16="http://schemas.microsoft.com/office/drawing/2014/main" id="{5EDD294E-97A7-6441-9752-0882CF46F1FC}"/>
              </a:ext>
            </a:extLst>
          </p:cNvPr>
          <p:cNvSpPr/>
          <p:nvPr userDrawn="1"/>
        </p:nvSpPr>
        <p:spPr>
          <a:xfrm>
            <a:off x="5922167" y="25882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2" name="Oval 41">
            <a:extLst>
              <a:ext uri="{FF2B5EF4-FFF2-40B4-BE49-F238E27FC236}">
                <a16:creationId xmlns:a16="http://schemas.microsoft.com/office/drawing/2014/main" id="{C03C1B5A-093E-1B4C-98C6-13EDDEF28DAB}"/>
              </a:ext>
            </a:extLst>
          </p:cNvPr>
          <p:cNvSpPr/>
          <p:nvPr userDrawn="1"/>
        </p:nvSpPr>
        <p:spPr>
          <a:xfrm>
            <a:off x="5922167" y="4536558"/>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500"/>
            <a:ext cx="4953000" cy="1278292"/>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800" y="2503817"/>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690" y="3002315"/>
            <a:ext cx="4953000" cy="1296685"/>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7" name="Text Placeholder 24">
            <a:extLst>
              <a:ext uri="{FF2B5EF4-FFF2-40B4-BE49-F238E27FC236}">
                <a16:creationId xmlns:a16="http://schemas.microsoft.com/office/drawing/2014/main" id="{46A72031-DE39-944C-8D2F-D5311FF9AD7D}"/>
              </a:ext>
            </a:extLst>
          </p:cNvPr>
          <p:cNvSpPr>
            <a:spLocks noGrp="1"/>
          </p:cNvSpPr>
          <p:nvPr>
            <p:ph type="body" sz="quarter" idx="22" hasCustomPrompt="1"/>
          </p:nvPr>
        </p:nvSpPr>
        <p:spPr>
          <a:xfrm>
            <a:off x="6400910" y="4445026"/>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8" name="Text Placeholder 2">
            <a:extLst>
              <a:ext uri="{FF2B5EF4-FFF2-40B4-BE49-F238E27FC236}">
                <a16:creationId xmlns:a16="http://schemas.microsoft.com/office/drawing/2014/main" id="{3BBAE9F9-017E-E64C-9595-BB81E5CDCF3A}"/>
              </a:ext>
            </a:extLst>
          </p:cNvPr>
          <p:cNvSpPr>
            <a:spLocks noGrp="1"/>
          </p:cNvSpPr>
          <p:nvPr>
            <p:ph type="body" sz="quarter" idx="23" hasCustomPrompt="1"/>
          </p:nvPr>
        </p:nvSpPr>
        <p:spPr>
          <a:xfrm>
            <a:off x="6400800" y="4943524"/>
            <a:ext cx="4953000" cy="1304875"/>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4" name="TextBox 33">
            <a:extLst>
              <a:ext uri="{FF2B5EF4-FFF2-40B4-BE49-F238E27FC236}">
                <a16:creationId xmlns:a16="http://schemas.microsoft.com/office/drawing/2014/main" id="{FAF0236E-C4AA-4845-8F0B-84CFD509F4CF}"/>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76740544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imeline Vertical (4)">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716518"/>
            <a:ext cx="0" cy="6312932"/>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0" name="Rectangle 9">
            <a:extLst>
              <a:ext uri="{FF2B5EF4-FFF2-40B4-BE49-F238E27FC236}">
                <a16:creationId xmlns:a16="http://schemas.microsoft.com/office/drawing/2014/main" id="{867F12D3-4B51-C548-A48A-4FD3736659DC}"/>
              </a:ext>
            </a:extLst>
          </p:cNvPr>
          <p:cNvSpPr/>
          <p:nvPr/>
        </p:nvSpPr>
        <p:spPr>
          <a:xfrm>
            <a:off x="43059" y="130094"/>
            <a:ext cx="5129213" cy="7229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3" name="Oval 22">
            <a:extLst>
              <a:ext uri="{FF2B5EF4-FFF2-40B4-BE49-F238E27FC236}">
                <a16:creationId xmlns:a16="http://schemas.microsoft.com/office/drawing/2014/main" id="{75C17BF1-FEDE-D145-9011-47583A2F8031}"/>
              </a:ext>
            </a:extLst>
          </p:cNvPr>
          <p:cNvSpPr/>
          <p:nvPr/>
        </p:nvSpPr>
        <p:spPr>
          <a:xfrm>
            <a:off x="5922167" y="223706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4" name="Oval 23">
            <a:extLst>
              <a:ext uri="{FF2B5EF4-FFF2-40B4-BE49-F238E27FC236}">
                <a16:creationId xmlns:a16="http://schemas.microsoft.com/office/drawing/2014/main" id="{B5D84D4B-81BC-9B4A-BF88-F4EAF6DA2AEB}"/>
              </a:ext>
            </a:extLst>
          </p:cNvPr>
          <p:cNvSpPr/>
          <p:nvPr/>
        </p:nvSpPr>
        <p:spPr>
          <a:xfrm>
            <a:off x="5922167" y="37448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5" name="Oval 24">
            <a:extLst>
              <a:ext uri="{FF2B5EF4-FFF2-40B4-BE49-F238E27FC236}">
                <a16:creationId xmlns:a16="http://schemas.microsoft.com/office/drawing/2014/main" id="{875B9290-FBC3-E24B-8A38-696D18E61075}"/>
              </a:ext>
            </a:extLst>
          </p:cNvPr>
          <p:cNvSpPr/>
          <p:nvPr/>
        </p:nvSpPr>
        <p:spPr>
          <a:xfrm>
            <a:off x="5922167" y="530025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cxnSp>
        <p:nvCxnSpPr>
          <p:cNvPr id="27" name="Straight Connector 26">
            <a:extLst>
              <a:ext uri="{FF2B5EF4-FFF2-40B4-BE49-F238E27FC236}">
                <a16:creationId xmlns:a16="http://schemas.microsoft.com/office/drawing/2014/main" id="{6651B680-0592-3540-A448-6E10B752ADE8}"/>
              </a:ext>
            </a:extLst>
          </p:cNvPr>
          <p:cNvCxnSpPr>
            <a:cxnSpLocks/>
          </p:cNvCxnSpPr>
          <p:nvPr userDrawn="1"/>
        </p:nvCxnSpPr>
        <p:spPr>
          <a:xfrm>
            <a:off x="5994829" y="716518"/>
            <a:ext cx="0" cy="6312932"/>
          </a:xfrm>
          <a:prstGeom prst="line">
            <a:avLst/>
          </a:prstGeom>
        </p:spPr>
        <p:style>
          <a:lnRef idx="1">
            <a:schemeClr val="accent2"/>
          </a:lnRef>
          <a:fillRef idx="0">
            <a:schemeClr val="accent2"/>
          </a:fillRef>
          <a:effectRef idx="0">
            <a:schemeClr val="accent2"/>
          </a:effectRef>
          <a:fontRef idx="minor">
            <a:schemeClr val="tx1"/>
          </a:fontRef>
        </p:style>
      </p:cxn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1" name="Oval 40">
            <a:extLst>
              <a:ext uri="{FF2B5EF4-FFF2-40B4-BE49-F238E27FC236}">
                <a16:creationId xmlns:a16="http://schemas.microsoft.com/office/drawing/2014/main" id="{5EDD294E-97A7-6441-9752-0882CF46F1FC}"/>
              </a:ext>
            </a:extLst>
          </p:cNvPr>
          <p:cNvSpPr/>
          <p:nvPr userDrawn="1"/>
        </p:nvSpPr>
        <p:spPr>
          <a:xfrm>
            <a:off x="5922167" y="223706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2" name="Oval 41">
            <a:extLst>
              <a:ext uri="{FF2B5EF4-FFF2-40B4-BE49-F238E27FC236}">
                <a16:creationId xmlns:a16="http://schemas.microsoft.com/office/drawing/2014/main" id="{C03C1B5A-093E-1B4C-98C6-13EDDEF28DAB}"/>
              </a:ext>
            </a:extLst>
          </p:cNvPr>
          <p:cNvSpPr/>
          <p:nvPr userDrawn="1"/>
        </p:nvSpPr>
        <p:spPr>
          <a:xfrm>
            <a:off x="5922167" y="37448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3" name="Oval 42">
            <a:extLst>
              <a:ext uri="{FF2B5EF4-FFF2-40B4-BE49-F238E27FC236}">
                <a16:creationId xmlns:a16="http://schemas.microsoft.com/office/drawing/2014/main" id="{F68FD192-53A7-754B-BE72-6720E9E4B861}"/>
              </a:ext>
            </a:extLst>
          </p:cNvPr>
          <p:cNvSpPr/>
          <p:nvPr userDrawn="1"/>
        </p:nvSpPr>
        <p:spPr>
          <a:xfrm>
            <a:off x="5922167" y="530025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500"/>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910" y="2131976"/>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800" y="2630475"/>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7" name="Text Placeholder 24">
            <a:extLst>
              <a:ext uri="{FF2B5EF4-FFF2-40B4-BE49-F238E27FC236}">
                <a16:creationId xmlns:a16="http://schemas.microsoft.com/office/drawing/2014/main" id="{46A72031-DE39-944C-8D2F-D5311FF9AD7D}"/>
              </a:ext>
            </a:extLst>
          </p:cNvPr>
          <p:cNvSpPr>
            <a:spLocks noGrp="1"/>
          </p:cNvSpPr>
          <p:nvPr>
            <p:ph type="body" sz="quarter" idx="22" hasCustomPrompt="1"/>
          </p:nvPr>
        </p:nvSpPr>
        <p:spPr>
          <a:xfrm>
            <a:off x="6400910" y="3670313"/>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8" name="Text Placeholder 2">
            <a:extLst>
              <a:ext uri="{FF2B5EF4-FFF2-40B4-BE49-F238E27FC236}">
                <a16:creationId xmlns:a16="http://schemas.microsoft.com/office/drawing/2014/main" id="{3BBAE9F9-017E-E64C-9595-BB81E5CDCF3A}"/>
              </a:ext>
            </a:extLst>
          </p:cNvPr>
          <p:cNvSpPr>
            <a:spLocks noGrp="1"/>
          </p:cNvSpPr>
          <p:nvPr>
            <p:ph type="body" sz="quarter" idx="23" hasCustomPrompt="1"/>
          </p:nvPr>
        </p:nvSpPr>
        <p:spPr>
          <a:xfrm>
            <a:off x="6400800" y="4168812"/>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9" name="Text Placeholder 24">
            <a:extLst>
              <a:ext uri="{FF2B5EF4-FFF2-40B4-BE49-F238E27FC236}">
                <a16:creationId xmlns:a16="http://schemas.microsoft.com/office/drawing/2014/main" id="{B7712930-9502-1746-8145-9044DE819662}"/>
              </a:ext>
            </a:extLst>
          </p:cNvPr>
          <p:cNvSpPr>
            <a:spLocks noGrp="1"/>
          </p:cNvSpPr>
          <p:nvPr>
            <p:ph type="body" sz="quarter" idx="24" hasCustomPrompt="1"/>
          </p:nvPr>
        </p:nvSpPr>
        <p:spPr>
          <a:xfrm>
            <a:off x="6400800" y="5195888"/>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50" name="Text Placeholder 2">
            <a:extLst>
              <a:ext uri="{FF2B5EF4-FFF2-40B4-BE49-F238E27FC236}">
                <a16:creationId xmlns:a16="http://schemas.microsoft.com/office/drawing/2014/main" id="{9B2156C2-D6F5-B94B-AAF1-8B7DB651799B}"/>
              </a:ext>
            </a:extLst>
          </p:cNvPr>
          <p:cNvSpPr>
            <a:spLocks noGrp="1"/>
          </p:cNvSpPr>
          <p:nvPr>
            <p:ph type="body" sz="quarter" idx="25" hasCustomPrompt="1"/>
          </p:nvPr>
        </p:nvSpPr>
        <p:spPr>
          <a:xfrm>
            <a:off x="6400690" y="5694387"/>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51" name="Text Placeholder 24">
            <a:extLst>
              <a:ext uri="{FF2B5EF4-FFF2-40B4-BE49-F238E27FC236}">
                <a16:creationId xmlns:a16="http://schemas.microsoft.com/office/drawing/2014/main" id="{24E98551-B0E8-FE45-8EC9-CEBA0B426CEB}"/>
              </a:ext>
            </a:extLst>
          </p:cNvPr>
          <p:cNvSpPr>
            <a:spLocks noGrp="1"/>
          </p:cNvSpPr>
          <p:nvPr>
            <p:ph type="body" sz="quarter" idx="14" hasCustomPrompt="1"/>
          </p:nvPr>
        </p:nvSpPr>
        <p:spPr>
          <a:xfrm>
            <a:off x="821217" y="576767"/>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2" name="Text Placeholder 26">
            <a:extLst>
              <a:ext uri="{FF2B5EF4-FFF2-40B4-BE49-F238E27FC236}">
                <a16:creationId xmlns:a16="http://schemas.microsoft.com/office/drawing/2014/main" id="{60AAB184-7816-A542-8885-80D330AB3CD6}"/>
              </a:ext>
            </a:extLst>
          </p:cNvPr>
          <p:cNvSpPr>
            <a:spLocks noGrp="1"/>
          </p:cNvSpPr>
          <p:nvPr>
            <p:ph type="body" sz="quarter" idx="15" hasCustomPrompt="1"/>
          </p:nvPr>
        </p:nvSpPr>
        <p:spPr>
          <a:xfrm>
            <a:off x="821217" y="3107775"/>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3" name="TextBox 52">
            <a:extLst>
              <a:ext uri="{FF2B5EF4-FFF2-40B4-BE49-F238E27FC236}">
                <a16:creationId xmlns:a16="http://schemas.microsoft.com/office/drawing/2014/main" id="{9B90DC7F-ABCB-8B48-84AD-BF0DA11A1C33}"/>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71479228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1_Grid (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t>‹#›</a:t>
            </a:fld>
            <a:endParaRPr lang="en-US"/>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6067425"/>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5320956"/>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100"/>
            <a:ext cx="5200650" cy="18914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 name="Chart Placeholder 2">
            <a:extLst>
              <a:ext uri="{FF2B5EF4-FFF2-40B4-BE49-F238E27FC236}">
                <a16:creationId xmlns:a16="http://schemas.microsoft.com/office/drawing/2014/main" id="{26B452C4-7AB0-4B41-9C9A-0EF49A4C8E1C}"/>
              </a:ext>
            </a:extLst>
          </p:cNvPr>
          <p:cNvSpPr>
            <a:spLocks noGrp="1"/>
          </p:cNvSpPr>
          <p:nvPr>
            <p:ph type="chart" sz="quarter" idx="25"/>
          </p:nvPr>
        </p:nvSpPr>
        <p:spPr>
          <a:xfrm>
            <a:off x="6415088" y="2917825"/>
            <a:ext cx="5183187" cy="3330575"/>
          </a:xfrm>
          <a:prstGeom prst="rect">
            <a:avLst/>
          </a:prstGeom>
        </p:spPr>
        <p:txBody>
          <a:bodyPr/>
          <a:lstStyle/>
          <a:p>
            <a:r>
              <a:rPr lang="en-US"/>
              <a:t>Click icon to add chart</a:t>
            </a:r>
            <a:endParaRPr lang="en-CA"/>
          </a:p>
        </p:txBody>
      </p:sp>
    </p:spTree>
    <p:extLst>
      <p:ext uri="{BB962C8B-B14F-4D97-AF65-F5344CB8AC3E}">
        <p14:creationId xmlns:p14="http://schemas.microsoft.com/office/powerpoint/2010/main" val="128936489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Grid (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t>‹#›</a:t>
            </a:fld>
            <a:endParaRPr lang="en-US"/>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6067425"/>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5320956"/>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099"/>
            <a:ext cx="5200650" cy="5320957"/>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Tree>
    <p:extLst>
      <p:ext uri="{BB962C8B-B14F-4D97-AF65-F5344CB8AC3E}">
        <p14:creationId xmlns:p14="http://schemas.microsoft.com/office/powerpoint/2010/main" val="287055026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Grid (3)">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t>‹#›</a:t>
            </a:fld>
            <a:endParaRPr lang="en-US"/>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F6C08C-509D-2A45-B989-CD20CCBAB688}"/>
              </a:ext>
            </a:extLst>
          </p:cNvPr>
          <p:cNvSpPr/>
          <p:nvPr/>
        </p:nvSpPr>
        <p:spPr>
          <a:xfrm>
            <a:off x="414617" y="3455986"/>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099"/>
            <a:ext cx="5200650" cy="5320957"/>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7" name="Text Placeholder 31">
            <a:extLst>
              <a:ext uri="{FF2B5EF4-FFF2-40B4-BE49-F238E27FC236}">
                <a16:creationId xmlns:a16="http://schemas.microsoft.com/office/drawing/2014/main" id="{D67F7402-E73E-3744-B2A7-E26A1EE24E09}"/>
              </a:ext>
            </a:extLst>
          </p:cNvPr>
          <p:cNvSpPr>
            <a:spLocks noGrp="1"/>
          </p:cNvSpPr>
          <p:nvPr>
            <p:ph type="body" sz="quarter" idx="25" hasCustomPrompt="1"/>
          </p:nvPr>
        </p:nvSpPr>
        <p:spPr>
          <a:xfrm>
            <a:off x="593725" y="3639795"/>
            <a:ext cx="5124450" cy="375335"/>
          </a:xfrm>
          <a:prstGeom prst="rect">
            <a:avLst/>
          </a:prstGeom>
        </p:spPr>
        <p:txBody>
          <a:bodyPr/>
          <a:lstStyle>
            <a:lvl1pPr marL="0" indent="0">
              <a:buNone/>
              <a:defRPr sz="1800">
                <a:latin typeface="+mj-lt"/>
              </a:defRPr>
            </a:lvl1pPr>
          </a:lstStyle>
          <a:p>
            <a:pPr lvl="0"/>
            <a:r>
              <a:rPr lang="en-US"/>
              <a:t>3. Lorem ipsum dolor sit </a:t>
            </a:r>
            <a:r>
              <a:rPr lang="en-US" err="1"/>
              <a:t>amet</a:t>
            </a:r>
            <a:endParaRPr lang="en-US"/>
          </a:p>
          <a:p>
            <a:pPr lvl="0"/>
            <a:endParaRPr lang="en-US"/>
          </a:p>
          <a:p>
            <a:pPr lvl="0"/>
            <a:endParaRPr lang="en-US"/>
          </a:p>
        </p:txBody>
      </p:sp>
      <p:sp>
        <p:nvSpPr>
          <p:cNvPr id="38" name="Text Placeholder 33">
            <a:extLst>
              <a:ext uri="{FF2B5EF4-FFF2-40B4-BE49-F238E27FC236}">
                <a16:creationId xmlns:a16="http://schemas.microsoft.com/office/drawing/2014/main" id="{A8F5F31E-319F-4448-A2FA-C0D9C41DF4E9}"/>
              </a:ext>
            </a:extLst>
          </p:cNvPr>
          <p:cNvSpPr>
            <a:spLocks noGrp="1"/>
          </p:cNvSpPr>
          <p:nvPr>
            <p:ph type="body" sz="quarter" idx="26" hasCustomPrompt="1"/>
          </p:nvPr>
        </p:nvSpPr>
        <p:spPr>
          <a:xfrm>
            <a:off x="59372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Tree>
    <p:extLst>
      <p:ext uri="{BB962C8B-B14F-4D97-AF65-F5344CB8AC3E}">
        <p14:creationId xmlns:p14="http://schemas.microsoft.com/office/powerpoint/2010/main" val="178506819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Grid (4)">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t>‹#›</a:t>
            </a:fld>
            <a:endParaRPr lang="en-US"/>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77E254-C5E0-9346-914A-7D229BF0A607}"/>
              </a:ext>
            </a:extLst>
          </p:cNvPr>
          <p:cNvSpPr/>
          <p:nvPr/>
        </p:nvSpPr>
        <p:spPr>
          <a:xfrm>
            <a:off x="6248679" y="3455987"/>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F6C08C-509D-2A45-B989-CD20CCBAB688}"/>
              </a:ext>
            </a:extLst>
          </p:cNvPr>
          <p:cNvSpPr/>
          <p:nvPr/>
        </p:nvSpPr>
        <p:spPr>
          <a:xfrm>
            <a:off x="414617" y="3455986"/>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7" name="Text Placeholder 31">
            <a:extLst>
              <a:ext uri="{FF2B5EF4-FFF2-40B4-BE49-F238E27FC236}">
                <a16:creationId xmlns:a16="http://schemas.microsoft.com/office/drawing/2014/main" id="{D67F7402-E73E-3744-B2A7-E26A1EE24E09}"/>
              </a:ext>
            </a:extLst>
          </p:cNvPr>
          <p:cNvSpPr>
            <a:spLocks noGrp="1"/>
          </p:cNvSpPr>
          <p:nvPr>
            <p:ph type="body" sz="quarter" idx="25" hasCustomPrompt="1"/>
          </p:nvPr>
        </p:nvSpPr>
        <p:spPr>
          <a:xfrm>
            <a:off x="593725" y="3639795"/>
            <a:ext cx="5124450" cy="375335"/>
          </a:xfrm>
          <a:prstGeom prst="rect">
            <a:avLst/>
          </a:prstGeom>
        </p:spPr>
        <p:txBody>
          <a:bodyPr/>
          <a:lstStyle>
            <a:lvl1pPr marL="0" indent="0">
              <a:buNone/>
              <a:defRPr sz="1800">
                <a:latin typeface="+mj-lt"/>
              </a:defRPr>
            </a:lvl1pPr>
          </a:lstStyle>
          <a:p>
            <a:pPr lvl="0"/>
            <a:r>
              <a:rPr lang="en-US"/>
              <a:t>3. Lorem ipsum dolor sit </a:t>
            </a:r>
            <a:r>
              <a:rPr lang="en-US" err="1"/>
              <a:t>amet</a:t>
            </a:r>
            <a:endParaRPr lang="en-US"/>
          </a:p>
          <a:p>
            <a:pPr lvl="0"/>
            <a:endParaRPr lang="en-US"/>
          </a:p>
          <a:p>
            <a:pPr lvl="0"/>
            <a:endParaRPr lang="en-US"/>
          </a:p>
        </p:txBody>
      </p:sp>
      <p:sp>
        <p:nvSpPr>
          <p:cNvPr id="38" name="Text Placeholder 33">
            <a:extLst>
              <a:ext uri="{FF2B5EF4-FFF2-40B4-BE49-F238E27FC236}">
                <a16:creationId xmlns:a16="http://schemas.microsoft.com/office/drawing/2014/main" id="{A8F5F31E-319F-4448-A2FA-C0D9C41DF4E9}"/>
              </a:ext>
            </a:extLst>
          </p:cNvPr>
          <p:cNvSpPr>
            <a:spLocks noGrp="1"/>
          </p:cNvSpPr>
          <p:nvPr>
            <p:ph type="body" sz="quarter" idx="26" hasCustomPrompt="1"/>
          </p:nvPr>
        </p:nvSpPr>
        <p:spPr>
          <a:xfrm>
            <a:off x="59372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9" name="Text Placeholder 31">
            <a:extLst>
              <a:ext uri="{FF2B5EF4-FFF2-40B4-BE49-F238E27FC236}">
                <a16:creationId xmlns:a16="http://schemas.microsoft.com/office/drawing/2014/main" id="{13A96871-B27F-F94F-9971-24E5AA137CC7}"/>
              </a:ext>
            </a:extLst>
          </p:cNvPr>
          <p:cNvSpPr>
            <a:spLocks noGrp="1"/>
          </p:cNvSpPr>
          <p:nvPr>
            <p:ph type="body" sz="quarter" idx="27" hasCustomPrompt="1"/>
          </p:nvPr>
        </p:nvSpPr>
        <p:spPr>
          <a:xfrm>
            <a:off x="6415405" y="3639795"/>
            <a:ext cx="5124450" cy="375335"/>
          </a:xfrm>
          <a:prstGeom prst="rect">
            <a:avLst/>
          </a:prstGeom>
        </p:spPr>
        <p:txBody>
          <a:bodyPr/>
          <a:lstStyle>
            <a:lvl1pPr marL="0" indent="0">
              <a:buNone/>
              <a:defRPr sz="1800">
                <a:latin typeface="+mj-lt"/>
              </a:defRPr>
            </a:lvl1pPr>
          </a:lstStyle>
          <a:p>
            <a:pPr lvl="0"/>
            <a:r>
              <a:rPr lang="en-US"/>
              <a:t>4. Lorem ipsum dolor sit </a:t>
            </a:r>
            <a:r>
              <a:rPr lang="en-US" err="1"/>
              <a:t>amet</a:t>
            </a:r>
            <a:endParaRPr lang="en-US"/>
          </a:p>
          <a:p>
            <a:pPr lvl="0"/>
            <a:endParaRPr lang="en-US"/>
          </a:p>
          <a:p>
            <a:pPr lvl="0"/>
            <a:endParaRPr lang="en-US"/>
          </a:p>
        </p:txBody>
      </p:sp>
      <p:sp>
        <p:nvSpPr>
          <p:cNvPr id="40" name="Text Placeholder 33">
            <a:extLst>
              <a:ext uri="{FF2B5EF4-FFF2-40B4-BE49-F238E27FC236}">
                <a16:creationId xmlns:a16="http://schemas.microsoft.com/office/drawing/2014/main" id="{EE1D93C6-F4DE-6D42-9E7E-6ACFE35A923C}"/>
              </a:ext>
            </a:extLst>
          </p:cNvPr>
          <p:cNvSpPr>
            <a:spLocks noGrp="1"/>
          </p:cNvSpPr>
          <p:nvPr>
            <p:ph type="body" sz="quarter" idx="28" hasCustomPrompt="1"/>
          </p:nvPr>
        </p:nvSpPr>
        <p:spPr>
          <a:xfrm>
            <a:off x="641540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Tree>
    <p:extLst>
      <p:ext uri="{BB962C8B-B14F-4D97-AF65-F5344CB8AC3E}">
        <p14:creationId xmlns:p14="http://schemas.microsoft.com/office/powerpoint/2010/main" val="412610660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_Grid (4)">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t>‹#›</a:t>
            </a:fld>
            <a:endParaRPr lang="en-US"/>
          </a:p>
        </p:txBody>
      </p:sp>
      <p:sp>
        <p:nvSpPr>
          <p:cNvPr id="6" name="Rectangle 5">
            <a:extLst>
              <a:ext uri="{FF2B5EF4-FFF2-40B4-BE49-F238E27FC236}">
                <a16:creationId xmlns:a16="http://schemas.microsoft.com/office/drawing/2014/main" id="{2D46AD37-D429-A647-B5F0-CB3FE1B4F6A5}"/>
              </a:ext>
            </a:extLst>
          </p:cNvPr>
          <p:cNvSpPr/>
          <p:nvPr/>
        </p:nvSpPr>
        <p:spPr>
          <a:xfrm>
            <a:off x="6329173" y="941672"/>
            <a:ext cx="5024628" cy="2620617"/>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604114-E994-DF4D-9F09-E32C701C2FDD}"/>
              </a:ext>
            </a:extLst>
          </p:cNvPr>
          <p:cNvSpPr/>
          <p:nvPr/>
        </p:nvSpPr>
        <p:spPr>
          <a:xfrm>
            <a:off x="1114081" y="941671"/>
            <a:ext cx="5024628" cy="2620617"/>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77E254-C5E0-9346-914A-7D229BF0A607}"/>
              </a:ext>
            </a:extLst>
          </p:cNvPr>
          <p:cNvSpPr/>
          <p:nvPr/>
        </p:nvSpPr>
        <p:spPr>
          <a:xfrm>
            <a:off x="6329172" y="3725802"/>
            <a:ext cx="5024628" cy="2620617"/>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F6C08C-509D-2A45-B989-CD20CCBAB688}"/>
              </a:ext>
            </a:extLst>
          </p:cNvPr>
          <p:cNvSpPr/>
          <p:nvPr/>
        </p:nvSpPr>
        <p:spPr>
          <a:xfrm>
            <a:off x="1114080" y="3725801"/>
            <a:ext cx="5024628" cy="2620617"/>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1251608" y="1105185"/>
            <a:ext cx="4632819" cy="339133"/>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1258919" y="1579847"/>
            <a:ext cx="4701709" cy="192781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54318" y="1105185"/>
            <a:ext cx="4632819" cy="339133"/>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61629" y="1579847"/>
            <a:ext cx="4701709" cy="192781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7" name="Text Placeholder 31">
            <a:extLst>
              <a:ext uri="{FF2B5EF4-FFF2-40B4-BE49-F238E27FC236}">
                <a16:creationId xmlns:a16="http://schemas.microsoft.com/office/drawing/2014/main" id="{D67F7402-E73E-3744-B2A7-E26A1EE24E09}"/>
              </a:ext>
            </a:extLst>
          </p:cNvPr>
          <p:cNvSpPr>
            <a:spLocks noGrp="1"/>
          </p:cNvSpPr>
          <p:nvPr>
            <p:ph type="body" sz="quarter" idx="25" hasCustomPrompt="1"/>
          </p:nvPr>
        </p:nvSpPr>
        <p:spPr>
          <a:xfrm>
            <a:off x="1251608" y="3909610"/>
            <a:ext cx="4632819" cy="339133"/>
          </a:xfrm>
          <a:prstGeom prst="rect">
            <a:avLst/>
          </a:prstGeom>
        </p:spPr>
        <p:txBody>
          <a:bodyPr/>
          <a:lstStyle>
            <a:lvl1pPr marL="0" indent="0">
              <a:buNone/>
              <a:defRPr sz="1800">
                <a:latin typeface="+mj-lt"/>
              </a:defRPr>
            </a:lvl1pPr>
          </a:lstStyle>
          <a:p>
            <a:pPr lvl="0"/>
            <a:r>
              <a:rPr lang="en-US"/>
              <a:t>3. Lorem ipsum dolor sit </a:t>
            </a:r>
            <a:r>
              <a:rPr lang="en-US" err="1"/>
              <a:t>amet</a:t>
            </a:r>
            <a:endParaRPr lang="en-US"/>
          </a:p>
          <a:p>
            <a:pPr lvl="0"/>
            <a:endParaRPr lang="en-US"/>
          </a:p>
          <a:p>
            <a:pPr lvl="0"/>
            <a:endParaRPr lang="en-US"/>
          </a:p>
        </p:txBody>
      </p:sp>
      <p:sp>
        <p:nvSpPr>
          <p:cNvPr id="38" name="Text Placeholder 33">
            <a:extLst>
              <a:ext uri="{FF2B5EF4-FFF2-40B4-BE49-F238E27FC236}">
                <a16:creationId xmlns:a16="http://schemas.microsoft.com/office/drawing/2014/main" id="{A8F5F31E-319F-4448-A2FA-C0D9C41DF4E9}"/>
              </a:ext>
            </a:extLst>
          </p:cNvPr>
          <p:cNvSpPr>
            <a:spLocks noGrp="1"/>
          </p:cNvSpPr>
          <p:nvPr>
            <p:ph type="body" sz="quarter" idx="26" hasCustomPrompt="1"/>
          </p:nvPr>
        </p:nvSpPr>
        <p:spPr>
          <a:xfrm>
            <a:off x="1258919" y="4384272"/>
            <a:ext cx="4701709" cy="192781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9" name="Text Placeholder 31">
            <a:extLst>
              <a:ext uri="{FF2B5EF4-FFF2-40B4-BE49-F238E27FC236}">
                <a16:creationId xmlns:a16="http://schemas.microsoft.com/office/drawing/2014/main" id="{13A96871-B27F-F94F-9971-24E5AA137CC7}"/>
              </a:ext>
            </a:extLst>
          </p:cNvPr>
          <p:cNvSpPr>
            <a:spLocks noGrp="1"/>
          </p:cNvSpPr>
          <p:nvPr>
            <p:ph type="body" sz="quarter" idx="27" hasCustomPrompt="1"/>
          </p:nvPr>
        </p:nvSpPr>
        <p:spPr>
          <a:xfrm>
            <a:off x="6454318" y="3909610"/>
            <a:ext cx="4632819" cy="339133"/>
          </a:xfrm>
          <a:prstGeom prst="rect">
            <a:avLst/>
          </a:prstGeom>
        </p:spPr>
        <p:txBody>
          <a:bodyPr/>
          <a:lstStyle>
            <a:lvl1pPr marL="0" indent="0">
              <a:buNone/>
              <a:defRPr sz="1800">
                <a:latin typeface="+mj-lt"/>
              </a:defRPr>
            </a:lvl1pPr>
          </a:lstStyle>
          <a:p>
            <a:pPr lvl="0"/>
            <a:r>
              <a:rPr lang="en-US"/>
              <a:t>4. Lorem ipsum dolor sit </a:t>
            </a:r>
            <a:r>
              <a:rPr lang="en-US" err="1"/>
              <a:t>amet</a:t>
            </a:r>
            <a:endParaRPr lang="en-US"/>
          </a:p>
          <a:p>
            <a:pPr lvl="0"/>
            <a:endParaRPr lang="en-US"/>
          </a:p>
          <a:p>
            <a:pPr lvl="0"/>
            <a:endParaRPr lang="en-US"/>
          </a:p>
        </p:txBody>
      </p:sp>
      <p:sp>
        <p:nvSpPr>
          <p:cNvPr id="40" name="Text Placeholder 33">
            <a:extLst>
              <a:ext uri="{FF2B5EF4-FFF2-40B4-BE49-F238E27FC236}">
                <a16:creationId xmlns:a16="http://schemas.microsoft.com/office/drawing/2014/main" id="{EE1D93C6-F4DE-6D42-9E7E-6ACFE35A923C}"/>
              </a:ext>
            </a:extLst>
          </p:cNvPr>
          <p:cNvSpPr>
            <a:spLocks noGrp="1"/>
          </p:cNvSpPr>
          <p:nvPr>
            <p:ph type="body" sz="quarter" idx="28" hasCustomPrompt="1"/>
          </p:nvPr>
        </p:nvSpPr>
        <p:spPr>
          <a:xfrm>
            <a:off x="6461629" y="4384272"/>
            <a:ext cx="4701709" cy="192781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2" name="TextBox 1">
            <a:extLst>
              <a:ext uri="{FF2B5EF4-FFF2-40B4-BE49-F238E27FC236}">
                <a16:creationId xmlns:a16="http://schemas.microsoft.com/office/drawing/2014/main" id="{689E38A7-2C21-49B7-A6F2-D8C537953155}"/>
              </a:ext>
            </a:extLst>
          </p:cNvPr>
          <p:cNvSpPr txBox="1"/>
          <p:nvPr userDrawn="1"/>
        </p:nvSpPr>
        <p:spPr>
          <a:xfrm>
            <a:off x="278742" y="970045"/>
            <a:ext cx="346249" cy="5376373"/>
          </a:xfrm>
          <a:prstGeom prst="rect">
            <a:avLst/>
          </a:prstGeom>
          <a:noFill/>
        </p:spPr>
        <p:txBody>
          <a:bodyPr vert="vert270" wrap="square" rtlCol="0">
            <a:spAutoFit/>
          </a:bodyPr>
          <a:lstStyle/>
          <a:p>
            <a:r>
              <a:rPr lang="en-US" sz="1050" b="1" i="0" cap="all" spc="300" dirty="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dirty="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
        <p:nvSpPr>
          <p:cNvPr id="4" name="Content Placeholder 3">
            <a:extLst>
              <a:ext uri="{FF2B5EF4-FFF2-40B4-BE49-F238E27FC236}">
                <a16:creationId xmlns:a16="http://schemas.microsoft.com/office/drawing/2014/main" id="{89EDD9E5-5099-424C-B9CF-FA557410EAB0}"/>
              </a:ext>
            </a:extLst>
          </p:cNvPr>
          <p:cNvSpPr>
            <a:spLocks noGrp="1"/>
          </p:cNvSpPr>
          <p:nvPr>
            <p:ph sz="quarter" idx="29" hasCustomPrompt="1"/>
          </p:nvPr>
        </p:nvSpPr>
        <p:spPr>
          <a:xfrm>
            <a:off x="1104901" y="381823"/>
            <a:ext cx="8313420" cy="290512"/>
          </a:xfrm>
          <a:prstGeom prst="rect">
            <a:avLst/>
          </a:prstGeom>
        </p:spPr>
        <p:txBody>
          <a:bodyPr/>
          <a:lstStyle>
            <a:lvl1pPr>
              <a:buNone/>
              <a:defRPr sz="2400">
                <a:latin typeface="+mj-lt"/>
              </a:defRPr>
            </a:lvl1pPr>
          </a:lstStyle>
          <a:p>
            <a:pPr lvl="0"/>
            <a:r>
              <a:rPr lang="en-CA" dirty="0">
                <a:latin typeface="+mj-lt"/>
              </a:rPr>
              <a:t>TITLE</a:t>
            </a:r>
            <a:endParaRPr lang="en-CA" dirty="0"/>
          </a:p>
        </p:txBody>
      </p:sp>
      <p:pic>
        <p:nvPicPr>
          <p:cNvPr id="10" name="Picture 9" descr="A close up of a logo&#10;&#10;Description automatically generated">
            <a:extLst>
              <a:ext uri="{FF2B5EF4-FFF2-40B4-BE49-F238E27FC236}">
                <a16:creationId xmlns:a16="http://schemas.microsoft.com/office/drawing/2014/main" id="{63034A21-1AAA-44B4-9CCF-AD7E44E551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42269" y="237647"/>
            <a:ext cx="1511531" cy="558757"/>
          </a:xfrm>
          <a:prstGeom prst="rect">
            <a:avLst/>
          </a:prstGeom>
        </p:spPr>
      </p:pic>
    </p:spTree>
    <p:extLst>
      <p:ext uri="{BB962C8B-B14F-4D97-AF65-F5344CB8AC3E}">
        <p14:creationId xmlns:p14="http://schemas.microsoft.com/office/powerpoint/2010/main" val="369966413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imeline Horizontal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346509" y="1320184"/>
            <a:ext cx="12919514" cy="0"/>
          </a:xfrm>
          <a:prstGeom prst="line">
            <a:avLst/>
          </a:prstGeom>
        </p:spPr>
        <p:style>
          <a:lnRef idx="1">
            <a:schemeClr val="accent2"/>
          </a:lnRef>
          <a:fillRef idx="0">
            <a:schemeClr val="accent2"/>
          </a:fillRef>
          <a:effectRef idx="0">
            <a:schemeClr val="accent2"/>
          </a:effectRef>
          <a:fontRef idx="minor">
            <a:schemeClr val="tx1"/>
          </a:fontRef>
        </p:style>
      </p:cxn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7" name="Oval 16">
            <a:extLst>
              <a:ext uri="{FF2B5EF4-FFF2-40B4-BE49-F238E27FC236}">
                <a16:creationId xmlns:a16="http://schemas.microsoft.com/office/drawing/2014/main" id="{FBDC3CA2-24E9-3A49-9B73-DE4A0D4B206C}"/>
              </a:ext>
            </a:extLst>
          </p:cNvPr>
          <p:cNvSpPr/>
          <p:nvPr userDrawn="1"/>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101981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101981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6" name="TextBox 15">
            <a:extLst>
              <a:ext uri="{FF2B5EF4-FFF2-40B4-BE49-F238E27FC236}">
                <a16:creationId xmlns:a16="http://schemas.microsoft.com/office/drawing/2014/main" id="{43CA2D48-9ABA-504F-B7DA-A49E88E56546}"/>
              </a:ext>
            </a:extLst>
          </p:cNvPr>
          <p:cNvSpPr txBox="1"/>
          <p:nvPr userDrawn="1"/>
        </p:nvSpPr>
        <p:spPr>
          <a:xfrm>
            <a:off x="365395" y="408382"/>
            <a:ext cx="5737022" cy="261610"/>
          </a:xfrm>
          <a:prstGeom prst="rect">
            <a:avLst/>
          </a:prstGeom>
          <a:noFill/>
        </p:spPr>
        <p:txBody>
          <a:bodyPr vert="horz"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
        <p:nvSpPr>
          <p:cNvPr id="11" name="Text Placeholder 24">
            <a:extLst>
              <a:ext uri="{FF2B5EF4-FFF2-40B4-BE49-F238E27FC236}">
                <a16:creationId xmlns:a16="http://schemas.microsoft.com/office/drawing/2014/main" id="{3CD3A84B-D5DC-4823-8CF0-CD5460EC89EC}"/>
              </a:ext>
            </a:extLst>
          </p:cNvPr>
          <p:cNvSpPr>
            <a:spLocks noGrp="1"/>
          </p:cNvSpPr>
          <p:nvPr>
            <p:ph type="body" sz="quarter" idx="19" hasCustomPrompt="1"/>
          </p:nvPr>
        </p:nvSpPr>
        <p:spPr>
          <a:xfrm>
            <a:off x="933193" y="5459329"/>
            <a:ext cx="7585333" cy="700402"/>
          </a:xfrm>
          <a:prstGeom prst="rect">
            <a:avLst/>
          </a:prstGeom>
        </p:spPr>
        <p:txBody>
          <a:bodyPr/>
          <a:lstStyle>
            <a:lvl1pPr marL="0" indent="0">
              <a:buNone/>
              <a:defRPr sz="48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259059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BEFD00C-8308-407C-A489-BCDEB93CAC9A}" type="slidenum">
              <a:rPr lang="en-CA"/>
              <a:pPr>
                <a:defRPr/>
              </a:pPr>
              <a:t>‹#›</a:t>
            </a:fld>
            <a:endParaRPr lang="en-CA"/>
          </a:p>
        </p:txBody>
      </p:sp>
    </p:spTree>
    <p:extLst>
      <p:ext uri="{BB962C8B-B14F-4D97-AF65-F5344CB8AC3E}">
        <p14:creationId xmlns:p14="http://schemas.microsoft.com/office/powerpoint/2010/main" val="257911902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imeline Horizontal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67377" y="1320184"/>
            <a:ext cx="12640382" cy="0"/>
          </a:xfrm>
          <a:prstGeom prst="line">
            <a:avLst/>
          </a:prstGeom>
        </p:spPr>
        <p:style>
          <a:lnRef idx="1">
            <a:schemeClr val="accent2"/>
          </a:lnRef>
          <a:fillRef idx="0">
            <a:schemeClr val="accent2"/>
          </a:fillRef>
          <a:effectRef idx="0">
            <a:schemeClr val="accent2"/>
          </a:effectRef>
          <a:fontRef idx="minor">
            <a:schemeClr val="tx1"/>
          </a:fontRef>
        </p:style>
      </p:cxnSp>
      <p:sp>
        <p:nvSpPr>
          <p:cNvPr id="9" name="Oval 8">
            <a:extLst>
              <a:ext uri="{FF2B5EF4-FFF2-40B4-BE49-F238E27FC236}">
                <a16:creationId xmlns:a16="http://schemas.microsoft.com/office/drawing/2014/main" id="{CBBC45B4-1E15-FA46-8C21-1C7692FEB4A4}"/>
              </a:ext>
            </a:extLst>
          </p:cNvPr>
          <p:cNvSpPr/>
          <p:nvPr/>
        </p:nvSpPr>
        <p:spPr>
          <a:xfrm rot="16200000">
            <a:off x="6629798"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7" name="Oval 16">
            <a:extLst>
              <a:ext uri="{FF2B5EF4-FFF2-40B4-BE49-F238E27FC236}">
                <a16:creationId xmlns:a16="http://schemas.microsoft.com/office/drawing/2014/main" id="{FBDC3CA2-24E9-3A49-9B73-DE4A0D4B206C}"/>
              </a:ext>
            </a:extLst>
          </p:cNvPr>
          <p:cNvSpPr/>
          <p:nvPr userDrawn="1"/>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50546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50546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32" name="Text Placeholder 26">
            <a:extLst>
              <a:ext uri="{FF2B5EF4-FFF2-40B4-BE49-F238E27FC236}">
                <a16:creationId xmlns:a16="http://schemas.microsoft.com/office/drawing/2014/main" id="{3C5B1F3F-833C-674B-954B-D1A6B7F89531}"/>
              </a:ext>
            </a:extLst>
          </p:cNvPr>
          <p:cNvSpPr>
            <a:spLocks noGrp="1"/>
          </p:cNvSpPr>
          <p:nvPr>
            <p:ph type="body" sz="quarter" idx="17" hasCustomPrompt="1"/>
          </p:nvPr>
        </p:nvSpPr>
        <p:spPr>
          <a:xfrm>
            <a:off x="6575426" y="1671637"/>
            <a:ext cx="4778374"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33" name="Text Placeholder 28">
            <a:extLst>
              <a:ext uri="{FF2B5EF4-FFF2-40B4-BE49-F238E27FC236}">
                <a16:creationId xmlns:a16="http://schemas.microsoft.com/office/drawing/2014/main" id="{A3C856A6-7713-9041-9226-5D5056B0C124}"/>
              </a:ext>
            </a:extLst>
          </p:cNvPr>
          <p:cNvSpPr>
            <a:spLocks noGrp="1"/>
          </p:cNvSpPr>
          <p:nvPr>
            <p:ph type="body" sz="quarter" idx="18" hasCustomPrompt="1"/>
          </p:nvPr>
        </p:nvSpPr>
        <p:spPr>
          <a:xfrm>
            <a:off x="6575426" y="2184399"/>
            <a:ext cx="4778374"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8" name="TextBox 17">
            <a:extLst>
              <a:ext uri="{FF2B5EF4-FFF2-40B4-BE49-F238E27FC236}">
                <a16:creationId xmlns:a16="http://schemas.microsoft.com/office/drawing/2014/main" id="{CBBAD35C-5AD8-AA4B-8F12-45AD4FD63771}"/>
              </a:ext>
            </a:extLst>
          </p:cNvPr>
          <p:cNvSpPr txBox="1"/>
          <p:nvPr userDrawn="1"/>
        </p:nvSpPr>
        <p:spPr>
          <a:xfrm>
            <a:off x="365395" y="408382"/>
            <a:ext cx="5737022" cy="261610"/>
          </a:xfrm>
          <a:prstGeom prst="rect">
            <a:avLst/>
          </a:prstGeom>
          <a:noFill/>
        </p:spPr>
        <p:txBody>
          <a:bodyPr vert="horz"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
        <p:nvSpPr>
          <p:cNvPr id="13" name="Text Placeholder 24">
            <a:extLst>
              <a:ext uri="{FF2B5EF4-FFF2-40B4-BE49-F238E27FC236}">
                <a16:creationId xmlns:a16="http://schemas.microsoft.com/office/drawing/2014/main" id="{371B3DEC-C739-4BE8-967A-960E38FCC682}"/>
              </a:ext>
            </a:extLst>
          </p:cNvPr>
          <p:cNvSpPr>
            <a:spLocks noGrp="1"/>
          </p:cNvSpPr>
          <p:nvPr>
            <p:ph type="body" sz="quarter" idx="19" hasCustomPrompt="1"/>
          </p:nvPr>
        </p:nvSpPr>
        <p:spPr>
          <a:xfrm>
            <a:off x="933193" y="5459329"/>
            <a:ext cx="7585333" cy="700402"/>
          </a:xfrm>
          <a:prstGeom prst="rect">
            <a:avLst/>
          </a:prstGeom>
        </p:spPr>
        <p:txBody>
          <a:bodyPr/>
          <a:lstStyle>
            <a:lvl1pPr marL="0" indent="0">
              <a:buNone/>
              <a:defRPr sz="48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198463130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meline Horizontal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298383" y="1320184"/>
            <a:ext cx="12871388"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Oval 7">
            <a:extLst>
              <a:ext uri="{FF2B5EF4-FFF2-40B4-BE49-F238E27FC236}">
                <a16:creationId xmlns:a16="http://schemas.microsoft.com/office/drawing/2014/main" id="{73E2D75A-4DB5-9543-8C6A-9612E7DC8376}"/>
              </a:ext>
            </a:extLst>
          </p:cNvPr>
          <p:cNvSpPr/>
          <p:nvPr/>
        </p:nvSpPr>
        <p:spPr>
          <a:xfrm rot="16200000">
            <a:off x="4843463"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BBC45B4-1E15-FA46-8C21-1C7692FEB4A4}"/>
              </a:ext>
            </a:extLst>
          </p:cNvPr>
          <p:cNvSpPr/>
          <p:nvPr/>
        </p:nvSpPr>
        <p:spPr>
          <a:xfrm rot="16200000">
            <a:off x="8581234"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C83315D-BF27-5644-98E8-13CB887D9DC0}"/>
              </a:ext>
            </a:extLst>
          </p:cNvPr>
          <p:cNvSpPr txBox="1"/>
          <p:nvPr/>
        </p:nvSpPr>
        <p:spPr>
          <a:xfrm>
            <a:off x="365395" y="408382"/>
            <a:ext cx="5737022" cy="261610"/>
          </a:xfrm>
          <a:prstGeom prst="rect">
            <a:avLst/>
          </a:prstGeom>
          <a:noFill/>
        </p:spPr>
        <p:txBody>
          <a:bodyPr vert="horz"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17" name="Oval 16">
            <a:extLst>
              <a:ext uri="{FF2B5EF4-FFF2-40B4-BE49-F238E27FC236}">
                <a16:creationId xmlns:a16="http://schemas.microsoft.com/office/drawing/2014/main" id="{FBDC3CA2-24E9-3A49-9B73-DE4A0D4B206C}"/>
              </a:ext>
            </a:extLst>
          </p:cNvPr>
          <p:cNvSpPr/>
          <p:nvPr userDrawn="1"/>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32258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32385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30" name="Text Placeholder 26">
            <a:extLst>
              <a:ext uri="{FF2B5EF4-FFF2-40B4-BE49-F238E27FC236}">
                <a16:creationId xmlns:a16="http://schemas.microsoft.com/office/drawing/2014/main" id="{E40F1C53-8E8B-DF4F-B826-513D51EFD55A}"/>
              </a:ext>
            </a:extLst>
          </p:cNvPr>
          <p:cNvSpPr>
            <a:spLocks noGrp="1"/>
          </p:cNvSpPr>
          <p:nvPr>
            <p:ph type="body" sz="quarter" idx="15" hasCustomPrompt="1"/>
          </p:nvPr>
        </p:nvSpPr>
        <p:spPr>
          <a:xfrm>
            <a:off x="4843463" y="1671637"/>
            <a:ext cx="32258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31" name="Text Placeholder 28">
            <a:extLst>
              <a:ext uri="{FF2B5EF4-FFF2-40B4-BE49-F238E27FC236}">
                <a16:creationId xmlns:a16="http://schemas.microsoft.com/office/drawing/2014/main" id="{9F726C32-00DA-E643-9038-616D1A573FD8}"/>
              </a:ext>
            </a:extLst>
          </p:cNvPr>
          <p:cNvSpPr>
            <a:spLocks noGrp="1"/>
          </p:cNvSpPr>
          <p:nvPr>
            <p:ph type="body" sz="quarter" idx="16" hasCustomPrompt="1"/>
          </p:nvPr>
        </p:nvSpPr>
        <p:spPr>
          <a:xfrm>
            <a:off x="4843463" y="2184399"/>
            <a:ext cx="32385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32" name="Text Placeholder 26">
            <a:extLst>
              <a:ext uri="{FF2B5EF4-FFF2-40B4-BE49-F238E27FC236}">
                <a16:creationId xmlns:a16="http://schemas.microsoft.com/office/drawing/2014/main" id="{3C5B1F3F-833C-674B-954B-D1A6B7F89531}"/>
              </a:ext>
            </a:extLst>
          </p:cNvPr>
          <p:cNvSpPr>
            <a:spLocks noGrp="1"/>
          </p:cNvSpPr>
          <p:nvPr>
            <p:ph type="body" sz="quarter" idx="17" hasCustomPrompt="1"/>
          </p:nvPr>
        </p:nvSpPr>
        <p:spPr>
          <a:xfrm>
            <a:off x="8518526" y="1671637"/>
            <a:ext cx="32258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33" name="Text Placeholder 28">
            <a:extLst>
              <a:ext uri="{FF2B5EF4-FFF2-40B4-BE49-F238E27FC236}">
                <a16:creationId xmlns:a16="http://schemas.microsoft.com/office/drawing/2014/main" id="{A3C856A6-7713-9041-9226-5D5056B0C124}"/>
              </a:ext>
            </a:extLst>
          </p:cNvPr>
          <p:cNvSpPr>
            <a:spLocks noGrp="1"/>
          </p:cNvSpPr>
          <p:nvPr>
            <p:ph type="body" sz="quarter" idx="18" hasCustomPrompt="1"/>
          </p:nvPr>
        </p:nvSpPr>
        <p:spPr>
          <a:xfrm>
            <a:off x="8518526" y="2184399"/>
            <a:ext cx="32385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6" name="Text Placeholder 24">
            <a:extLst>
              <a:ext uri="{FF2B5EF4-FFF2-40B4-BE49-F238E27FC236}">
                <a16:creationId xmlns:a16="http://schemas.microsoft.com/office/drawing/2014/main" id="{04D88CAC-7382-46CA-AA0C-B5176D68CFBD}"/>
              </a:ext>
            </a:extLst>
          </p:cNvPr>
          <p:cNvSpPr>
            <a:spLocks noGrp="1"/>
          </p:cNvSpPr>
          <p:nvPr>
            <p:ph type="body" sz="quarter" idx="19" hasCustomPrompt="1"/>
          </p:nvPr>
        </p:nvSpPr>
        <p:spPr>
          <a:xfrm>
            <a:off x="933193" y="5459329"/>
            <a:ext cx="7585333" cy="700402"/>
          </a:xfrm>
          <a:prstGeom prst="rect">
            <a:avLst/>
          </a:prstGeom>
        </p:spPr>
        <p:txBody>
          <a:bodyPr/>
          <a:lstStyle>
            <a:lvl1pPr marL="0" indent="0">
              <a:buNone/>
              <a:defRPr sz="48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322077584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Stakeholder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EC9DD27-C578-D54D-8000-A2C4C3F37103}"/>
              </a:ext>
            </a:extLst>
          </p:cNvPr>
          <p:cNvSpPr>
            <a:spLocks noGrp="1"/>
          </p:cNvSpPr>
          <p:nvPr>
            <p:ph type="pic" sz="quarter" idx="25"/>
          </p:nvPr>
        </p:nvSpPr>
        <p:spPr>
          <a:xfrm>
            <a:off x="725306"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p>
        </p:txBody>
      </p:sp>
      <p:sp>
        <p:nvSpPr>
          <p:cNvPr id="3" name="Slide Number Placeholder 2">
            <a:extLst>
              <a:ext uri="{FF2B5EF4-FFF2-40B4-BE49-F238E27FC236}">
                <a16:creationId xmlns:a16="http://schemas.microsoft.com/office/drawing/2014/main" id="{40828E6D-4069-B44A-B29C-94D0EB694950}"/>
              </a:ext>
            </a:extLst>
          </p:cNvPr>
          <p:cNvSpPr>
            <a:spLocks noGrp="1"/>
          </p:cNvSpPr>
          <p:nvPr>
            <p:ph type="sldNum" sz="quarter" idx="10"/>
          </p:nvPr>
        </p:nvSpPr>
        <p:spPr/>
        <p:txBody>
          <a:bodyPr/>
          <a:lstStyle/>
          <a:p>
            <a:fld id="{887A9567-B06F-C940-B410-F4F3929FAE7F}" type="slidenum">
              <a:rPr lang="en-US" smtClean="0"/>
              <a:pPr/>
              <a:t>‹#›</a:t>
            </a:fld>
            <a:endParaRPr lang="en-US"/>
          </a:p>
        </p:txBody>
      </p:sp>
      <p:sp>
        <p:nvSpPr>
          <p:cNvPr id="7" name="Text Placeholder 6">
            <a:extLst>
              <a:ext uri="{FF2B5EF4-FFF2-40B4-BE49-F238E27FC236}">
                <a16:creationId xmlns:a16="http://schemas.microsoft.com/office/drawing/2014/main" id="{6AB18299-6B7C-C748-8CFA-4BB24B7F3371}"/>
              </a:ext>
            </a:extLst>
          </p:cNvPr>
          <p:cNvSpPr>
            <a:spLocks noGrp="1"/>
          </p:cNvSpPr>
          <p:nvPr>
            <p:ph type="body" sz="quarter" idx="22" hasCustomPrompt="1"/>
          </p:nvPr>
        </p:nvSpPr>
        <p:spPr>
          <a:xfrm>
            <a:off x="725761" y="4877193"/>
            <a:ext cx="3135313" cy="1479158"/>
          </a:xfrm>
          <a:prstGeom prst="rect">
            <a:avLst/>
          </a:prstGeom>
        </p:spPr>
        <p:txBody>
          <a:bodyPr/>
          <a:lstStyle>
            <a:lvl1pPr marL="0" indent="0">
              <a:lnSpc>
                <a:spcPts val="1740"/>
              </a:lnSpc>
              <a:buNone/>
              <a:defRPr sz="12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a:p>
            <a:pPr lvl="0"/>
            <a:endParaRPr lang="en-US"/>
          </a:p>
        </p:txBody>
      </p:sp>
      <p:sp>
        <p:nvSpPr>
          <p:cNvPr id="18" name="Rectangle 17">
            <a:extLst>
              <a:ext uri="{FF2B5EF4-FFF2-40B4-BE49-F238E27FC236}">
                <a16:creationId xmlns:a16="http://schemas.microsoft.com/office/drawing/2014/main" id="{F1669BED-7142-1742-85CE-51CA1B935AE4}"/>
              </a:ext>
            </a:extLst>
          </p:cNvPr>
          <p:cNvSpPr/>
          <p:nvPr/>
        </p:nvSpPr>
        <p:spPr>
          <a:xfrm>
            <a:off x="725307"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2">
            <a:extLst>
              <a:ext uri="{FF2B5EF4-FFF2-40B4-BE49-F238E27FC236}">
                <a16:creationId xmlns:a16="http://schemas.microsoft.com/office/drawing/2014/main" id="{885D0BAC-D132-AF45-B952-340044D34446}"/>
              </a:ext>
            </a:extLst>
          </p:cNvPr>
          <p:cNvSpPr>
            <a:spLocks noGrp="1"/>
          </p:cNvSpPr>
          <p:nvPr>
            <p:ph type="body" sz="quarter" idx="16" hasCustomPrompt="1"/>
          </p:nvPr>
        </p:nvSpPr>
        <p:spPr>
          <a:xfrm>
            <a:off x="831289"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a:latin typeface="+mj-lt"/>
              </a:rPr>
              <a:t>Name Last Name</a:t>
            </a:r>
            <a:endParaRPr lang="en-US"/>
          </a:p>
        </p:txBody>
      </p:sp>
      <p:sp>
        <p:nvSpPr>
          <p:cNvPr id="46" name="Text Placeholder 4">
            <a:extLst>
              <a:ext uri="{FF2B5EF4-FFF2-40B4-BE49-F238E27FC236}">
                <a16:creationId xmlns:a16="http://schemas.microsoft.com/office/drawing/2014/main" id="{011470A6-865C-7149-8B60-3AF38B157807}"/>
              </a:ext>
            </a:extLst>
          </p:cNvPr>
          <p:cNvSpPr>
            <a:spLocks noGrp="1"/>
          </p:cNvSpPr>
          <p:nvPr>
            <p:ph type="body" sz="quarter" idx="17" hasCustomPrompt="1"/>
          </p:nvPr>
        </p:nvSpPr>
        <p:spPr>
          <a:xfrm>
            <a:off x="831289" y="4325193"/>
            <a:ext cx="2888679" cy="411787"/>
          </a:xfrm>
          <a:prstGeom prst="rect">
            <a:avLst/>
          </a:prstGeom>
        </p:spPr>
        <p:txBody>
          <a:bodyPr/>
          <a:lstStyle>
            <a:lvl1pPr marL="0" indent="0">
              <a:buNone/>
              <a:defRPr sz="1200">
                <a:solidFill>
                  <a:schemeClr val="bg1"/>
                </a:solidFill>
              </a:defRPr>
            </a:lvl1pPr>
          </a:lstStyle>
          <a:p>
            <a:pPr lvl="0"/>
            <a:r>
              <a:rPr lang="en-US"/>
              <a:t>Title</a:t>
            </a:r>
          </a:p>
        </p:txBody>
      </p:sp>
      <p:sp>
        <p:nvSpPr>
          <p:cNvPr id="55" name="Picture Placeholder 8">
            <a:extLst>
              <a:ext uri="{FF2B5EF4-FFF2-40B4-BE49-F238E27FC236}">
                <a16:creationId xmlns:a16="http://schemas.microsoft.com/office/drawing/2014/main" id="{2417795C-1A8B-4C4C-A74B-398F03ADE99D}"/>
              </a:ext>
            </a:extLst>
          </p:cNvPr>
          <p:cNvSpPr>
            <a:spLocks noGrp="1"/>
          </p:cNvSpPr>
          <p:nvPr>
            <p:ph type="pic" sz="quarter" idx="26"/>
          </p:nvPr>
        </p:nvSpPr>
        <p:spPr>
          <a:xfrm>
            <a:off x="4470433"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p>
        </p:txBody>
      </p:sp>
      <p:sp>
        <p:nvSpPr>
          <p:cNvPr id="56" name="Text Placeholder 6">
            <a:extLst>
              <a:ext uri="{FF2B5EF4-FFF2-40B4-BE49-F238E27FC236}">
                <a16:creationId xmlns:a16="http://schemas.microsoft.com/office/drawing/2014/main" id="{09E677B0-6068-4440-BA7A-FE4BB8990855}"/>
              </a:ext>
            </a:extLst>
          </p:cNvPr>
          <p:cNvSpPr>
            <a:spLocks noGrp="1"/>
          </p:cNvSpPr>
          <p:nvPr>
            <p:ph type="body" sz="quarter" idx="27" hasCustomPrompt="1"/>
          </p:nvPr>
        </p:nvSpPr>
        <p:spPr>
          <a:xfrm>
            <a:off x="4470888" y="4877193"/>
            <a:ext cx="3135313" cy="1479158"/>
          </a:xfrm>
          <a:prstGeom prst="rect">
            <a:avLst/>
          </a:prstGeom>
        </p:spPr>
        <p:txBody>
          <a:bodyPr/>
          <a:lstStyle>
            <a:lvl1pPr marL="0" indent="0">
              <a:lnSpc>
                <a:spcPts val="1740"/>
              </a:lnSpc>
              <a:buNone/>
              <a:defRPr sz="12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a:p>
            <a:pPr lvl="0"/>
            <a:endParaRPr lang="en-US"/>
          </a:p>
        </p:txBody>
      </p:sp>
      <p:sp>
        <p:nvSpPr>
          <p:cNvPr id="57" name="Rectangle 56">
            <a:extLst>
              <a:ext uri="{FF2B5EF4-FFF2-40B4-BE49-F238E27FC236}">
                <a16:creationId xmlns:a16="http://schemas.microsoft.com/office/drawing/2014/main" id="{37114EA6-8532-8F4F-ABD6-C16E91E3DC85}"/>
              </a:ext>
            </a:extLst>
          </p:cNvPr>
          <p:cNvSpPr/>
          <p:nvPr userDrawn="1"/>
        </p:nvSpPr>
        <p:spPr>
          <a:xfrm>
            <a:off x="4470434"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2">
            <a:extLst>
              <a:ext uri="{FF2B5EF4-FFF2-40B4-BE49-F238E27FC236}">
                <a16:creationId xmlns:a16="http://schemas.microsoft.com/office/drawing/2014/main" id="{D718D73B-F767-7043-966B-F089F2CA7A84}"/>
              </a:ext>
            </a:extLst>
          </p:cNvPr>
          <p:cNvSpPr>
            <a:spLocks noGrp="1"/>
          </p:cNvSpPr>
          <p:nvPr>
            <p:ph type="body" sz="quarter" idx="28" hasCustomPrompt="1"/>
          </p:nvPr>
        </p:nvSpPr>
        <p:spPr>
          <a:xfrm>
            <a:off x="4576416"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a:latin typeface="+mj-lt"/>
              </a:rPr>
              <a:t>Name Last Name</a:t>
            </a:r>
            <a:endParaRPr lang="en-US"/>
          </a:p>
        </p:txBody>
      </p:sp>
      <p:sp>
        <p:nvSpPr>
          <p:cNvPr id="59" name="Text Placeholder 4">
            <a:extLst>
              <a:ext uri="{FF2B5EF4-FFF2-40B4-BE49-F238E27FC236}">
                <a16:creationId xmlns:a16="http://schemas.microsoft.com/office/drawing/2014/main" id="{978360E3-D66A-F843-B8CA-E2AC692944FA}"/>
              </a:ext>
            </a:extLst>
          </p:cNvPr>
          <p:cNvSpPr>
            <a:spLocks noGrp="1"/>
          </p:cNvSpPr>
          <p:nvPr>
            <p:ph type="body" sz="quarter" idx="29" hasCustomPrompt="1"/>
          </p:nvPr>
        </p:nvSpPr>
        <p:spPr>
          <a:xfrm>
            <a:off x="4576416" y="4325193"/>
            <a:ext cx="2888679" cy="411787"/>
          </a:xfrm>
          <a:prstGeom prst="rect">
            <a:avLst/>
          </a:prstGeom>
        </p:spPr>
        <p:txBody>
          <a:bodyPr/>
          <a:lstStyle>
            <a:lvl1pPr marL="0" indent="0">
              <a:buNone/>
              <a:defRPr sz="1200">
                <a:solidFill>
                  <a:schemeClr val="bg1"/>
                </a:solidFill>
              </a:defRPr>
            </a:lvl1pPr>
          </a:lstStyle>
          <a:p>
            <a:pPr lvl="0"/>
            <a:r>
              <a:rPr lang="en-US"/>
              <a:t>Title</a:t>
            </a:r>
          </a:p>
        </p:txBody>
      </p:sp>
      <p:sp>
        <p:nvSpPr>
          <p:cNvPr id="60" name="Picture Placeholder 8">
            <a:extLst>
              <a:ext uri="{FF2B5EF4-FFF2-40B4-BE49-F238E27FC236}">
                <a16:creationId xmlns:a16="http://schemas.microsoft.com/office/drawing/2014/main" id="{6E477342-634B-9A4C-BE43-6292B21CE50E}"/>
              </a:ext>
            </a:extLst>
          </p:cNvPr>
          <p:cNvSpPr>
            <a:spLocks noGrp="1"/>
          </p:cNvSpPr>
          <p:nvPr>
            <p:ph type="pic" sz="quarter" idx="30"/>
          </p:nvPr>
        </p:nvSpPr>
        <p:spPr>
          <a:xfrm>
            <a:off x="8218032"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p>
        </p:txBody>
      </p:sp>
      <p:sp>
        <p:nvSpPr>
          <p:cNvPr id="61" name="Text Placeholder 6">
            <a:extLst>
              <a:ext uri="{FF2B5EF4-FFF2-40B4-BE49-F238E27FC236}">
                <a16:creationId xmlns:a16="http://schemas.microsoft.com/office/drawing/2014/main" id="{173411A5-B980-B542-9EBF-7BD23DE5A30C}"/>
              </a:ext>
            </a:extLst>
          </p:cNvPr>
          <p:cNvSpPr>
            <a:spLocks noGrp="1"/>
          </p:cNvSpPr>
          <p:nvPr>
            <p:ph type="body" sz="quarter" idx="31" hasCustomPrompt="1"/>
          </p:nvPr>
        </p:nvSpPr>
        <p:spPr>
          <a:xfrm>
            <a:off x="8218487" y="4877193"/>
            <a:ext cx="3135313" cy="1479158"/>
          </a:xfrm>
          <a:prstGeom prst="rect">
            <a:avLst/>
          </a:prstGeom>
        </p:spPr>
        <p:txBody>
          <a:bodyPr/>
          <a:lstStyle>
            <a:lvl1pPr marL="0" indent="0">
              <a:lnSpc>
                <a:spcPts val="1740"/>
              </a:lnSpc>
              <a:buNone/>
              <a:defRPr sz="12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a:p>
            <a:pPr lvl="0"/>
            <a:endParaRPr lang="en-US"/>
          </a:p>
        </p:txBody>
      </p:sp>
      <p:sp>
        <p:nvSpPr>
          <p:cNvPr id="62" name="Rectangle 61">
            <a:extLst>
              <a:ext uri="{FF2B5EF4-FFF2-40B4-BE49-F238E27FC236}">
                <a16:creationId xmlns:a16="http://schemas.microsoft.com/office/drawing/2014/main" id="{F7DB41B6-83EA-6347-A36B-5E64E41B6F8B}"/>
              </a:ext>
            </a:extLst>
          </p:cNvPr>
          <p:cNvSpPr/>
          <p:nvPr userDrawn="1"/>
        </p:nvSpPr>
        <p:spPr>
          <a:xfrm>
            <a:off x="8218033"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
            <a:extLst>
              <a:ext uri="{FF2B5EF4-FFF2-40B4-BE49-F238E27FC236}">
                <a16:creationId xmlns:a16="http://schemas.microsoft.com/office/drawing/2014/main" id="{2F7DBCC8-F6A5-214A-929C-5904E17F668E}"/>
              </a:ext>
            </a:extLst>
          </p:cNvPr>
          <p:cNvSpPr>
            <a:spLocks noGrp="1"/>
          </p:cNvSpPr>
          <p:nvPr>
            <p:ph type="body" sz="quarter" idx="32" hasCustomPrompt="1"/>
          </p:nvPr>
        </p:nvSpPr>
        <p:spPr>
          <a:xfrm>
            <a:off x="8324015"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a:latin typeface="+mj-lt"/>
              </a:rPr>
              <a:t>Name Last Name</a:t>
            </a:r>
            <a:endParaRPr lang="en-US"/>
          </a:p>
        </p:txBody>
      </p:sp>
      <p:sp>
        <p:nvSpPr>
          <p:cNvPr id="64" name="Text Placeholder 4">
            <a:extLst>
              <a:ext uri="{FF2B5EF4-FFF2-40B4-BE49-F238E27FC236}">
                <a16:creationId xmlns:a16="http://schemas.microsoft.com/office/drawing/2014/main" id="{7A8C35B3-992F-754C-A530-C1A471451159}"/>
              </a:ext>
            </a:extLst>
          </p:cNvPr>
          <p:cNvSpPr>
            <a:spLocks noGrp="1"/>
          </p:cNvSpPr>
          <p:nvPr>
            <p:ph type="body" sz="quarter" idx="33" hasCustomPrompt="1"/>
          </p:nvPr>
        </p:nvSpPr>
        <p:spPr>
          <a:xfrm>
            <a:off x="8324015" y="4325193"/>
            <a:ext cx="2888679" cy="411787"/>
          </a:xfrm>
          <a:prstGeom prst="rect">
            <a:avLst/>
          </a:prstGeom>
        </p:spPr>
        <p:txBody>
          <a:bodyPr/>
          <a:lstStyle>
            <a:lvl1pPr marL="0" indent="0">
              <a:buNone/>
              <a:defRPr sz="1200">
                <a:solidFill>
                  <a:schemeClr val="bg1"/>
                </a:solidFill>
              </a:defRPr>
            </a:lvl1pPr>
          </a:lstStyle>
          <a:p>
            <a:pPr lvl="0"/>
            <a:r>
              <a:rPr lang="en-US"/>
              <a:t>Title</a:t>
            </a:r>
          </a:p>
        </p:txBody>
      </p:sp>
    </p:spTree>
    <p:extLst>
      <p:ext uri="{BB962C8B-B14F-4D97-AF65-F5344CB8AC3E}">
        <p14:creationId xmlns:p14="http://schemas.microsoft.com/office/powerpoint/2010/main" val="352460933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1_Section Titl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t>‹#›</a:t>
            </a:fld>
            <a:endParaRPr lang="en-US"/>
          </a:p>
        </p:txBody>
      </p:sp>
      <p:sp>
        <p:nvSpPr>
          <p:cNvPr id="7" name="Rectangle 6">
            <a:extLst>
              <a:ext uri="{FF2B5EF4-FFF2-40B4-BE49-F238E27FC236}">
                <a16:creationId xmlns:a16="http://schemas.microsoft.com/office/drawing/2014/main" id="{85B49FA8-FC51-384C-A473-19AD2ED9C9AC}"/>
              </a:ext>
            </a:extLst>
          </p:cNvPr>
          <p:cNvSpPr/>
          <p:nvPr userDrawn="1"/>
        </p:nvSpPr>
        <p:spPr>
          <a:xfrm>
            <a:off x="0" y="1"/>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1" i="0" cap="all" spc="300">
                <a:solidFill>
                  <a:schemeClr val="bg2"/>
                </a:solidFill>
                <a:latin typeface="+mn-lt"/>
                <a:ea typeface="Roboto Condensed Light" panose="02000000000000000000" pitchFamily="2" charset="0"/>
                <a:cs typeface="Roboto Condensed Light" panose="02000000000000000000" pitchFamily="2" charset="0"/>
              </a:rPr>
              <a:t>TELFER EXECUTIVE PROGRAMS </a:t>
            </a:r>
            <a:r>
              <a:rPr lang="en-US" sz="1050" b="0" i="0" cap="all" spc="300">
                <a:solidFill>
                  <a:schemeClr val="bg2"/>
                </a:solidFill>
                <a:latin typeface="+mn-lt"/>
                <a:ea typeface="Roboto Condensed Light" panose="02000000000000000000" pitchFamily="2" charset="0"/>
                <a:cs typeface="Roboto Condensed Light" panose="02000000000000000000" pitchFamily="2" charset="0"/>
              </a:rPr>
              <a:t>UNIVERSITY OF OTTAWA</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userDrawn="1"/>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a:t>Click to edit Master text styles</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a:t>SUBTITLE</a:t>
            </a:r>
          </a:p>
        </p:txBody>
      </p:sp>
      <p:sp>
        <p:nvSpPr>
          <p:cNvPr id="10" name="Text Placeholder 24">
            <a:extLst>
              <a:ext uri="{FF2B5EF4-FFF2-40B4-BE49-F238E27FC236}">
                <a16:creationId xmlns:a16="http://schemas.microsoft.com/office/drawing/2014/main" id="{F9AE69B5-73A3-43DE-AC09-B5A4EF3BC85E}"/>
              </a:ext>
            </a:extLst>
          </p:cNvPr>
          <p:cNvSpPr>
            <a:spLocks noGrp="1"/>
          </p:cNvSpPr>
          <p:nvPr>
            <p:ph type="body" sz="quarter" idx="16" hasCustomPrompt="1"/>
          </p:nvPr>
        </p:nvSpPr>
        <p:spPr>
          <a:xfrm>
            <a:off x="5863818" y="1512334"/>
            <a:ext cx="5637620" cy="343780"/>
          </a:xfrm>
          <a:prstGeom prst="rect">
            <a:avLst/>
          </a:prstGeom>
        </p:spPr>
        <p:txBody>
          <a:bodyPr/>
          <a:lstStyle>
            <a:lvl1pPr marL="0" indent="0">
              <a:buNone/>
              <a:defRPr sz="2000">
                <a:solidFill>
                  <a:schemeClr val="tx1"/>
                </a:solidFill>
                <a:latin typeface="+mj-lt"/>
              </a:defRPr>
            </a:lvl1pPr>
          </a:lstStyle>
          <a:p>
            <a:pPr lvl="0"/>
            <a:r>
              <a:rPr lang="en-US"/>
              <a:t>Facilitator Name	</a:t>
            </a:r>
          </a:p>
        </p:txBody>
      </p:sp>
      <p:sp>
        <p:nvSpPr>
          <p:cNvPr id="13" name="Text Placeholder 26">
            <a:extLst>
              <a:ext uri="{FF2B5EF4-FFF2-40B4-BE49-F238E27FC236}">
                <a16:creationId xmlns:a16="http://schemas.microsoft.com/office/drawing/2014/main" id="{A41FBEBF-C0AF-488B-8F9F-F717BECE249E}"/>
              </a:ext>
            </a:extLst>
          </p:cNvPr>
          <p:cNvSpPr>
            <a:spLocks noGrp="1"/>
          </p:cNvSpPr>
          <p:nvPr>
            <p:ph type="body" sz="quarter" idx="17" hasCustomPrompt="1"/>
          </p:nvPr>
        </p:nvSpPr>
        <p:spPr>
          <a:xfrm>
            <a:off x="5863818" y="1955117"/>
            <a:ext cx="5642883" cy="2574687"/>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Contact Coordinates</a:t>
            </a:r>
            <a:endParaRPr lang="en-US"/>
          </a:p>
        </p:txBody>
      </p:sp>
      <p:sp>
        <p:nvSpPr>
          <p:cNvPr id="21" name="Text Placeholder 24">
            <a:extLst>
              <a:ext uri="{FF2B5EF4-FFF2-40B4-BE49-F238E27FC236}">
                <a16:creationId xmlns:a16="http://schemas.microsoft.com/office/drawing/2014/main" id="{E9D38CA1-821C-4C08-A3BF-0E3EDA43BFB6}"/>
              </a:ext>
            </a:extLst>
          </p:cNvPr>
          <p:cNvSpPr>
            <a:spLocks noGrp="1"/>
          </p:cNvSpPr>
          <p:nvPr>
            <p:ph type="body" sz="quarter" idx="22" hasCustomPrompt="1"/>
          </p:nvPr>
        </p:nvSpPr>
        <p:spPr>
          <a:xfrm>
            <a:off x="5888745" y="4666331"/>
            <a:ext cx="5607458" cy="376238"/>
          </a:xfrm>
          <a:prstGeom prst="rect">
            <a:avLst/>
          </a:prstGeom>
        </p:spPr>
        <p:txBody>
          <a:bodyPr/>
          <a:lstStyle>
            <a:lvl1pPr marL="0" indent="0">
              <a:buNone/>
              <a:defRPr sz="2000">
                <a:solidFill>
                  <a:schemeClr val="tx1"/>
                </a:solidFill>
                <a:latin typeface="+mj-lt"/>
              </a:defRPr>
            </a:lvl1pPr>
          </a:lstStyle>
          <a:p>
            <a:pPr lvl="0"/>
            <a:r>
              <a:rPr lang="en-US"/>
              <a:t>Telfer Executive Programs</a:t>
            </a:r>
          </a:p>
        </p:txBody>
      </p:sp>
      <p:sp>
        <p:nvSpPr>
          <p:cNvPr id="22" name="Text Placeholder 26">
            <a:extLst>
              <a:ext uri="{FF2B5EF4-FFF2-40B4-BE49-F238E27FC236}">
                <a16:creationId xmlns:a16="http://schemas.microsoft.com/office/drawing/2014/main" id="{E7658349-9FC0-4736-A52F-F8B20D61D1B3}"/>
              </a:ext>
            </a:extLst>
          </p:cNvPr>
          <p:cNvSpPr>
            <a:spLocks noGrp="1"/>
          </p:cNvSpPr>
          <p:nvPr>
            <p:ph type="body" sz="quarter" idx="23" hasCustomPrompt="1"/>
          </p:nvPr>
        </p:nvSpPr>
        <p:spPr>
          <a:xfrm>
            <a:off x="5893508" y="5134642"/>
            <a:ext cx="561269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sed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Tree>
    <p:extLst>
      <p:ext uri="{BB962C8B-B14F-4D97-AF65-F5344CB8AC3E}">
        <p14:creationId xmlns:p14="http://schemas.microsoft.com/office/powerpoint/2010/main" val="317055042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Blank (School Righ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2239F8FD-FE00-4FA5-929B-49169E311E15}" type="slidenum">
              <a:rPr lang="en-CA" smtClean="0"/>
              <a:t>‹#›</a:t>
            </a:fld>
            <a:endParaRPr lang="en-CA"/>
          </a:p>
        </p:txBody>
      </p:sp>
    </p:spTree>
    <p:extLst>
      <p:ext uri="{BB962C8B-B14F-4D97-AF65-F5344CB8AC3E}">
        <p14:creationId xmlns:p14="http://schemas.microsoft.com/office/powerpoint/2010/main" val="146574849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5"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
        <p:nvSpPr>
          <p:cNvPr id="8" name="Content Placeholder 7"/>
          <p:cNvSpPr>
            <a:spLocks noGrp="1"/>
          </p:cNvSpPr>
          <p:nvPr>
            <p:ph sz="quarter" idx="11"/>
          </p:nvPr>
        </p:nvSpPr>
        <p:spPr>
          <a:xfrm>
            <a:off x="263724" y="1268760"/>
            <a:ext cx="11664552" cy="5256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81311993"/>
      </p:ext>
    </p:extLst>
  </p:cSld>
  <p:clrMapOvr>
    <a:overrideClrMapping bg1="lt1" tx1="dk1" bg2="lt2" tx2="dk2" accent1="accent1" accent2="accent2" accent3="accent3" accent4="accent4" accent5="accent5" accent6="accent6" hlink="hlink" folHlink="folHlink"/>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6"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Tree>
    <p:extLst>
      <p:ext uri="{BB962C8B-B14F-4D97-AF65-F5344CB8AC3E}">
        <p14:creationId xmlns:p14="http://schemas.microsoft.com/office/powerpoint/2010/main" val="1140257175"/>
      </p:ext>
    </p:extLst>
  </p:cSld>
  <p:clrMapOvr>
    <a:overrideClrMapping bg1="lt1" tx1="dk1" bg2="lt2" tx2="dk2" accent1="accent1" accent2="accent2" accent3="accent3" accent4="accent4" accent5="accent5" accent6="accent6" hlink="hlink" folHlink="folHlink"/>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defRPr/>
            </a:pPr>
            <a:fld id="{D70DD470-93EA-41C9-9837-60B2D3C7C5A5}" type="slidenum">
              <a:rPr lang="en-CA" smtClean="0"/>
              <a:pPr>
                <a:defRPr/>
              </a:pPr>
              <a:t>‹#›</a:t>
            </a:fld>
            <a:endParaRPr lang="en-CA"/>
          </a:p>
        </p:txBody>
      </p:sp>
    </p:spTree>
    <p:extLst>
      <p:ext uri="{BB962C8B-B14F-4D97-AF65-F5344CB8AC3E}">
        <p14:creationId xmlns:p14="http://schemas.microsoft.com/office/powerpoint/2010/main" val="3461275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3"/>
            <a:ext cx="11521280" cy="5217443"/>
          </a:xfr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p:cNvSpPr>
            <a:spLocks noGrp="1"/>
          </p:cNvSpPr>
          <p:nvPr>
            <p:ph type="ctrTitle" hasCustomPrompt="1"/>
          </p:nvPr>
        </p:nvSpPr>
        <p:spPr>
          <a:xfrm>
            <a:off x="3119669" y="1"/>
            <a:ext cx="9072331" cy="764704"/>
          </a:xfrm>
        </p:spPr>
        <p:txBody>
          <a:bodyPr>
            <a:noAutofit/>
          </a:bodyPr>
          <a:lstStyle>
            <a:lvl1pPr algn="l">
              <a:defRPr sz="2000" b="1" cap="all" baseline="0">
                <a:solidFill>
                  <a:schemeClr val="bg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9" name="Rectangle 8"/>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cap="all" baseline="0" dirty="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1" y="59644"/>
            <a:ext cx="2400267" cy="597608"/>
          </a:xfrm>
          <a:prstGeom prst="rect">
            <a:avLst/>
          </a:prstGeom>
        </p:spPr>
      </p:pic>
    </p:spTree>
    <p:extLst>
      <p:ext uri="{BB962C8B-B14F-4D97-AF65-F5344CB8AC3E}">
        <p14:creationId xmlns:p14="http://schemas.microsoft.com/office/powerpoint/2010/main" val="2166052396"/>
      </p:ext>
    </p:extLst>
  </p:cSld>
  <p:clrMapOvr>
    <a:overrideClrMapping bg1="lt1" tx1="dk1" bg2="lt2" tx2="dk2" accent1="accent1" accent2="accent2" accent3="accent3" accent4="accent4" accent5="accent5" accent6="accent6" hlink="hlink" folHlink="folHlink"/>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2_Chapter titl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543607" y="31668"/>
            <a:ext cx="7104789" cy="733039"/>
          </a:xfrm>
          <a:prstGeom prst="rect">
            <a:avLst/>
          </a:prstGeom>
        </p:spPr>
        <p:txBody>
          <a:bodyPr>
            <a:normAutofit/>
          </a:bodyPr>
          <a:lstStyle>
            <a:lvl1pPr>
              <a:defRPr sz="2000" b="1">
                <a:solidFill>
                  <a:schemeClr val="bg1"/>
                </a:solidFill>
              </a:defRPr>
            </a:lvl1pPr>
          </a:lstStyle>
          <a:p>
            <a:r>
              <a:rPr lang="en-US" dirty="0"/>
              <a:t>TITLE / TITRE</a:t>
            </a:r>
            <a:endParaRPr lang="en-CA" dirty="0"/>
          </a:p>
        </p:txBody>
      </p:sp>
      <p:sp>
        <p:nvSpPr>
          <p:cNvPr id="11" name="Subtitle 2"/>
          <p:cNvSpPr>
            <a:spLocks noGrp="1"/>
          </p:cNvSpPr>
          <p:nvPr>
            <p:ph type="subTitle" idx="1" hasCustomPrompt="1"/>
          </p:nvPr>
        </p:nvSpPr>
        <p:spPr>
          <a:xfrm>
            <a:off x="1828800" y="2552700"/>
            <a:ext cx="8534400" cy="1752600"/>
          </a:xfrm>
          <a:prstGeom prst="rect">
            <a:avLst/>
          </a:prstGeom>
        </p:spPr>
        <p:txBody>
          <a:bodyPr>
            <a:noAutofit/>
          </a:bodyPr>
          <a:lstStyle>
            <a:lvl1pPr marL="0" indent="0" algn="ctr">
              <a:buNone/>
              <a:defRPr sz="3800" b="1">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PRESENTATION TITLE / TITRE DE LA PR</a:t>
            </a:r>
            <a:r>
              <a:rPr lang="en-CA" dirty="0"/>
              <a:t>ÉSENTATION</a:t>
            </a:r>
            <a:endParaRPr lang="fr-FR" dirty="0"/>
          </a:p>
        </p:txBody>
      </p:sp>
      <p:sp>
        <p:nvSpPr>
          <p:cNvPr id="3" name="Rectangle 2"/>
          <p:cNvSpPr/>
          <p:nvPr userDrawn="1"/>
        </p:nvSpPr>
        <p:spPr>
          <a:xfrm>
            <a:off x="2927648" y="5375154"/>
            <a:ext cx="6240693" cy="1482846"/>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9554897" y="385614"/>
            <a:ext cx="2032000" cy="567690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8181" y="385614"/>
            <a:ext cx="2032000" cy="5676900"/>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6817" y="5311268"/>
            <a:ext cx="6922359" cy="1610623"/>
          </a:xfrm>
          <a:prstGeom prst="rect">
            <a:avLst/>
          </a:prstGeom>
        </p:spPr>
      </p:pic>
    </p:spTree>
    <p:extLst>
      <p:ext uri="{BB962C8B-B14F-4D97-AF65-F5344CB8AC3E}">
        <p14:creationId xmlns:p14="http://schemas.microsoft.com/office/powerpoint/2010/main" val="426288447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0C6C661-5DD4-4AA5-8695-CF62ACE92D4D}" type="slidenum">
              <a:rPr lang="en-CA"/>
              <a:pPr>
                <a:defRPr/>
              </a:pPr>
              <a:t>‹#›</a:t>
            </a:fld>
            <a:endParaRPr lang="en-CA"/>
          </a:p>
        </p:txBody>
      </p:sp>
    </p:spTree>
    <p:extLst>
      <p:ext uri="{BB962C8B-B14F-4D97-AF65-F5344CB8AC3E}">
        <p14:creationId xmlns:p14="http://schemas.microsoft.com/office/powerpoint/2010/main" val="254094509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1828800" y="2552700"/>
            <a:ext cx="8534400" cy="1752600"/>
          </a:xfrm>
          <a:prstGeom prst="rect">
            <a:avLst/>
          </a:prstGeom>
        </p:spPr>
        <p:txBody>
          <a:bodyPr>
            <a:noAutofit/>
          </a:bodyPr>
          <a:lstStyle>
            <a:lvl1pPr marL="0" indent="0" algn="ctr">
              <a:buNone/>
              <a:defRPr sz="3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8" name="Rectangle 7"/>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cap="all" baseline="0" dirty="0"/>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1" y="59644"/>
            <a:ext cx="2400267" cy="597608"/>
          </a:xfrm>
          <a:prstGeom prst="rect">
            <a:avLst/>
          </a:prstGeom>
        </p:spPr>
      </p:pic>
      <p:sp>
        <p:nvSpPr>
          <p:cNvPr id="10" name="Title 1"/>
          <p:cNvSpPr>
            <a:spLocks noGrp="1"/>
          </p:cNvSpPr>
          <p:nvPr>
            <p:ph type="ctrTitle" hasCustomPrompt="1"/>
          </p:nvPr>
        </p:nvSpPr>
        <p:spPr>
          <a:xfrm>
            <a:off x="3119669" y="1"/>
            <a:ext cx="9072331" cy="764704"/>
          </a:xfrm>
          <a:prstGeom prst="rect">
            <a:avLst/>
          </a:prstGeom>
        </p:spPr>
        <p:txBody>
          <a:bodyPr>
            <a:noAutofit/>
          </a:bodyPr>
          <a:lstStyle>
            <a:lvl1pPr algn="l">
              <a:defRPr sz="2000" b="1">
                <a:solidFill>
                  <a:schemeClr val="bg1"/>
                </a:solidFill>
              </a:defRPr>
            </a:lvl1pPr>
          </a:lstStyle>
          <a:p>
            <a:r>
              <a:rPr lang="fr-FR" dirty="0"/>
              <a:t>PRESENTATION / CHAPTER TITLE</a:t>
            </a:r>
            <a:endParaRPr lang="en-CA" dirty="0"/>
          </a:p>
        </p:txBody>
      </p:sp>
      <p:sp>
        <p:nvSpPr>
          <p:cNvPr id="11"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Tree>
    <p:extLst>
      <p:ext uri="{BB962C8B-B14F-4D97-AF65-F5344CB8AC3E}">
        <p14:creationId xmlns:p14="http://schemas.microsoft.com/office/powerpoint/2010/main" val="2453127470"/>
      </p:ext>
    </p:extLst>
  </p:cSld>
  <p:clrMapOvr>
    <a:overrideClrMapping bg1="lt1" tx1="dk1" bg2="lt2" tx2="dk2" accent1="accent1" accent2="accent2" accent3="accent3" accent4="accent4" accent5="accent5" accent6="accent6" hlink="hlink" folHlink="folHlink"/>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3"/>
            <a:ext cx="11521280" cy="5217443"/>
          </a:xfrm>
          <a:prstGeom prst="rect">
            <a:avLst/>
          </a:prstGeo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Rectangle 7"/>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cap="all" baseline="0"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1" y="59644"/>
            <a:ext cx="2400267" cy="597608"/>
          </a:xfrm>
          <a:prstGeom prst="rect">
            <a:avLst/>
          </a:prstGeom>
        </p:spPr>
      </p:pic>
      <p:sp>
        <p:nvSpPr>
          <p:cNvPr id="12" name="Title 1"/>
          <p:cNvSpPr>
            <a:spLocks noGrp="1"/>
          </p:cNvSpPr>
          <p:nvPr>
            <p:ph type="ctrTitle" hasCustomPrompt="1"/>
          </p:nvPr>
        </p:nvSpPr>
        <p:spPr>
          <a:xfrm>
            <a:off x="3119669" y="1"/>
            <a:ext cx="9072331" cy="764704"/>
          </a:xfrm>
          <a:prstGeom prst="rect">
            <a:avLst/>
          </a:prstGeom>
        </p:spPr>
        <p:txBody>
          <a:bodyPr>
            <a:noAutofit/>
          </a:bodyPr>
          <a:lstStyle>
            <a:lvl1pPr algn="l">
              <a:defRPr sz="2000" b="1" cap="all" baseline="0">
                <a:solidFill>
                  <a:schemeClr val="bg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Tree>
    <p:extLst>
      <p:ext uri="{BB962C8B-B14F-4D97-AF65-F5344CB8AC3E}">
        <p14:creationId xmlns:p14="http://schemas.microsoft.com/office/powerpoint/2010/main" val="1745229748"/>
      </p:ext>
    </p:extLst>
  </p:cSld>
  <p:clrMapOvr>
    <a:overrideClrMapping bg1="lt1" tx1="dk1" bg2="lt2" tx2="dk2" accent1="accent1" accent2="accent2" accent3="accent3" accent4="accent4" accent5="accent5" accent6="accent6" hlink="hlink" folHlink="folHlink"/>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527383" y="1196754"/>
            <a:ext cx="5376597" cy="4929411"/>
          </a:xfrm>
          <a:prstGeom prst="rect">
            <a:avLst/>
          </a:prstGeom>
        </p:spPr>
        <p:txBody>
          <a:bodyPr/>
          <a:lstStyle>
            <a:lvl1pPr>
              <a:buClrTx/>
              <a:defRPr sz="2400" b="0"/>
            </a:lvl1pPr>
            <a:lvl2pPr>
              <a:buClrTx/>
              <a:defRPr sz="2400"/>
            </a:lvl2pPr>
            <a:lvl3pPr>
              <a:buClrTx/>
              <a:defRPr sz="2400"/>
            </a:lvl3pPr>
            <a:lvl4pPr>
              <a:buClrTx/>
              <a:defRPr sz="2400"/>
            </a:lvl4pPr>
            <a:lvl5pPr>
              <a:buClrTx/>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Content Placeholder 3"/>
          <p:cNvSpPr>
            <a:spLocks noGrp="1"/>
          </p:cNvSpPr>
          <p:nvPr>
            <p:ph sz="half" idx="2"/>
          </p:nvPr>
        </p:nvSpPr>
        <p:spPr>
          <a:xfrm>
            <a:off x="6288021" y="1196754"/>
            <a:ext cx="5280587" cy="4929411"/>
          </a:xfrm>
          <a:prstGeom prst="rect">
            <a:avLst/>
          </a:prstGeom>
        </p:spPr>
        <p:txBody>
          <a:bodyPr/>
          <a:lstStyle>
            <a:lvl1pPr>
              <a:buClrTx/>
              <a:defRPr sz="2400" b="0"/>
            </a:lvl1pPr>
            <a:lvl2pPr>
              <a:buClrTx/>
              <a:defRPr sz="2400" b="0"/>
            </a:lvl2pPr>
            <a:lvl3pPr>
              <a:buClrTx/>
              <a:defRPr sz="2400" b="0"/>
            </a:lvl3pPr>
            <a:lvl4pPr>
              <a:buClrTx/>
              <a:defRPr sz="2400" b="0"/>
            </a:lvl4pPr>
            <a:lvl5pPr>
              <a:buClrTx/>
              <a:defRPr sz="24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Rectangle 11"/>
          <p:cNvSpPr/>
          <p:nvPr userDrawn="1"/>
        </p:nvSpPr>
        <p:spPr>
          <a:xfrm>
            <a:off x="0" y="0"/>
            <a:ext cx="12192000" cy="764704"/>
          </a:xfrm>
          <a:prstGeom prst="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cap="all" baseline="0" dirty="0"/>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5361" y="59644"/>
            <a:ext cx="2400267" cy="597608"/>
          </a:xfrm>
          <a:prstGeom prst="rect">
            <a:avLst/>
          </a:prstGeom>
        </p:spPr>
      </p:pic>
      <p:sp>
        <p:nvSpPr>
          <p:cNvPr id="14" name="Title 1"/>
          <p:cNvSpPr>
            <a:spLocks noGrp="1"/>
          </p:cNvSpPr>
          <p:nvPr>
            <p:ph type="ctrTitle" hasCustomPrompt="1"/>
          </p:nvPr>
        </p:nvSpPr>
        <p:spPr>
          <a:xfrm>
            <a:off x="3119669" y="1"/>
            <a:ext cx="9072331" cy="764704"/>
          </a:xfrm>
          <a:prstGeom prst="rect">
            <a:avLst/>
          </a:prstGeom>
        </p:spPr>
        <p:txBody>
          <a:bodyPr>
            <a:noAutofit/>
          </a:bodyPr>
          <a:lstStyle>
            <a:lvl1pPr algn="l">
              <a:defRPr sz="2000" b="1" cap="all" baseline="0">
                <a:solidFill>
                  <a:schemeClr val="bg1"/>
                </a:solidFill>
              </a:defRPr>
            </a:lvl1pPr>
          </a:lstStyle>
          <a:p>
            <a:r>
              <a:rPr lang="fr-FR" dirty="0"/>
              <a:t>PRESENTATION / CHAPTER TITLE</a:t>
            </a:r>
            <a:endParaRPr lang="en-CA" dirty="0"/>
          </a:p>
        </p:txBody>
      </p:sp>
      <p:sp>
        <p:nvSpPr>
          <p:cNvPr id="15"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Tree>
    <p:extLst>
      <p:ext uri="{BB962C8B-B14F-4D97-AF65-F5344CB8AC3E}">
        <p14:creationId xmlns:p14="http://schemas.microsoft.com/office/powerpoint/2010/main" val="1878570470"/>
      </p:ext>
    </p:extLst>
  </p:cSld>
  <p:clrMapOvr>
    <a:overrideClrMapping bg1="lt1" tx1="dk1" bg2="lt2" tx2="dk2" accent1="accent1" accent2="accent2" accent3="accent3" accent4="accent4" accent5="accent5" accent6="accent6" hlink="hlink" folHlink="folHlink"/>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543607" y="31668"/>
            <a:ext cx="7104789" cy="733039"/>
          </a:xfrm>
          <a:prstGeom prst="rect">
            <a:avLst/>
          </a:prstGeom>
        </p:spPr>
        <p:txBody>
          <a:bodyPr>
            <a:normAutofit/>
          </a:bodyPr>
          <a:lstStyle>
            <a:lvl1pPr>
              <a:defRPr sz="2000" b="1">
                <a:solidFill>
                  <a:schemeClr val="bg1"/>
                </a:solidFill>
              </a:defRPr>
            </a:lvl1pPr>
          </a:lstStyle>
          <a:p>
            <a:r>
              <a:rPr lang="fr-FR" dirty="0"/>
              <a:t>TITLE / TITRE</a:t>
            </a:r>
            <a:endParaRPr lang="en-CA" dirty="0"/>
          </a:p>
        </p:txBody>
      </p:sp>
      <p:sp>
        <p:nvSpPr>
          <p:cNvPr id="7" name="Rectangle 8"/>
          <p:cNvSpPr>
            <a:spLocks noChangeArrowheads="1"/>
          </p:cNvSpPr>
          <p:nvPr userDrawn="1"/>
        </p:nvSpPr>
        <p:spPr bwMode="auto">
          <a:xfrm>
            <a:off x="3454400" y="2676078"/>
            <a:ext cx="5283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buClr>
                <a:srgbClr val="800000"/>
              </a:buClr>
              <a:buFont typeface="Wingdings" charset="0"/>
              <a:buNone/>
            </a:pPr>
            <a:r>
              <a:rPr lang="en-US" sz="1400" b="0" dirty="0">
                <a:solidFill>
                  <a:schemeClr val="bg1"/>
                </a:solidFill>
                <a:latin typeface="Arial"/>
                <a:cs typeface="Arial"/>
              </a:rPr>
              <a:t>Telfer Executive Programs</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Centre for Executive Leadership</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45 O’Connor Street, Suite 350</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Ottawa,</a:t>
            </a:r>
            <a:r>
              <a:rPr lang="en-US" sz="1400" b="0" baseline="0" dirty="0">
                <a:solidFill>
                  <a:schemeClr val="bg1"/>
                </a:solidFill>
                <a:latin typeface="Arial"/>
                <a:cs typeface="Arial"/>
              </a:rPr>
              <a:t> Ontario K1P 1A4</a:t>
            </a:r>
            <a:endParaRPr lang="en-US" sz="1400" b="0" dirty="0">
              <a:solidFill>
                <a:schemeClr val="bg1"/>
              </a:solidFill>
              <a:latin typeface="Arial"/>
              <a:cs typeface="Arial"/>
            </a:endParaRP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indent="-342900" algn="ctr">
              <a:spcBef>
                <a:spcPct val="20000"/>
              </a:spcBef>
              <a:buClr>
                <a:srgbClr val="800000"/>
              </a:buClr>
              <a:buFont typeface="Wingdings" charset="0"/>
              <a:buNone/>
            </a:pPr>
            <a:r>
              <a:rPr lang="fr-CA" sz="1400" b="0" dirty="0">
                <a:solidFill>
                  <a:schemeClr val="bg1"/>
                </a:solidFill>
                <a:latin typeface="Arial"/>
                <a:cs typeface="Arial"/>
              </a:rPr>
              <a:t>Tel.: 613-564-0818</a:t>
            </a: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marR="0" indent="-342900" algn="ctr" defTabSz="914400" rtl="0" eaLnBrk="1" fontAlgn="auto" latinLnBrk="0" hangingPunct="1">
              <a:lnSpc>
                <a:spcPct val="100000"/>
              </a:lnSpc>
              <a:spcBef>
                <a:spcPct val="20000"/>
              </a:spcBef>
              <a:spcAft>
                <a:spcPts val="0"/>
              </a:spcAft>
              <a:buClr>
                <a:srgbClr val="800000"/>
              </a:buClr>
              <a:buSzTx/>
              <a:buFont typeface="Wingdings" charset="0"/>
              <a:buNone/>
              <a:tabLst/>
              <a:defRPr/>
            </a:pPr>
            <a:r>
              <a:rPr lang="fr-CA" sz="1400" dirty="0">
                <a:solidFill>
                  <a:schemeClr val="bg1"/>
                </a:solidFill>
                <a:latin typeface="Arial"/>
                <a:cs typeface="Arial"/>
              </a:rPr>
              <a:t>execed@telfer.uOttawa.ca</a:t>
            </a:r>
          </a:p>
          <a:p>
            <a:pPr marL="342900" marR="0" indent="-342900" algn="ctr" defTabSz="914400" rtl="0" eaLnBrk="1" fontAlgn="auto" latinLnBrk="0" hangingPunct="1">
              <a:lnSpc>
                <a:spcPct val="100000"/>
              </a:lnSpc>
              <a:spcBef>
                <a:spcPct val="20000"/>
              </a:spcBef>
              <a:spcAft>
                <a:spcPts val="0"/>
              </a:spcAft>
              <a:buClr>
                <a:srgbClr val="800000"/>
              </a:buClr>
              <a:buSzTx/>
              <a:buFont typeface="Wingdings" charset="0"/>
              <a:buNone/>
              <a:tabLst/>
              <a:defRPr/>
            </a:pPr>
            <a:r>
              <a:rPr lang="fr-CA" sz="1400" dirty="0">
                <a:solidFill>
                  <a:schemeClr val="bg1"/>
                </a:solidFill>
                <a:latin typeface="Arial"/>
                <a:cs typeface="Arial"/>
              </a:rPr>
              <a:t>telfer.uOttawa.ca</a:t>
            </a:r>
            <a:endParaRPr lang="en-US" sz="1400" dirty="0">
              <a:solidFill>
                <a:schemeClr val="bg1"/>
              </a:solidFill>
              <a:latin typeface="Arial"/>
              <a:cs typeface="Arial"/>
            </a:endParaRP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indent="-342900" algn="ctr">
              <a:spcBef>
                <a:spcPct val="20000"/>
              </a:spcBef>
              <a:buClr>
                <a:srgbClr val="800000"/>
              </a:buClr>
              <a:buFont typeface="Wingdings" charset="0"/>
              <a:buNone/>
            </a:pPr>
            <a:endParaRPr lang="en-US" sz="1400" b="0" dirty="0">
              <a:latin typeface="Arial"/>
              <a:cs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9554897" y="385614"/>
            <a:ext cx="2032000" cy="5676900"/>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8181" y="385614"/>
            <a:ext cx="2032000" cy="5676900"/>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57941" y="5370915"/>
            <a:ext cx="6922359" cy="1610623"/>
          </a:xfrm>
          <a:prstGeom prst="rect">
            <a:avLst/>
          </a:prstGeom>
        </p:spPr>
      </p:pic>
    </p:spTree>
    <p:extLst>
      <p:ext uri="{BB962C8B-B14F-4D97-AF65-F5344CB8AC3E}">
        <p14:creationId xmlns:p14="http://schemas.microsoft.com/office/powerpoint/2010/main" val="3227285798"/>
      </p:ext>
    </p:extLst>
  </p:cSld>
  <p:clrMapOvr>
    <a:overrideClrMapping bg1="lt1" tx1="dk1" bg2="lt2" tx2="dk2" accent1="accent1" accent2="accent2" accent3="accent3" accent4="accent4" accent5="accent5" accent6="accent6" hlink="hlink" folHlink="folHlink"/>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13933"/>
            <a:ext cx="1666384" cy="249958"/>
          </a:xfrm>
          <a:prstGeom prst="rect">
            <a:avLst/>
          </a:prstGeom>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261504885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06698966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Title Cent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20279593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i="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38050432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10972800"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06388415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 preserve="1">
  <p:cSld name="Title &amp;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772817"/>
            <a:ext cx="10972800" cy="435334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193722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790E2766-6AE4-41A6-9423-7D58E718923F}" type="slidenum">
              <a:rPr lang="en-CA"/>
              <a:pPr>
                <a:defRPr/>
              </a:pPr>
              <a:t>‹#›</a:t>
            </a:fld>
            <a:endParaRPr lang="en-CA"/>
          </a:p>
        </p:txBody>
      </p:sp>
    </p:spTree>
    <p:extLst>
      <p:ext uri="{BB962C8B-B14F-4D97-AF65-F5344CB8AC3E}">
        <p14:creationId xmlns:p14="http://schemas.microsoft.com/office/powerpoint/2010/main" val="335680928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Title &amp; number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844825"/>
            <a:ext cx="10972800" cy="4281341"/>
          </a:xfrm>
        </p:spPr>
        <p:txBody>
          <a:bodyPr/>
          <a:lstStyle>
            <a:lvl1pPr marL="514350" indent="-514350">
              <a:buFont typeface="+mj-lt"/>
              <a:buAutoNum type="arabicPeriod"/>
              <a:defRPr b="0" i="0">
                <a:latin typeface="Arial" panose="020B0604020202020204" pitchFamily="34" charset="0"/>
                <a:cs typeface="Arial" panose="020B0604020202020204" pitchFamily="34" charset="0"/>
              </a:defRPr>
            </a:lvl1pPr>
            <a:lvl2pPr marL="971550" indent="-514350">
              <a:buFont typeface="+mj-lt"/>
              <a:buAutoNum type="alphaLcPeriod"/>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90529892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mp; tex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5390389"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8" name="Content Placeholder 2">
            <a:extLst>
              <a:ext uri="{FF2B5EF4-FFF2-40B4-BE49-F238E27FC236}">
                <a16:creationId xmlns:a16="http://schemas.microsoft.com/office/drawing/2014/main" id="{15F4702B-B9A8-4A09-B84C-4973FF8DE672}"/>
              </a:ext>
            </a:extLst>
          </p:cNvPr>
          <p:cNvSpPr>
            <a:spLocks noGrp="1"/>
          </p:cNvSpPr>
          <p:nvPr>
            <p:ph idx="13" hasCustomPrompt="1"/>
          </p:nvPr>
        </p:nvSpPr>
        <p:spPr>
          <a:xfrm>
            <a:off x="6179671" y="1916833"/>
            <a:ext cx="5390389"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Tree>
    <p:extLst>
      <p:ext uri="{BB962C8B-B14F-4D97-AF65-F5344CB8AC3E}">
        <p14:creationId xmlns:p14="http://schemas.microsoft.com/office/powerpoint/2010/main" val="35692724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itle &amp; text &amp;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2702091"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8" name="Content Placeholder 2">
            <a:extLst>
              <a:ext uri="{FF2B5EF4-FFF2-40B4-BE49-F238E27FC236}">
                <a16:creationId xmlns:a16="http://schemas.microsoft.com/office/drawing/2014/main" id="{15F4702B-B9A8-4A09-B84C-4973FF8DE672}"/>
              </a:ext>
            </a:extLst>
          </p:cNvPr>
          <p:cNvSpPr>
            <a:spLocks noGrp="1"/>
          </p:cNvSpPr>
          <p:nvPr>
            <p:ph idx="13" hasCustomPrompt="1"/>
          </p:nvPr>
        </p:nvSpPr>
        <p:spPr>
          <a:xfrm>
            <a:off x="3791745" y="1916833"/>
            <a:ext cx="7778316"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Tree>
    <p:extLst>
      <p:ext uri="{BB962C8B-B14F-4D97-AF65-F5344CB8AC3E}">
        <p14:creationId xmlns:p14="http://schemas.microsoft.com/office/powerpoint/2010/main" val="193066685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dirty="0"/>
          </a:p>
        </p:txBody>
      </p:sp>
      <p:sp>
        <p:nvSpPr>
          <p:cNvPr id="8" name="Table Placeholder 7">
            <a:extLst>
              <a:ext uri="{FF2B5EF4-FFF2-40B4-BE49-F238E27FC236}">
                <a16:creationId xmlns:a16="http://schemas.microsoft.com/office/drawing/2014/main" id="{C15ACE54-A63F-4918-A8C4-90DD97737CBF}"/>
              </a:ext>
            </a:extLst>
          </p:cNvPr>
          <p:cNvSpPr>
            <a:spLocks noGrp="1"/>
          </p:cNvSpPr>
          <p:nvPr>
            <p:ph type="tbl" sz="quarter" idx="13"/>
          </p:nvPr>
        </p:nvSpPr>
        <p:spPr>
          <a:xfrm>
            <a:off x="1199456" y="1916832"/>
            <a:ext cx="9601067" cy="3816424"/>
          </a:xfrm>
        </p:spPr>
        <p:txBody>
          <a:bodyPr/>
          <a:lstStyle/>
          <a:p>
            <a:r>
              <a:rPr lang="en-US"/>
              <a:t>Click icon to add table</a:t>
            </a:r>
            <a:endParaRPr lang="en-CA"/>
          </a:p>
        </p:txBody>
      </p:sp>
    </p:spTree>
    <p:extLst>
      <p:ext uri="{BB962C8B-B14F-4D97-AF65-F5344CB8AC3E}">
        <p14:creationId xmlns:p14="http://schemas.microsoft.com/office/powerpoint/2010/main" val="410191351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273141" cy="566738"/>
          </a:xfrm>
        </p:spPr>
        <p:txBody>
          <a:bodyPr anchor="b">
            <a:noAutofit/>
          </a:bodyPr>
          <a:lstStyle>
            <a:lvl1pPr algn="l">
              <a:defRPr sz="44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43339" y="1772816"/>
            <a:ext cx="11905323"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14503845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7541" y="5013176"/>
            <a:ext cx="8352928" cy="566738"/>
          </a:xfrm>
        </p:spPr>
        <p:txBody>
          <a:bodyPr anchor="b">
            <a:noAutofit/>
          </a:bodyPr>
          <a:lstStyle>
            <a:lvl1pPr algn="ctr">
              <a:defRPr sz="32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438400" y="764704"/>
            <a:ext cx="7315200"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1645488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2F5001D-BD09-4631-A53E-81F46AAEFA5C}" type="slidenum">
              <a:rPr lang="fr-CA" smtClean="0"/>
              <a:t>‹#›</a:t>
            </a:fld>
            <a:endParaRPr lang="fr-CA" dirty="0"/>
          </a:p>
        </p:txBody>
      </p:sp>
    </p:spTree>
    <p:extLst>
      <p:ext uri="{BB962C8B-B14F-4D97-AF65-F5344CB8AC3E}">
        <p14:creationId xmlns:p14="http://schemas.microsoft.com/office/powerpoint/2010/main" val="126452636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31738753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19183037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3525"/>
            <a:ext cx="10972800" cy="1143000"/>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24000"/>
            <a:ext cx="5386917"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63762"/>
            <a:ext cx="5386917"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24000"/>
            <a:ext cx="5389033"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63762"/>
            <a:ext cx="5389033"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373931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3E210551-A56A-4804-8329-6DB93110255A}" type="slidenum">
              <a:rPr lang="en-CA"/>
              <a:pPr>
                <a:defRPr/>
              </a:pPr>
              <a:t>‹#›</a:t>
            </a:fld>
            <a:endParaRPr lang="en-CA"/>
          </a:p>
        </p:txBody>
      </p:sp>
    </p:spTree>
    <p:extLst>
      <p:ext uri="{BB962C8B-B14F-4D97-AF65-F5344CB8AC3E}">
        <p14:creationId xmlns:p14="http://schemas.microsoft.com/office/powerpoint/2010/main" val="20220058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63904251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58588786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1"/>
            <a:ext cx="11521280" cy="5217443"/>
          </a:xfr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p:cNvSpPr>
            <a:spLocks noGrp="1"/>
          </p:cNvSpPr>
          <p:nvPr>
            <p:ph type="ctrTitle" hasCustomPrompt="1"/>
          </p:nvPr>
        </p:nvSpPr>
        <p:spPr>
          <a:xfrm>
            <a:off x="719403" y="28923"/>
            <a:ext cx="10561173" cy="764704"/>
          </a:xfrm>
        </p:spPr>
        <p:txBody>
          <a:bodyPr>
            <a:noAutofit/>
          </a:bodyPr>
          <a:lstStyle>
            <a:lvl1pPr algn="l">
              <a:defRPr sz="4400" b="0">
                <a:solidFill>
                  <a:schemeClr val="tx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Tree>
    <p:extLst>
      <p:ext uri="{BB962C8B-B14F-4D97-AF65-F5344CB8AC3E}">
        <p14:creationId xmlns:p14="http://schemas.microsoft.com/office/powerpoint/2010/main" val="1363456204"/>
      </p:ext>
    </p:extLst>
  </p:cSld>
  <p:clrMapOvr>
    <a:overrideClrMapping bg1="lt1" tx1="dk1" bg2="lt2" tx2="dk2" accent1="accent1" accent2="accent2" accent3="accent3" accent4="accent4" accent5="accent5" accent6="accent6" hlink="hlink" folHlink="folHlink"/>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25600" y="1447800"/>
            <a:ext cx="985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lvl1pPr eaLnBrk="1" hangingPunct="1">
              <a:defRPr/>
            </a:lvl1pPr>
          </a:lstStyle>
          <a:p>
            <a:pPr algn="ctr" fontAlgn="base">
              <a:spcBef>
                <a:spcPct val="0"/>
              </a:spcBef>
              <a:spcAft>
                <a:spcPct val="0"/>
              </a:spcAft>
              <a:defRPr/>
            </a:pPr>
            <a:fld id="{1F999043-F910-40A9-BC0C-DEC62943FB9C}" type="slidenum">
              <a:rPr lang="en-CA" sz="1400" smtClean="0">
                <a:solidFill>
                  <a:srgbClr val="7C6A55"/>
                </a:solidFill>
                <a:latin typeface="Verdana" panose="020B0604030504040204" pitchFamily="34" charset="0"/>
                <a:ea typeface="Geneva" pitchFamily="-96" charset="-128"/>
                <a:cs typeface="+mn-cs"/>
              </a:rPr>
              <a:pPr algn="ctr" fontAlgn="base">
                <a:spcBef>
                  <a:spcPct val="0"/>
                </a:spcBef>
                <a:spcAft>
                  <a:spcPct val="0"/>
                </a:spcAft>
                <a:defRPr/>
              </a:pPr>
              <a:t>‹#›</a:t>
            </a:fld>
            <a:endParaRPr lang="en-CA" sz="1400">
              <a:solidFill>
                <a:srgbClr val="7C6A55"/>
              </a:solidFill>
              <a:latin typeface="Verdana" panose="020B0604030504040204" pitchFamily="34" charset="0"/>
              <a:ea typeface="Geneva" pitchFamily="-96" charset="-128"/>
              <a:cs typeface="+mn-cs"/>
            </a:endParaRPr>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6401" y="6324600"/>
            <a:ext cx="1663700" cy="25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2582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Exercise Call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ctr">
              <a:defRPr/>
            </a:pPr>
            <a:fld id="{772C2BFC-8C8B-48C1-A471-6C4ADB4F70F0}" type="slidenum">
              <a:rPr lang="en-US" sz="1400" smtClean="0">
                <a:solidFill>
                  <a:srgbClr val="7C6A55"/>
                </a:solidFill>
                <a:latin typeface="Verdana"/>
                <a:ea typeface="Geneva"/>
                <a:cs typeface="+mn-cs"/>
              </a:rPr>
              <a:pPr algn="ctr">
                <a:defRPr/>
              </a:pPr>
              <a:t>‹#›</a:t>
            </a:fld>
            <a:endParaRPr lang="en-US" sz="1400">
              <a:solidFill>
                <a:srgbClr val="7C6A55"/>
              </a:solidFill>
              <a:latin typeface="Verdana"/>
              <a:ea typeface="Geneva"/>
              <a:cs typeface="+mn-cs"/>
            </a:endParaRPr>
          </a:p>
        </p:txBody>
      </p:sp>
      <p:sp>
        <p:nvSpPr>
          <p:cNvPr id="21" name="Text Placeholder 20"/>
          <p:cNvSpPr>
            <a:spLocks noGrp="1"/>
          </p:cNvSpPr>
          <p:nvPr>
            <p:ph type="body" sz="quarter" idx="13"/>
          </p:nvPr>
        </p:nvSpPr>
        <p:spPr>
          <a:xfrm>
            <a:off x="3986380" y="550493"/>
            <a:ext cx="8000408" cy="5390734"/>
          </a:xfrm>
        </p:spPr>
        <p:txBody>
          <a:bodyPr anchor="ctr">
            <a:normAutofit/>
          </a:bodyPr>
          <a:lstStyle>
            <a:lvl1pPr marL="0" indent="0" algn="ctr">
              <a:buFont typeface="Arial" panose="020B0604020202020204" pitchFamily="34" charset="0"/>
              <a:buNone/>
              <a:defRPr sz="4050"/>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US"/>
              <a:t>Click to edit Master text styles</a:t>
            </a:r>
          </a:p>
        </p:txBody>
      </p:sp>
      <p:pic>
        <p:nvPicPr>
          <p:cNvPr id="31" name="Picture 3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603"/>
            <a:ext cx="3779520" cy="6848794"/>
          </a:xfrm>
          <a:prstGeom prst="rect">
            <a:avLst/>
          </a:prstGeom>
        </p:spPr>
      </p:pic>
      <p:sp>
        <p:nvSpPr>
          <p:cNvPr id="32" name="Rectangle 31" descr="© pressmaster - Fotolia&#10;Licensed by Scrum.org from Adobe Stock&#10;Image ID: 87070391"/>
          <p:cNvSpPr/>
          <p:nvPr userDrawn="1"/>
        </p:nvSpPr>
        <p:spPr>
          <a:xfrm>
            <a:off x="0" y="0"/>
            <a:ext cx="3779520" cy="68580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Verdana"/>
              <a:ea typeface="Geneva"/>
              <a:cs typeface="+mn-cs"/>
            </a:endParaRPr>
          </a:p>
        </p:txBody>
      </p:sp>
      <p:sp>
        <p:nvSpPr>
          <p:cNvPr id="33" name="TextBox 32"/>
          <p:cNvSpPr txBox="1"/>
          <p:nvPr userDrawn="1"/>
        </p:nvSpPr>
        <p:spPr>
          <a:xfrm>
            <a:off x="0" y="86434"/>
            <a:ext cx="3781168"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7C6A55">
                    <a:lumMod val="65000"/>
                    <a:lumOff val="35000"/>
                  </a:srgbClr>
                </a:solidFill>
                <a:effectLst/>
                <a:uLnTx/>
                <a:uFillTx/>
                <a:latin typeface="Verdana"/>
                <a:ea typeface="Geneva"/>
                <a:cs typeface="+mn-cs"/>
              </a:rPr>
              <a:t>Exercise</a:t>
            </a:r>
          </a:p>
        </p:txBody>
      </p:sp>
      <p:cxnSp>
        <p:nvCxnSpPr>
          <p:cNvPr id="34" name="Straight Connector 33"/>
          <p:cNvCxnSpPr/>
          <p:nvPr userDrawn="1"/>
        </p:nvCxnSpPr>
        <p:spPr>
          <a:xfrm>
            <a:off x="0" y="550492"/>
            <a:ext cx="378116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5" name="Oval 34"/>
          <p:cNvSpPr/>
          <p:nvPr userDrawn="1"/>
        </p:nvSpPr>
        <p:spPr>
          <a:xfrm>
            <a:off x="1037968" y="4235995"/>
            <a:ext cx="1705232" cy="1705232"/>
          </a:xfrm>
          <a:prstGeom prst="ellipse">
            <a:avLst/>
          </a:prstGeom>
          <a:gradFill flip="none" rotWithShape="1">
            <a:gsLst>
              <a:gs pos="0">
                <a:srgbClr val="359CD7"/>
              </a:gs>
              <a:gs pos="100000">
                <a:srgbClr val="65E3CC"/>
              </a:gs>
            </a:gsLst>
            <a:lin ang="13500000" scaled="1"/>
            <a:tileRect/>
          </a:gradFill>
          <a:ln>
            <a:noFill/>
          </a:ln>
        </p:spPr>
        <p:style>
          <a:lnRef idx="1">
            <a:schemeClr val="accent2"/>
          </a:lnRef>
          <a:fillRef idx="3">
            <a:schemeClr val="accent2"/>
          </a:fillRef>
          <a:effectRef idx="2">
            <a:schemeClr val="accent2"/>
          </a:effectRef>
          <a:fontRef idx="minor">
            <a:schemeClr val="lt1"/>
          </a:fontRef>
        </p:style>
        <p:txBody>
          <a:bodyPr lIns="685800" tIns="68580" rIns="0" bIns="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srgbClr val="FFFFFF"/>
              </a:solidFill>
              <a:effectLst/>
              <a:uLnTx/>
              <a:uFillTx/>
              <a:latin typeface="Verdana"/>
              <a:ea typeface="Ebrima" panose="02000000000000000000" pitchFamily="2" charset="0"/>
              <a:cs typeface="Ebrima" panose="02000000000000000000" pitchFamily="2" charset="0"/>
            </a:endParaRPr>
          </a:p>
        </p:txBody>
      </p:sp>
      <p:sp>
        <p:nvSpPr>
          <p:cNvPr id="36" name="Title 16"/>
          <p:cNvSpPr>
            <a:spLocks noGrp="1"/>
          </p:cNvSpPr>
          <p:nvPr>
            <p:ph type="title"/>
          </p:nvPr>
        </p:nvSpPr>
        <p:spPr>
          <a:xfrm>
            <a:off x="120558" y="636926"/>
            <a:ext cx="3540051" cy="1534774"/>
          </a:xfrm>
        </p:spPr>
        <p:txBody>
          <a:bodyPr anchor="t" anchorCtr="0">
            <a:normAutofit/>
          </a:bodyPr>
          <a:lstStyle>
            <a:lvl1pPr algn="ctr">
              <a:defRPr sz="2700"/>
            </a:lvl1pPr>
          </a:lstStyle>
          <a:p>
            <a:r>
              <a:rPr lang="en-US"/>
              <a:t>Click to edit Master title style</a:t>
            </a:r>
            <a:endParaRPr lang="en-US" dirty="0"/>
          </a:p>
        </p:txBody>
      </p:sp>
      <p:sp>
        <p:nvSpPr>
          <p:cNvPr id="37" name="Text Placeholder 18"/>
          <p:cNvSpPr>
            <a:spLocks noGrp="1"/>
          </p:cNvSpPr>
          <p:nvPr>
            <p:ph type="body" sz="quarter" idx="12" hasCustomPrompt="1"/>
          </p:nvPr>
        </p:nvSpPr>
        <p:spPr>
          <a:xfrm>
            <a:off x="1262832" y="4512693"/>
            <a:ext cx="1253857" cy="885278"/>
          </a:xfrm>
        </p:spPr>
        <p:txBody>
          <a:bodyPr>
            <a:noAutofit/>
          </a:bodyPr>
          <a:lstStyle>
            <a:lvl1pPr marL="0" indent="0" algn="ctr">
              <a:buNone/>
              <a:defRPr sz="5100">
                <a:solidFill>
                  <a:schemeClr val="bg1"/>
                </a:solidFill>
              </a:defRPr>
            </a:lvl1pPr>
          </a:lstStyle>
          <a:p>
            <a:pPr lvl="0"/>
            <a:r>
              <a:rPr lang="en-US" dirty="0"/>
              <a:t>15</a:t>
            </a:r>
          </a:p>
        </p:txBody>
      </p:sp>
      <p:sp>
        <p:nvSpPr>
          <p:cNvPr id="38" name="Text Placeholder 25"/>
          <p:cNvSpPr>
            <a:spLocks noGrp="1"/>
          </p:cNvSpPr>
          <p:nvPr>
            <p:ph type="body" sz="quarter" idx="15" hasCustomPrompt="1"/>
          </p:nvPr>
        </p:nvSpPr>
        <p:spPr>
          <a:xfrm>
            <a:off x="120651" y="2741380"/>
            <a:ext cx="3540125" cy="1077220"/>
          </a:xfrm>
        </p:spPr>
        <p:txBody>
          <a:bodyPr>
            <a:normAutofit/>
          </a:bodyPr>
          <a:lstStyle>
            <a:lvl1pPr marL="0" indent="0">
              <a:buNone/>
              <a:defRPr sz="1350" b="1" i="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PURPOSE (optional)</a:t>
            </a:r>
          </a:p>
        </p:txBody>
      </p:sp>
      <p:sp>
        <p:nvSpPr>
          <p:cNvPr id="39" name="TextBox 38"/>
          <p:cNvSpPr txBox="1"/>
          <p:nvPr userDrawn="1"/>
        </p:nvSpPr>
        <p:spPr>
          <a:xfrm>
            <a:off x="1176794" y="5370661"/>
            <a:ext cx="1434799"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Verdana"/>
                <a:ea typeface="Geneva"/>
                <a:cs typeface="+mn-cs"/>
              </a:rPr>
              <a:t>minutes</a:t>
            </a:r>
          </a:p>
        </p:txBody>
      </p:sp>
      <p:pic>
        <p:nvPicPr>
          <p:cNvPr id="15" name="Picture 14">
            <a:extLst>
              <a:ext uri="{FF2B5EF4-FFF2-40B4-BE49-F238E27FC236}">
                <a16:creationId xmlns:a16="http://schemas.microsoft.com/office/drawing/2014/main" id="{81E7ACAC-DB02-F041-AE40-FDCBF2AFC2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5408" y="6409061"/>
            <a:ext cx="2108701" cy="351831"/>
          </a:xfrm>
          <a:prstGeom prst="rect">
            <a:avLst/>
          </a:prstGeom>
        </p:spPr>
      </p:pic>
    </p:spTree>
    <p:extLst>
      <p:ext uri="{BB962C8B-B14F-4D97-AF65-F5344CB8AC3E}">
        <p14:creationId xmlns:p14="http://schemas.microsoft.com/office/powerpoint/2010/main" val="143034185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6"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Tree>
    <p:extLst>
      <p:ext uri="{BB962C8B-B14F-4D97-AF65-F5344CB8AC3E}">
        <p14:creationId xmlns:p14="http://schemas.microsoft.com/office/powerpoint/2010/main" val="4263355465"/>
      </p:ext>
    </p:extLst>
  </p:cSld>
  <p:clrMapOvr>
    <a:overrideClrMapping bg1="lt1" tx1="dk1" bg2="lt2" tx2="dk2" accent1="accent1" accent2="accent2" accent3="accent3" accent4="accent4" accent5="accent5" accent6="accent6" hlink="hlink" folHlink="folHlink"/>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5"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
        <p:nvSpPr>
          <p:cNvPr id="8" name="Content Placeholder 7"/>
          <p:cNvSpPr>
            <a:spLocks noGrp="1"/>
          </p:cNvSpPr>
          <p:nvPr>
            <p:ph sz="quarter" idx="11"/>
          </p:nvPr>
        </p:nvSpPr>
        <p:spPr>
          <a:xfrm>
            <a:off x="263724" y="1268760"/>
            <a:ext cx="11664552" cy="5256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60255869"/>
      </p:ext>
    </p:extLst>
  </p:cSld>
  <p:clrMapOvr>
    <a:overrideClrMapping bg1="lt1" tx1="dk1" bg2="lt2" tx2="dk2" accent1="accent1" accent2="accent2" accent3="accent3" accent4="accent4" accent5="accent5" accent6="accent6" hlink="hlink" folHlink="folHlink"/>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6_Title Slide">
    <p:bg>
      <p:bgPr>
        <a:solidFill>
          <a:schemeClr val="bg1"/>
        </a:solidFill>
        <a:effectLst/>
      </p:bgPr>
    </p:bg>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527382" y="1196753"/>
            <a:ext cx="5376597" cy="4929411"/>
          </a:xfrm>
        </p:spPr>
        <p:txBody>
          <a:bodyPr/>
          <a:lstStyle>
            <a:lvl1pPr>
              <a:buClrTx/>
              <a:defRPr sz="2400" b="0"/>
            </a:lvl1pPr>
            <a:lvl2pPr>
              <a:buClrTx/>
              <a:defRPr sz="2400"/>
            </a:lvl2pPr>
            <a:lvl3pPr>
              <a:buClrTx/>
              <a:defRPr sz="2400"/>
            </a:lvl3pPr>
            <a:lvl4pPr>
              <a:buClrTx/>
              <a:defRPr sz="2400"/>
            </a:lvl4pPr>
            <a:lvl5pPr>
              <a:buClrTx/>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Content Placeholder 3"/>
          <p:cNvSpPr>
            <a:spLocks noGrp="1"/>
          </p:cNvSpPr>
          <p:nvPr>
            <p:ph sz="half" idx="2"/>
          </p:nvPr>
        </p:nvSpPr>
        <p:spPr>
          <a:xfrm>
            <a:off x="6288021" y="1196753"/>
            <a:ext cx="5280587" cy="4929411"/>
          </a:xfrm>
        </p:spPr>
        <p:txBody>
          <a:bodyPr/>
          <a:lstStyle>
            <a:lvl1pPr>
              <a:buClrTx/>
              <a:defRPr sz="2400" b="0"/>
            </a:lvl1pPr>
            <a:lvl2pPr>
              <a:buClrTx/>
              <a:defRPr sz="2400" b="0"/>
            </a:lvl2pPr>
            <a:lvl3pPr>
              <a:buClrTx/>
              <a:defRPr sz="2400" b="0"/>
            </a:lvl3pPr>
            <a:lvl4pPr>
              <a:buClrTx/>
              <a:defRPr sz="2400" b="0"/>
            </a:lvl4pPr>
            <a:lvl5pPr>
              <a:buClrTx/>
              <a:defRPr sz="24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5"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
        <p:nvSpPr>
          <p:cNvPr id="9" name="Text Placeholder 4"/>
          <p:cNvSpPr>
            <a:spLocks noGrp="1"/>
          </p:cNvSpPr>
          <p:nvPr>
            <p:ph type="body" sz="quarter" idx="10" hasCustomPrompt="1"/>
          </p:nvPr>
        </p:nvSpPr>
        <p:spPr>
          <a:xfrm>
            <a:off x="2999656" y="-347"/>
            <a:ext cx="9192344" cy="981075"/>
          </a:xfrm>
        </p:spPr>
        <p:txBody>
          <a:bodyPr anchor="ctr" anchorCtr="0"/>
          <a:lstStyle>
            <a:lvl1pPr marL="0" indent="0" algn="l">
              <a:buNone/>
              <a:defRPr b="1">
                <a:solidFill>
                  <a:schemeClr val="bg1"/>
                </a:solidFill>
              </a:defRPr>
            </a:lvl1pPr>
          </a:lstStyle>
          <a:p>
            <a:pPr lvl="0"/>
            <a:r>
              <a:rPr lang="en-US" dirty="0"/>
              <a:t>Content Slide</a:t>
            </a:r>
            <a:endParaRPr lang="en-GB" dirty="0"/>
          </a:p>
        </p:txBody>
      </p:sp>
    </p:spTree>
    <p:extLst>
      <p:ext uri="{BB962C8B-B14F-4D97-AF65-F5344CB8AC3E}">
        <p14:creationId xmlns:p14="http://schemas.microsoft.com/office/powerpoint/2010/main" val="2876113800"/>
      </p:ext>
    </p:extLst>
  </p:cSld>
  <p:clrMapOvr>
    <a:overrideClrMapping bg1="lt1" tx1="dk1" bg2="lt2" tx2="dk2" accent1="accent1" accent2="accent2" accent3="accent3" accent4="accent4" accent5="accent5" accent6="accent6" hlink="hlink" folHlink="folHlink"/>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082" name="Picture 10" descr="LA backgroun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3076" name="Rectangle 4"/>
          <p:cNvSpPr>
            <a:spLocks noGrp="1" noChangeArrowheads="1"/>
          </p:cNvSpPr>
          <p:nvPr>
            <p:ph type="dt" sz="half" idx="2"/>
          </p:nvPr>
        </p:nvSpPr>
        <p:spPr bwMode="auto">
          <a:xfrm>
            <a:off x="304800" y="4724400"/>
            <a:ext cx="11582400" cy="1219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a:solidFill>
                  <a:srgbClr val="7C6A55"/>
                </a:solidFill>
                <a:latin typeface="+mn-lt"/>
              </a:defRPr>
            </a:lvl1pPr>
          </a:lstStyle>
          <a:p>
            <a:endParaRPr lang="en-US"/>
          </a:p>
        </p:txBody>
      </p:sp>
      <p:sp>
        <p:nvSpPr>
          <p:cNvPr id="8" name="Footer Placeholder 2">
            <a:extLst>
              <a:ext uri="{FF2B5EF4-FFF2-40B4-BE49-F238E27FC236}">
                <a16:creationId xmlns:a16="http://schemas.microsoft.com/office/drawing/2014/main" id="{D280042C-ABE3-8C47-800E-90653D3DC0C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33907754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10769600" cy="914400"/>
          </a:xfrm>
        </p:spPr>
        <p:txBody>
          <a:bodyPr/>
          <a:lstStyle/>
          <a:p>
            <a:r>
              <a:rPr lang="en-US"/>
              <a:t>Click to edit Master title style</a:t>
            </a:r>
            <a:endParaRPr lang="fr-CA"/>
          </a:p>
        </p:txBody>
      </p:sp>
      <p:sp>
        <p:nvSpPr>
          <p:cNvPr id="3" name="Content Placeholder 2"/>
          <p:cNvSpPr>
            <a:spLocks noGrp="1"/>
          </p:cNvSpPr>
          <p:nvPr>
            <p:ph idx="1"/>
          </p:nvPr>
        </p:nvSpPr>
        <p:spPr>
          <a:xfrm>
            <a:off x="508000" y="1752600"/>
            <a:ext cx="107696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Box 3">
            <a:extLst>
              <a:ext uri="{FF2B5EF4-FFF2-40B4-BE49-F238E27FC236}">
                <a16:creationId xmlns:a16="http://schemas.microsoft.com/office/drawing/2014/main" id="{8CB84B4F-32FF-9948-AF88-9E6552351668}"/>
              </a:ext>
            </a:extLst>
          </p:cNvPr>
          <p:cNvSpPr txBox="1"/>
          <p:nvPr userDrawn="1"/>
        </p:nvSpPr>
        <p:spPr>
          <a:xfrm>
            <a:off x="8179981" y="6570921"/>
            <a:ext cx="0" cy="0"/>
          </a:xfrm>
          <a:prstGeom prst="rect">
            <a:avLst/>
          </a:prstGeom>
          <a:noFill/>
        </p:spPr>
        <p:txBody>
          <a:bodyPr wrap="none" rtlCol="0" anchor="ctr">
            <a:noAutofit/>
          </a:bodyPr>
          <a:lstStyle/>
          <a:p>
            <a:pPr algn="ctr"/>
            <a:endParaRPr lang="en-CA" sz="1600" baseline="0">
              <a:solidFill>
                <a:srgbClr val="0B0201"/>
              </a:solidFill>
            </a:endParaRPr>
          </a:p>
        </p:txBody>
      </p:sp>
      <p:sp>
        <p:nvSpPr>
          <p:cNvPr id="6" name="TextBox 5">
            <a:extLst>
              <a:ext uri="{FF2B5EF4-FFF2-40B4-BE49-F238E27FC236}">
                <a16:creationId xmlns:a16="http://schemas.microsoft.com/office/drawing/2014/main" id="{1A8A0A1E-A661-894B-AE66-58E197153440}"/>
              </a:ext>
            </a:extLst>
          </p:cNvPr>
          <p:cNvSpPr txBox="1"/>
          <p:nvPr userDrawn="1"/>
        </p:nvSpPr>
        <p:spPr>
          <a:xfrm>
            <a:off x="2113280" y="6197600"/>
            <a:ext cx="0" cy="0"/>
          </a:xfrm>
          <a:prstGeom prst="rect">
            <a:avLst/>
          </a:prstGeom>
          <a:noFill/>
        </p:spPr>
        <p:txBody>
          <a:bodyPr wrap="none" rtlCol="0" anchor="ctr">
            <a:noAutofit/>
          </a:bodyPr>
          <a:lstStyle/>
          <a:p>
            <a:pPr algn="ctr"/>
            <a:endParaRPr lang="en-CA" sz="1600" baseline="0" dirty="0">
              <a:solidFill>
                <a:srgbClr val="0B0201"/>
              </a:solidFill>
            </a:endParaRPr>
          </a:p>
        </p:txBody>
      </p:sp>
      <p:sp>
        <p:nvSpPr>
          <p:cNvPr id="7" name="TextBox 6">
            <a:extLst>
              <a:ext uri="{FF2B5EF4-FFF2-40B4-BE49-F238E27FC236}">
                <a16:creationId xmlns:a16="http://schemas.microsoft.com/office/drawing/2014/main" id="{F424507F-F15F-364E-A03E-4AB007DE33E6}"/>
              </a:ext>
            </a:extLst>
          </p:cNvPr>
          <p:cNvSpPr txBox="1"/>
          <p:nvPr userDrawn="1"/>
        </p:nvSpPr>
        <p:spPr>
          <a:xfrm>
            <a:off x="2018453" y="6339840"/>
            <a:ext cx="0" cy="0"/>
          </a:xfrm>
          <a:prstGeom prst="rect">
            <a:avLst/>
          </a:prstGeom>
          <a:noFill/>
        </p:spPr>
        <p:txBody>
          <a:bodyPr wrap="none" rtlCol="0" anchor="ctr">
            <a:noAutofit/>
          </a:bodyPr>
          <a:lstStyle/>
          <a:p>
            <a:pPr algn="ctr"/>
            <a:endParaRPr lang="en-CA" sz="1600" baseline="0" dirty="0">
              <a:solidFill>
                <a:srgbClr val="0B0201"/>
              </a:solidFill>
            </a:endParaRPr>
          </a:p>
        </p:txBody>
      </p:sp>
      <p:sp>
        <p:nvSpPr>
          <p:cNvPr id="8" name="Footer Placeholder 2">
            <a:extLst>
              <a:ext uri="{FF2B5EF4-FFF2-40B4-BE49-F238E27FC236}">
                <a16:creationId xmlns:a16="http://schemas.microsoft.com/office/drawing/2014/main" id="{90FC5CA2-C354-DD49-989C-688375B4AF1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3291279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04800" y="609600"/>
            <a:ext cx="80264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E1C768E1-64F0-4788-89C9-CDFCFF3063CC}" type="slidenum">
              <a:rPr lang="en-CA"/>
              <a:pPr>
                <a:defRPr/>
              </a:pPr>
              <a:t>‹#›</a:t>
            </a:fld>
            <a:endParaRPr lang="en-CA"/>
          </a:p>
        </p:txBody>
      </p:sp>
    </p:spTree>
    <p:extLst>
      <p:ext uri="{BB962C8B-B14F-4D97-AF65-F5344CB8AC3E}">
        <p14:creationId xmlns:p14="http://schemas.microsoft.com/office/powerpoint/2010/main" val="161181768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2">
            <a:extLst>
              <a:ext uri="{FF2B5EF4-FFF2-40B4-BE49-F238E27FC236}">
                <a16:creationId xmlns:a16="http://schemas.microsoft.com/office/drawing/2014/main" id="{F1FFAA7C-CD74-DC48-88D8-98A7B8F422B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191057942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10769600" cy="914400"/>
          </a:xfrm>
        </p:spPr>
        <p:txBody>
          <a:bodyPr/>
          <a:lstStyle/>
          <a:p>
            <a:r>
              <a:rPr lang="en-US"/>
              <a:t>Click to edit Master title style</a:t>
            </a:r>
            <a:endParaRPr lang="fr-CA"/>
          </a:p>
        </p:txBody>
      </p:sp>
      <p:sp>
        <p:nvSpPr>
          <p:cNvPr id="3" name="Content Placeholder 2"/>
          <p:cNvSpPr>
            <a:spLocks noGrp="1"/>
          </p:cNvSpPr>
          <p:nvPr>
            <p:ph sz="half" idx="1"/>
          </p:nvPr>
        </p:nvSpPr>
        <p:spPr>
          <a:xfrm>
            <a:off x="508000" y="1752600"/>
            <a:ext cx="5181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096000" y="1752600"/>
            <a:ext cx="5181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2">
            <a:extLst>
              <a:ext uri="{FF2B5EF4-FFF2-40B4-BE49-F238E27FC236}">
                <a16:creationId xmlns:a16="http://schemas.microsoft.com/office/drawing/2014/main" id="{B012D45C-471F-CA4B-B67A-09679DD5243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19399108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Footer Placeholder 2">
            <a:extLst>
              <a:ext uri="{FF2B5EF4-FFF2-40B4-BE49-F238E27FC236}">
                <a16:creationId xmlns:a16="http://schemas.microsoft.com/office/drawing/2014/main" id="{A18E699D-9D30-7348-998D-21A82CE09585}"/>
              </a:ext>
            </a:extLst>
          </p:cNvPr>
          <p:cNvSpPr>
            <a:spLocks noGrp="1"/>
          </p:cNvSpPr>
          <p:nvPr>
            <p:ph type="ftr" sz="quarter" idx="10"/>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340475519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10769600" cy="914400"/>
          </a:xfrm>
        </p:spPr>
        <p:txBody>
          <a:bodyPr/>
          <a:lstStyle/>
          <a:p>
            <a:r>
              <a:rPr lang="en-US"/>
              <a:t>Click to edit Master title style</a:t>
            </a:r>
            <a:endParaRPr lang="fr-CA" dirty="0"/>
          </a:p>
        </p:txBody>
      </p:sp>
      <p:sp>
        <p:nvSpPr>
          <p:cNvPr id="4" name="Footer Placeholder 2">
            <a:extLst>
              <a:ext uri="{FF2B5EF4-FFF2-40B4-BE49-F238E27FC236}">
                <a16:creationId xmlns:a16="http://schemas.microsoft.com/office/drawing/2014/main" id="{7EC11539-015C-4042-A456-FDE7E9784F2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36558559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02F9B6-661F-CC4C-B498-C89F24A5CEBC}"/>
              </a:ext>
            </a:extLst>
          </p:cNvPr>
          <p:cNvSpPr txBox="1"/>
          <p:nvPr userDrawn="1"/>
        </p:nvSpPr>
        <p:spPr>
          <a:xfrm>
            <a:off x="3427307" y="6360160"/>
            <a:ext cx="0" cy="0"/>
          </a:xfrm>
          <a:prstGeom prst="rect">
            <a:avLst/>
          </a:prstGeom>
          <a:noFill/>
        </p:spPr>
        <p:txBody>
          <a:bodyPr wrap="none" rtlCol="0" anchor="ctr">
            <a:noAutofit/>
          </a:bodyPr>
          <a:lstStyle/>
          <a:p>
            <a:pPr algn="ctr"/>
            <a:endParaRPr lang="en-CA" sz="1600" baseline="0" dirty="0">
              <a:solidFill>
                <a:srgbClr val="0B0201"/>
              </a:solidFill>
            </a:endParaRPr>
          </a:p>
        </p:txBody>
      </p:sp>
      <p:sp>
        <p:nvSpPr>
          <p:cNvPr id="4" name="TextBox 3">
            <a:extLst>
              <a:ext uri="{FF2B5EF4-FFF2-40B4-BE49-F238E27FC236}">
                <a16:creationId xmlns:a16="http://schemas.microsoft.com/office/drawing/2014/main" id="{2BDDAEFB-90D8-A343-97C7-DF46C909F2E2}"/>
              </a:ext>
            </a:extLst>
          </p:cNvPr>
          <p:cNvSpPr txBox="1"/>
          <p:nvPr userDrawn="1"/>
        </p:nvSpPr>
        <p:spPr>
          <a:xfrm>
            <a:off x="1747520" y="6736080"/>
            <a:ext cx="0" cy="0"/>
          </a:xfrm>
          <a:prstGeom prst="rect">
            <a:avLst/>
          </a:prstGeom>
          <a:noFill/>
        </p:spPr>
        <p:txBody>
          <a:bodyPr wrap="none" rtlCol="0" anchor="ctr">
            <a:noAutofit/>
          </a:bodyPr>
          <a:lstStyle/>
          <a:p>
            <a:pPr algn="ctr"/>
            <a:endParaRPr lang="en-CA" sz="1600" baseline="0" dirty="0">
              <a:solidFill>
                <a:srgbClr val="0B0201"/>
              </a:solidFill>
            </a:endParaRPr>
          </a:p>
        </p:txBody>
      </p:sp>
      <p:sp>
        <p:nvSpPr>
          <p:cNvPr id="5" name="TextBox 4">
            <a:extLst>
              <a:ext uri="{FF2B5EF4-FFF2-40B4-BE49-F238E27FC236}">
                <a16:creationId xmlns:a16="http://schemas.microsoft.com/office/drawing/2014/main" id="{369F6D96-B765-434E-A5E6-B8A2A5DBEA64}"/>
              </a:ext>
            </a:extLst>
          </p:cNvPr>
          <p:cNvSpPr txBox="1"/>
          <p:nvPr userDrawn="1"/>
        </p:nvSpPr>
        <p:spPr>
          <a:xfrm>
            <a:off x="1476587" y="6736080"/>
            <a:ext cx="0" cy="0"/>
          </a:xfrm>
          <a:prstGeom prst="rect">
            <a:avLst/>
          </a:prstGeom>
          <a:noFill/>
        </p:spPr>
        <p:txBody>
          <a:bodyPr wrap="none" rtlCol="0" anchor="ctr">
            <a:noAutofit/>
          </a:bodyPr>
          <a:lstStyle/>
          <a:p>
            <a:pPr algn="ctr"/>
            <a:endParaRPr lang="en-CA" sz="1600" baseline="0" dirty="0">
              <a:solidFill>
                <a:srgbClr val="0B0201"/>
              </a:solidFill>
            </a:endParaRPr>
          </a:p>
        </p:txBody>
      </p:sp>
      <p:sp>
        <p:nvSpPr>
          <p:cNvPr id="6" name="Footer Placeholder 2">
            <a:extLst>
              <a:ext uri="{FF2B5EF4-FFF2-40B4-BE49-F238E27FC236}">
                <a16:creationId xmlns:a16="http://schemas.microsoft.com/office/drawing/2014/main" id="{7FEC62E6-96FC-C644-93BD-96D89EED26B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42335603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2">
            <a:extLst>
              <a:ext uri="{FF2B5EF4-FFF2-40B4-BE49-F238E27FC236}">
                <a16:creationId xmlns:a16="http://schemas.microsoft.com/office/drawing/2014/main" id="{EE386947-3D03-A140-8D33-4BC785DE9D6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268530426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4059" y="44958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414059" y="30480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2414059" y="50625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2">
            <a:extLst>
              <a:ext uri="{FF2B5EF4-FFF2-40B4-BE49-F238E27FC236}">
                <a16:creationId xmlns:a16="http://schemas.microsoft.com/office/drawing/2014/main" id="{85D4D5C1-99E1-2C42-90E6-AB1D836E813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423716616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10769600" cy="914400"/>
          </a:xfrm>
        </p:spPr>
        <p:txBody>
          <a:bodyPr/>
          <a:lstStyle/>
          <a:p>
            <a:r>
              <a:rPr lang="en-US"/>
              <a:t>Click to edit Master title style</a:t>
            </a:r>
            <a:endParaRPr lang="fr-CA"/>
          </a:p>
        </p:txBody>
      </p:sp>
      <p:sp>
        <p:nvSpPr>
          <p:cNvPr id="3" name="Vertical Text Placeholder 2"/>
          <p:cNvSpPr>
            <a:spLocks noGrp="1"/>
          </p:cNvSpPr>
          <p:nvPr>
            <p:ph type="body" orient="vert" idx="1"/>
          </p:nvPr>
        </p:nvSpPr>
        <p:spPr>
          <a:xfrm>
            <a:off x="508000" y="1752600"/>
            <a:ext cx="10769600" cy="396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Footer Placeholder 2">
            <a:extLst>
              <a:ext uri="{FF2B5EF4-FFF2-40B4-BE49-F238E27FC236}">
                <a16:creationId xmlns:a16="http://schemas.microsoft.com/office/drawing/2014/main" id="{16BC8B0D-8F99-4F4A-A94B-6557CE330E2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338039116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06400" y="609600"/>
            <a:ext cx="79248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Footer Placeholder 2">
            <a:extLst>
              <a:ext uri="{FF2B5EF4-FFF2-40B4-BE49-F238E27FC236}">
                <a16:creationId xmlns:a16="http://schemas.microsoft.com/office/drawing/2014/main" id="{944EB4F3-C089-2646-ADB6-7F40E88FE56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Tree>
    <p:extLst>
      <p:ext uri="{BB962C8B-B14F-4D97-AF65-F5344CB8AC3E}">
        <p14:creationId xmlns:p14="http://schemas.microsoft.com/office/powerpoint/2010/main" val="49191764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0" name="Title 1"/>
          <p:cNvSpPr>
            <a:spLocks noGrp="1"/>
          </p:cNvSpPr>
          <p:nvPr>
            <p:ph type="ctrTitle" hasCustomPrompt="1"/>
          </p:nvPr>
        </p:nvSpPr>
        <p:spPr>
          <a:xfrm>
            <a:off x="3119669" y="1"/>
            <a:ext cx="9072331" cy="764704"/>
          </a:xfrm>
        </p:spPr>
        <p:txBody>
          <a:bodyPr>
            <a:noAutofit/>
          </a:bodyPr>
          <a:lstStyle>
            <a:lvl1pPr algn="l">
              <a:defRPr sz="2000" b="1">
                <a:solidFill>
                  <a:schemeClr val="bg1"/>
                </a:solidFill>
              </a:defRPr>
            </a:lvl1pPr>
          </a:lstStyle>
          <a:p>
            <a:r>
              <a:rPr lang="fr-FR" dirty="0"/>
              <a:t>PRESENTATION / CHAPTER TITLE</a:t>
            </a:r>
            <a:endParaRPr lang="en-CA" dirty="0"/>
          </a:p>
        </p:txBody>
      </p:sp>
      <p:sp>
        <p:nvSpPr>
          <p:cNvPr id="11"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487893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92670372"/>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37803196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6413933"/>
            <a:ext cx="1666384" cy="249958"/>
          </a:xfrm>
          <a:prstGeom prst="rect">
            <a:avLst/>
          </a:prstGeom>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37783-5EDD-4A5B-97ED-94068636A44E}" type="slidenum">
              <a:rPr lang="en-US" smtClean="0"/>
              <a:t>‹#›</a:t>
            </a:fld>
            <a:endParaRPr lang="en-US"/>
          </a:p>
        </p:txBody>
      </p:sp>
      <p:pic>
        <p:nvPicPr>
          <p:cNvPr id="8" name="Picture 7">
            <a:extLst>
              <a:ext uri="{FF2B5EF4-FFF2-40B4-BE49-F238E27FC236}">
                <a16:creationId xmlns:a16="http://schemas.microsoft.com/office/drawing/2014/main" id="{C8B27C0E-6146-46EE-A4C7-F810EB9DCD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13933"/>
            <a:ext cx="1666384" cy="249958"/>
          </a:xfrm>
          <a:prstGeom prst="rect">
            <a:avLst/>
          </a:prstGeom>
        </p:spPr>
      </p:pic>
    </p:spTree>
    <p:extLst>
      <p:ext uri="{BB962C8B-B14F-4D97-AF65-F5344CB8AC3E}">
        <p14:creationId xmlns:p14="http://schemas.microsoft.com/office/powerpoint/2010/main" val="351611654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i="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285049167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17076004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3525"/>
            <a:ext cx="10972800" cy="1143000"/>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24000"/>
            <a:ext cx="5386917"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63762"/>
            <a:ext cx="5386917"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24000"/>
            <a:ext cx="5389033"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63762"/>
            <a:ext cx="5389033"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100558457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61457559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419851924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281361723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23647"/>
            <a:ext cx="7315200" cy="566738"/>
          </a:xfrm>
        </p:spPr>
        <p:txBody>
          <a:bodyPr anchor="b"/>
          <a:lstStyle>
            <a:lvl1pPr algn="l">
              <a:defRPr sz="20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290385"/>
            <a:ext cx="7315200" cy="804862"/>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338094388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2348247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Cent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060128868"/>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37783-5EDD-4A5B-97ED-94068636A44E}" type="slidenum">
              <a:rPr lang="en-US" smtClean="0"/>
              <a:t>‹#›</a:t>
            </a:fld>
            <a:endParaRPr lang="en-US"/>
          </a:p>
        </p:txBody>
      </p:sp>
    </p:spTree>
    <p:extLst>
      <p:ext uri="{BB962C8B-B14F-4D97-AF65-F5344CB8AC3E}">
        <p14:creationId xmlns:p14="http://schemas.microsoft.com/office/powerpoint/2010/main" val="73630911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2" name="Picture 10" descr="LA backgroun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3076" name="Rectangle 4"/>
          <p:cNvSpPr>
            <a:spLocks noGrp="1" noChangeArrowheads="1"/>
          </p:cNvSpPr>
          <p:nvPr>
            <p:ph type="dt" sz="half" idx="2"/>
          </p:nvPr>
        </p:nvSpPr>
        <p:spPr bwMode="auto">
          <a:xfrm>
            <a:off x="304800" y="4724400"/>
            <a:ext cx="11582400" cy="1219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a:solidFill>
                  <a:srgbClr val="7C6A55"/>
                </a:solidFill>
                <a:latin typeface="+mn-lt"/>
              </a:defRPr>
            </a:lvl1pPr>
          </a:lstStyle>
          <a:p>
            <a:endParaRPr lang="en-US"/>
          </a:p>
        </p:txBody>
      </p:sp>
    </p:spTree>
    <p:extLst>
      <p:ext uri="{BB962C8B-B14F-4D97-AF65-F5344CB8AC3E}">
        <p14:creationId xmlns:p14="http://schemas.microsoft.com/office/powerpoint/2010/main" val="424254448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Slide Number Placeholder 3"/>
          <p:cNvSpPr>
            <a:spLocks noGrp="1"/>
          </p:cNvSpPr>
          <p:nvPr>
            <p:ph type="sldNum" sz="quarter" idx="10"/>
          </p:nvPr>
        </p:nvSpPr>
        <p:spPr/>
        <p:txBody>
          <a:bodyPr/>
          <a:lstStyle>
            <a:lvl1pPr>
              <a:defRPr/>
            </a:lvl1pPr>
          </a:lstStyle>
          <a:p>
            <a:fld id="{5E739B14-C8D5-4AC3-B936-7F7A5E4AADF8}"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311638317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164446F8-ADD8-4B0A-9613-D4769A4DDF05}"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110490217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304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892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Slide Number Placeholder 4"/>
          <p:cNvSpPr>
            <a:spLocks noGrp="1"/>
          </p:cNvSpPr>
          <p:nvPr>
            <p:ph type="sldNum" sz="quarter" idx="10"/>
          </p:nvPr>
        </p:nvSpPr>
        <p:spPr/>
        <p:txBody>
          <a:bodyPr/>
          <a:lstStyle>
            <a:lvl1pPr>
              <a:defRPr/>
            </a:lvl1pPr>
          </a:lstStyle>
          <a:p>
            <a:fld id="{3AA6D152-8591-41BB-BF01-594CDEABEDEF}"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342650322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Slide Number Placeholder 6"/>
          <p:cNvSpPr>
            <a:spLocks noGrp="1"/>
          </p:cNvSpPr>
          <p:nvPr>
            <p:ph type="sldNum" sz="quarter" idx="10"/>
          </p:nvPr>
        </p:nvSpPr>
        <p:spPr/>
        <p:txBody>
          <a:bodyPr/>
          <a:lstStyle>
            <a:lvl1pPr>
              <a:defRPr/>
            </a:lvl1pPr>
          </a:lstStyle>
          <a:p>
            <a:fld id="{3848BCEB-0F3F-47B4-A969-4C2D7C35EA6B}"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9515729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Slide Number Placeholder 2"/>
          <p:cNvSpPr>
            <a:spLocks noGrp="1"/>
          </p:cNvSpPr>
          <p:nvPr>
            <p:ph type="sldNum" sz="quarter" idx="10"/>
          </p:nvPr>
        </p:nvSpPr>
        <p:spPr/>
        <p:txBody>
          <a:bodyPr/>
          <a:lstStyle>
            <a:lvl1pPr>
              <a:defRPr/>
            </a:lvl1pPr>
          </a:lstStyle>
          <a:p>
            <a:fld id="{6DABB16B-5332-4B39-8724-969CF94572C4}"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300371445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868D677-165C-4FFC-B8C6-B737B3E81240}"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92423266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7C53C3A-64A9-44B6-8C19-B598E60B63EC}"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404611430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10B6EFB-0832-41FA-921F-00DFC8BBE97B}"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2167515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i="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541893141"/>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Slide Number Placeholder 3"/>
          <p:cNvSpPr>
            <a:spLocks noGrp="1"/>
          </p:cNvSpPr>
          <p:nvPr>
            <p:ph type="sldNum" sz="quarter" idx="10"/>
          </p:nvPr>
        </p:nvSpPr>
        <p:spPr/>
        <p:txBody>
          <a:bodyPr/>
          <a:lstStyle>
            <a:lvl1pPr>
              <a:defRPr/>
            </a:lvl1pPr>
          </a:lstStyle>
          <a:p>
            <a:fld id="{B0D2264E-C884-4EE0-9F4D-EFEF2D2CA0EC}"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329788056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04800" y="609600"/>
            <a:ext cx="80264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Slide Number Placeholder 3"/>
          <p:cNvSpPr>
            <a:spLocks noGrp="1"/>
          </p:cNvSpPr>
          <p:nvPr>
            <p:ph type="sldNum" sz="quarter" idx="10"/>
          </p:nvPr>
        </p:nvSpPr>
        <p:spPr/>
        <p:txBody>
          <a:bodyPr/>
          <a:lstStyle>
            <a:lvl1pPr>
              <a:defRPr/>
            </a:lvl1pPr>
          </a:lstStyle>
          <a:p>
            <a:fld id="{123E91B0-F8CF-4A7E-9E91-107673837B1F}"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376632312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LA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5" name="Date Placeholder 4"/>
          <p:cNvSpPr>
            <a:spLocks noGrp="1" noChangeArrowheads="1"/>
          </p:cNvSpPr>
          <p:nvPr>
            <p:ph type="dt" sz="half" idx="10"/>
          </p:nvPr>
        </p:nvSpPr>
        <p:spPr bwMode="auto">
          <a:xfrm>
            <a:off x="304800" y="4724400"/>
            <a:ext cx="11582400" cy="121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smtClean="0">
                <a:solidFill>
                  <a:srgbClr val="7C6A55"/>
                </a:solidFill>
                <a:latin typeface="+mn-lt"/>
              </a:defRPr>
            </a:lvl1pPr>
          </a:lstStyle>
          <a:p>
            <a:pPr>
              <a:defRPr/>
            </a:pPr>
            <a:endParaRPr lang="en-US"/>
          </a:p>
        </p:txBody>
      </p:sp>
    </p:spTree>
    <p:extLst>
      <p:ext uri="{BB962C8B-B14F-4D97-AF65-F5344CB8AC3E}">
        <p14:creationId xmlns:p14="http://schemas.microsoft.com/office/powerpoint/2010/main" val="181044050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7736" y="6381329"/>
            <a:ext cx="166581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793958"/>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10" descr="LA backgroun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spTree>
    <p:extLst>
      <p:ext uri="{BB962C8B-B14F-4D97-AF65-F5344CB8AC3E}">
        <p14:creationId xmlns:p14="http://schemas.microsoft.com/office/powerpoint/2010/main" val="318469985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304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892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7736" y="6381329"/>
            <a:ext cx="166581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38046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r>
              <a:rPr lang="en-US" dirty="0">
                <a:solidFill>
                  <a:srgbClr val="7C6A55"/>
                </a:solidFill>
              </a:rPr>
              <a:t>  ©</a:t>
            </a:r>
          </a:p>
        </p:txBody>
      </p:sp>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7736" y="6381329"/>
            <a:ext cx="166581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784400"/>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7736" y="6381329"/>
            <a:ext cx="166581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70090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7736" y="6381329"/>
            <a:ext cx="166581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89136"/>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7736" y="6381329"/>
            <a:ext cx="166581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068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10972800"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51924730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10" descr="LA backgroun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spTree>
    <p:extLst>
      <p:ext uri="{BB962C8B-B14F-4D97-AF65-F5344CB8AC3E}">
        <p14:creationId xmlns:p14="http://schemas.microsoft.com/office/powerpoint/2010/main" val="303214826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spTree>
    <p:extLst>
      <p:ext uri="{BB962C8B-B14F-4D97-AF65-F5344CB8AC3E}">
        <p14:creationId xmlns:p14="http://schemas.microsoft.com/office/powerpoint/2010/main" val="428150024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04800" y="609600"/>
            <a:ext cx="80264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7736" y="6381329"/>
            <a:ext cx="166581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47198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6" name="Picture 10" descr="LA backgroun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3119669" y="360040"/>
            <a:ext cx="9072331" cy="764704"/>
          </a:xfrm>
        </p:spPr>
        <p:txBody>
          <a:bodyPr>
            <a:noAutofit/>
          </a:bodyPr>
          <a:lstStyle>
            <a:lvl1pPr algn="l">
              <a:defRPr sz="2000" b="1">
                <a:solidFill>
                  <a:schemeClr val="bg1"/>
                </a:solidFill>
              </a:defRPr>
            </a:lvl1pPr>
          </a:lstStyle>
          <a:p>
            <a:r>
              <a:rPr lang="fr-FR" dirty="0"/>
              <a:t>PRESENTATION / CHAPTER TITLE</a:t>
            </a:r>
            <a:endParaRPr lang="en-CA" dirty="0"/>
          </a:p>
        </p:txBody>
      </p:sp>
      <p:sp>
        <p:nvSpPr>
          <p:cNvPr id="11" name="Subtitle 2"/>
          <p:cNvSpPr>
            <a:spLocks noGrp="1"/>
          </p:cNvSpPr>
          <p:nvPr>
            <p:ph type="subTitle" idx="1" hasCustomPrompt="1"/>
          </p:nvPr>
        </p:nvSpPr>
        <p:spPr>
          <a:xfrm>
            <a:off x="1828800" y="2552700"/>
            <a:ext cx="8534400" cy="1752600"/>
          </a:xfrm>
        </p:spPr>
        <p:txBody>
          <a:bodyPr>
            <a:noAutofit/>
          </a:bodyPr>
          <a:lstStyle>
            <a:lvl1pPr marL="0" indent="0" algn="ctr">
              <a:buNone/>
              <a:defRPr sz="3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PRESENTATION TITLE / TITRE DE LA PR</a:t>
            </a:r>
            <a:r>
              <a:rPr lang="en-CA" dirty="0"/>
              <a:t>ÉSENTATION</a:t>
            </a:r>
            <a:endParaRPr lang="fr-FR" dirty="0"/>
          </a:p>
        </p:txBody>
      </p:sp>
      <p:sp>
        <p:nvSpPr>
          <p:cNvPr id="12" name="Slide Number Placeholder 5"/>
          <p:cNvSpPr>
            <a:spLocks noGrp="1"/>
          </p:cNvSpPr>
          <p:nvPr>
            <p:ph type="sldNum" sz="quarter" idx="4"/>
          </p:nvPr>
        </p:nvSpPr>
        <p:spPr>
          <a:xfrm>
            <a:off x="4751851" y="635635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239F8FD-FE00-4FA5-929B-49169E311E15}" type="slidenum">
              <a:rPr lang="en-CA" smtClean="0"/>
              <a:pPr/>
              <a:t>‹#›</a:t>
            </a:fld>
            <a:endParaRPr lang="en-CA"/>
          </a:p>
        </p:txBody>
      </p:sp>
    </p:spTree>
    <p:extLst>
      <p:ext uri="{BB962C8B-B14F-4D97-AF65-F5344CB8AC3E}">
        <p14:creationId xmlns:p14="http://schemas.microsoft.com/office/powerpoint/2010/main" val="2450931053"/>
      </p:ext>
    </p:extLst>
  </p:cSld>
  <p:clrMapOvr>
    <a:overrideClrMapping bg1="lt1" tx1="dk1" bg2="lt2" tx2="dk2" accent1="accent1" accent2="accent2" accent3="accent3" accent4="accent4" accent5="accent5" accent6="accent6" hlink="hlink" folHlink="folHlink"/>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8F001A"/>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543606" y="31666"/>
            <a:ext cx="7104789" cy="733039"/>
          </a:xfrm>
        </p:spPr>
        <p:txBody>
          <a:bodyPr>
            <a:normAutofit/>
          </a:bodyPr>
          <a:lstStyle>
            <a:lvl1pPr>
              <a:defRPr sz="2000" b="1">
                <a:solidFill>
                  <a:schemeClr val="bg1"/>
                </a:solidFill>
              </a:defRPr>
            </a:lvl1pPr>
          </a:lstStyle>
          <a:p>
            <a:r>
              <a:rPr lang="fr-FR" dirty="0"/>
              <a:t>TITLE / TITRE</a:t>
            </a:r>
            <a:endParaRPr lang="en-CA" dirty="0"/>
          </a:p>
        </p:txBody>
      </p:sp>
      <p:sp>
        <p:nvSpPr>
          <p:cNvPr id="7" name="Rectangle 8"/>
          <p:cNvSpPr>
            <a:spLocks noChangeArrowheads="1"/>
          </p:cNvSpPr>
          <p:nvPr userDrawn="1"/>
        </p:nvSpPr>
        <p:spPr bwMode="auto">
          <a:xfrm>
            <a:off x="3454400" y="2676078"/>
            <a:ext cx="5283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buClr>
                <a:srgbClr val="800000"/>
              </a:buClr>
              <a:buFont typeface="Wingdings" charset="0"/>
              <a:buNone/>
            </a:pPr>
            <a:r>
              <a:rPr lang="en-US" sz="1400" b="0" dirty="0">
                <a:solidFill>
                  <a:schemeClr val="bg1"/>
                </a:solidFill>
                <a:latin typeface="Arial"/>
                <a:cs typeface="Arial"/>
              </a:rPr>
              <a:t>Telfer Executive Programs</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Centre for Executive Leadership</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45 O’Connor Street, Suite 350</a:t>
            </a:r>
          </a:p>
          <a:p>
            <a:pPr marL="342900" indent="-342900" algn="ctr">
              <a:spcBef>
                <a:spcPct val="20000"/>
              </a:spcBef>
              <a:buClr>
                <a:srgbClr val="800000"/>
              </a:buClr>
              <a:buFont typeface="Wingdings" charset="0"/>
              <a:buNone/>
            </a:pPr>
            <a:r>
              <a:rPr lang="en-US" sz="1400" b="0" dirty="0">
                <a:solidFill>
                  <a:schemeClr val="bg1"/>
                </a:solidFill>
                <a:latin typeface="Arial"/>
                <a:cs typeface="Arial"/>
              </a:rPr>
              <a:t>Ottawa,</a:t>
            </a:r>
            <a:r>
              <a:rPr lang="en-US" sz="1400" b="0" baseline="0" dirty="0">
                <a:solidFill>
                  <a:schemeClr val="bg1"/>
                </a:solidFill>
                <a:latin typeface="Arial"/>
                <a:cs typeface="Arial"/>
              </a:rPr>
              <a:t> Ontario K1P 1A4</a:t>
            </a:r>
            <a:endParaRPr lang="en-US" sz="1400" b="0" dirty="0">
              <a:solidFill>
                <a:schemeClr val="bg1"/>
              </a:solidFill>
              <a:latin typeface="Arial"/>
              <a:cs typeface="Arial"/>
            </a:endParaRP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indent="-342900" algn="ctr">
              <a:spcBef>
                <a:spcPct val="20000"/>
              </a:spcBef>
              <a:buClr>
                <a:srgbClr val="800000"/>
              </a:buClr>
              <a:buFont typeface="Wingdings" charset="0"/>
              <a:buNone/>
            </a:pPr>
            <a:r>
              <a:rPr lang="fr-CA" sz="1400" b="0" dirty="0">
                <a:solidFill>
                  <a:schemeClr val="bg1"/>
                </a:solidFill>
                <a:latin typeface="Arial"/>
                <a:cs typeface="Arial"/>
              </a:rPr>
              <a:t>Tel.: 613-564-0818</a:t>
            </a: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marR="0" indent="-342900" algn="ctr" defTabSz="914400" rtl="0" eaLnBrk="1" fontAlgn="auto" latinLnBrk="0" hangingPunct="1">
              <a:lnSpc>
                <a:spcPct val="100000"/>
              </a:lnSpc>
              <a:spcBef>
                <a:spcPct val="20000"/>
              </a:spcBef>
              <a:spcAft>
                <a:spcPts val="0"/>
              </a:spcAft>
              <a:buClr>
                <a:srgbClr val="800000"/>
              </a:buClr>
              <a:buSzTx/>
              <a:buFont typeface="Wingdings" charset="0"/>
              <a:buNone/>
              <a:tabLst/>
              <a:defRPr/>
            </a:pPr>
            <a:r>
              <a:rPr lang="fr-CA" sz="1400" dirty="0">
                <a:solidFill>
                  <a:schemeClr val="bg1"/>
                </a:solidFill>
                <a:latin typeface="Arial"/>
                <a:cs typeface="Arial"/>
              </a:rPr>
              <a:t>execed@telfer.uOttawa.ca</a:t>
            </a:r>
          </a:p>
          <a:p>
            <a:pPr marL="342900" marR="0" indent="-342900" algn="ctr" defTabSz="914400" rtl="0" eaLnBrk="1" fontAlgn="auto" latinLnBrk="0" hangingPunct="1">
              <a:lnSpc>
                <a:spcPct val="100000"/>
              </a:lnSpc>
              <a:spcBef>
                <a:spcPct val="20000"/>
              </a:spcBef>
              <a:spcAft>
                <a:spcPts val="0"/>
              </a:spcAft>
              <a:buClr>
                <a:srgbClr val="800000"/>
              </a:buClr>
              <a:buSzTx/>
              <a:buFont typeface="Wingdings" charset="0"/>
              <a:buNone/>
              <a:tabLst/>
              <a:defRPr/>
            </a:pPr>
            <a:r>
              <a:rPr lang="fr-CA" sz="1400" dirty="0">
                <a:solidFill>
                  <a:schemeClr val="bg1"/>
                </a:solidFill>
                <a:latin typeface="Arial"/>
                <a:cs typeface="Arial"/>
              </a:rPr>
              <a:t>telfer.uOttawa.ca</a:t>
            </a:r>
            <a:endParaRPr lang="en-US" sz="1400" dirty="0">
              <a:solidFill>
                <a:schemeClr val="bg1"/>
              </a:solidFill>
              <a:latin typeface="Arial"/>
              <a:cs typeface="Arial"/>
            </a:endParaRPr>
          </a:p>
          <a:p>
            <a:pPr marL="342900" indent="-342900" algn="ctr">
              <a:spcBef>
                <a:spcPct val="20000"/>
              </a:spcBef>
              <a:buClr>
                <a:srgbClr val="800000"/>
              </a:buClr>
              <a:buFont typeface="Wingdings" charset="0"/>
              <a:buNone/>
            </a:pPr>
            <a:endParaRPr lang="fr-CA" sz="1400" b="0" dirty="0">
              <a:solidFill>
                <a:schemeClr val="bg1"/>
              </a:solidFill>
              <a:latin typeface="Arial"/>
              <a:cs typeface="Arial"/>
            </a:endParaRPr>
          </a:p>
          <a:p>
            <a:pPr marL="342900" indent="-342900" algn="ctr">
              <a:spcBef>
                <a:spcPct val="20000"/>
              </a:spcBef>
              <a:buClr>
                <a:srgbClr val="800000"/>
              </a:buClr>
              <a:buFont typeface="Wingdings" charset="0"/>
              <a:buNone/>
            </a:pPr>
            <a:endParaRPr lang="en-US" sz="1400" b="0" dirty="0">
              <a:latin typeface="Arial"/>
              <a:cs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9554897" y="385614"/>
            <a:ext cx="2032000" cy="5676900"/>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8181" y="385614"/>
            <a:ext cx="2032000" cy="5676900"/>
          </a:xfrm>
          <a:prstGeom prst="rect">
            <a:avLst/>
          </a:prstGeom>
        </p:spPr>
      </p:pic>
      <p:pic>
        <p:nvPicPr>
          <p:cNvPr id="6" name="Picture 10" descr="LA background"/>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870366"/>
      </p:ext>
    </p:extLst>
  </p:cSld>
  <p:clrMapOvr>
    <a:overrideClrMapping bg1="lt1" tx1="dk1" bg2="lt2" tx2="dk2" accent1="accent1" accent2="accent2" accent3="accent3" accent4="accent4" accent5="accent5" accent6="accent6" hlink="hlink" folHlink="folHlink"/>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77596-90BF-4AF4-B089-A51886413B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A"/>
          </a:p>
        </p:txBody>
      </p:sp>
      <p:sp>
        <p:nvSpPr>
          <p:cNvPr id="3" name="Subtitle 2">
            <a:extLst>
              <a:ext uri="{FF2B5EF4-FFF2-40B4-BE49-F238E27FC236}">
                <a16:creationId xmlns:a16="http://schemas.microsoft.com/office/drawing/2014/main" id="{55D3E1A4-6C2E-4301-85E4-81BA64AA8E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
        <p:nvSpPr>
          <p:cNvPr id="4" name="Date Placeholder 3">
            <a:extLst>
              <a:ext uri="{FF2B5EF4-FFF2-40B4-BE49-F238E27FC236}">
                <a16:creationId xmlns:a16="http://schemas.microsoft.com/office/drawing/2014/main" id="{5CE7E154-C702-4BDB-8A10-5F0528F425AB}"/>
              </a:ext>
            </a:extLst>
          </p:cNvPr>
          <p:cNvSpPr>
            <a:spLocks noGrp="1"/>
          </p:cNvSpPr>
          <p:nvPr>
            <p:ph type="dt" sz="half" idx="10"/>
          </p:nvPr>
        </p:nvSpPr>
        <p:spPr/>
        <p:txBody>
          <a:bodyPr/>
          <a:lstStyle/>
          <a:p>
            <a:endParaRPr lang="fr-CA"/>
          </a:p>
        </p:txBody>
      </p:sp>
      <p:sp>
        <p:nvSpPr>
          <p:cNvPr id="5" name="Footer Placeholder 4">
            <a:extLst>
              <a:ext uri="{FF2B5EF4-FFF2-40B4-BE49-F238E27FC236}">
                <a16:creationId xmlns:a16="http://schemas.microsoft.com/office/drawing/2014/main" id="{D61804DD-946C-49AD-89C9-745D9BBAAD6F}"/>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FA47F195-64B6-4D2A-BE1C-A5E340D67D90}"/>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2475557436"/>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B086-F428-4245-AB77-EBA6383C3DC1}"/>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271919AE-4397-4959-85C8-7AD5FB4A3E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D6639EC1-7DF6-4F7F-BFC9-E11A6A58142F}"/>
              </a:ext>
            </a:extLst>
          </p:cNvPr>
          <p:cNvSpPr>
            <a:spLocks noGrp="1"/>
          </p:cNvSpPr>
          <p:nvPr>
            <p:ph type="dt" sz="half" idx="10"/>
          </p:nvPr>
        </p:nvSpPr>
        <p:spPr/>
        <p:txBody>
          <a:bodyPr/>
          <a:lstStyle/>
          <a:p>
            <a:endParaRPr lang="fr-CA"/>
          </a:p>
        </p:txBody>
      </p:sp>
      <p:sp>
        <p:nvSpPr>
          <p:cNvPr id="5" name="Footer Placeholder 4">
            <a:extLst>
              <a:ext uri="{FF2B5EF4-FFF2-40B4-BE49-F238E27FC236}">
                <a16:creationId xmlns:a16="http://schemas.microsoft.com/office/drawing/2014/main" id="{0B7553A2-2C01-4C37-9E00-DF1C16527312}"/>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A46C4C6F-DE35-4574-8740-B9090E8B546F}"/>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389621417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C1F2-34CC-44EF-AF35-A8924ECA2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A"/>
          </a:p>
        </p:txBody>
      </p:sp>
      <p:sp>
        <p:nvSpPr>
          <p:cNvPr id="3" name="Text Placeholder 2">
            <a:extLst>
              <a:ext uri="{FF2B5EF4-FFF2-40B4-BE49-F238E27FC236}">
                <a16:creationId xmlns:a16="http://schemas.microsoft.com/office/drawing/2014/main" id="{2A4B1F4F-9663-42C8-BF34-61AD93878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CF68DD-9F98-472E-97D5-1CA45C6A07A6}"/>
              </a:ext>
            </a:extLst>
          </p:cNvPr>
          <p:cNvSpPr>
            <a:spLocks noGrp="1"/>
          </p:cNvSpPr>
          <p:nvPr>
            <p:ph type="dt" sz="half" idx="10"/>
          </p:nvPr>
        </p:nvSpPr>
        <p:spPr/>
        <p:txBody>
          <a:bodyPr/>
          <a:lstStyle/>
          <a:p>
            <a:endParaRPr lang="fr-CA"/>
          </a:p>
        </p:txBody>
      </p:sp>
      <p:sp>
        <p:nvSpPr>
          <p:cNvPr id="5" name="Footer Placeholder 4">
            <a:extLst>
              <a:ext uri="{FF2B5EF4-FFF2-40B4-BE49-F238E27FC236}">
                <a16:creationId xmlns:a16="http://schemas.microsoft.com/office/drawing/2014/main" id="{B5A6D42A-14FF-4DDC-850C-926718BAE159}"/>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CF65D697-2D79-4316-8819-D24A17C4D50F}"/>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410253086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2E7C8-BB1F-43DD-AC94-B0D07CA8AE3B}"/>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C7AE1152-7693-4819-A69E-23C8B8CA5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a:extLst>
              <a:ext uri="{FF2B5EF4-FFF2-40B4-BE49-F238E27FC236}">
                <a16:creationId xmlns:a16="http://schemas.microsoft.com/office/drawing/2014/main" id="{4ACDF967-DF6A-4385-BA36-C5C2277265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a:extLst>
              <a:ext uri="{FF2B5EF4-FFF2-40B4-BE49-F238E27FC236}">
                <a16:creationId xmlns:a16="http://schemas.microsoft.com/office/drawing/2014/main" id="{7354D426-589F-4F9A-B158-AE7E6AE8B621}"/>
              </a:ext>
            </a:extLst>
          </p:cNvPr>
          <p:cNvSpPr>
            <a:spLocks noGrp="1"/>
          </p:cNvSpPr>
          <p:nvPr>
            <p:ph type="dt" sz="half" idx="10"/>
          </p:nvPr>
        </p:nvSpPr>
        <p:spPr/>
        <p:txBody>
          <a:bodyPr/>
          <a:lstStyle/>
          <a:p>
            <a:endParaRPr lang="fr-CA"/>
          </a:p>
        </p:txBody>
      </p:sp>
      <p:sp>
        <p:nvSpPr>
          <p:cNvPr id="6" name="Footer Placeholder 5">
            <a:extLst>
              <a:ext uri="{FF2B5EF4-FFF2-40B4-BE49-F238E27FC236}">
                <a16:creationId xmlns:a16="http://schemas.microsoft.com/office/drawing/2014/main" id="{84DB081A-C4A2-46FE-8FC4-16DA213145F9}"/>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B53732D4-A379-499B-97F8-D25768FA18C9}"/>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142510920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AB05-BEED-4630-B38C-FB1086321A9F}"/>
              </a:ext>
            </a:extLst>
          </p:cNvPr>
          <p:cNvSpPr>
            <a:spLocks noGrp="1"/>
          </p:cNvSpPr>
          <p:nvPr>
            <p:ph type="title"/>
          </p:nvPr>
        </p:nvSpPr>
        <p:spPr>
          <a:xfrm>
            <a:off x="839788" y="365125"/>
            <a:ext cx="10515600" cy="1325563"/>
          </a:xfrm>
        </p:spPr>
        <p:txBody>
          <a:bodyPr/>
          <a:lstStyle/>
          <a:p>
            <a:r>
              <a:rPr lang="en-US"/>
              <a:t>Click to edit Master title style</a:t>
            </a:r>
            <a:endParaRPr lang="fr-CA"/>
          </a:p>
        </p:txBody>
      </p:sp>
      <p:sp>
        <p:nvSpPr>
          <p:cNvPr id="3" name="Text Placeholder 2">
            <a:extLst>
              <a:ext uri="{FF2B5EF4-FFF2-40B4-BE49-F238E27FC236}">
                <a16:creationId xmlns:a16="http://schemas.microsoft.com/office/drawing/2014/main" id="{9F413B58-9A8C-4D91-BAB6-2D6A37C75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706D9-20DF-4535-A9FA-A5FD738513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a:extLst>
              <a:ext uri="{FF2B5EF4-FFF2-40B4-BE49-F238E27FC236}">
                <a16:creationId xmlns:a16="http://schemas.microsoft.com/office/drawing/2014/main" id="{FB2D3BC9-5ADB-4531-9E71-1136DACFC7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3D2E17-29BC-465D-B213-8374D52232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a:extLst>
              <a:ext uri="{FF2B5EF4-FFF2-40B4-BE49-F238E27FC236}">
                <a16:creationId xmlns:a16="http://schemas.microsoft.com/office/drawing/2014/main" id="{9586CD3D-2B0E-4E06-80F7-02C25451E6A9}"/>
              </a:ext>
            </a:extLst>
          </p:cNvPr>
          <p:cNvSpPr>
            <a:spLocks noGrp="1"/>
          </p:cNvSpPr>
          <p:nvPr>
            <p:ph type="dt" sz="half" idx="10"/>
          </p:nvPr>
        </p:nvSpPr>
        <p:spPr/>
        <p:txBody>
          <a:bodyPr/>
          <a:lstStyle/>
          <a:p>
            <a:endParaRPr lang="fr-CA"/>
          </a:p>
        </p:txBody>
      </p:sp>
      <p:sp>
        <p:nvSpPr>
          <p:cNvPr id="8" name="Footer Placeholder 7">
            <a:extLst>
              <a:ext uri="{FF2B5EF4-FFF2-40B4-BE49-F238E27FC236}">
                <a16:creationId xmlns:a16="http://schemas.microsoft.com/office/drawing/2014/main" id="{ED2E3E69-6D1A-4F79-B6DC-D4900579D226}"/>
              </a:ext>
            </a:extLst>
          </p:cNvPr>
          <p:cNvSpPr>
            <a:spLocks noGrp="1"/>
          </p:cNvSpPr>
          <p:nvPr>
            <p:ph type="ftr" sz="quarter" idx="11"/>
          </p:nvPr>
        </p:nvSpPr>
        <p:spPr/>
        <p:txBody>
          <a:bodyPr/>
          <a:lstStyle/>
          <a:p>
            <a:endParaRPr lang="fr-CA"/>
          </a:p>
        </p:txBody>
      </p:sp>
      <p:sp>
        <p:nvSpPr>
          <p:cNvPr id="9" name="Slide Number Placeholder 8">
            <a:extLst>
              <a:ext uri="{FF2B5EF4-FFF2-40B4-BE49-F238E27FC236}">
                <a16:creationId xmlns:a16="http://schemas.microsoft.com/office/drawing/2014/main" id="{4F9AF641-C666-4B4B-824B-704A60A39D99}"/>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1622581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304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892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Rectangle 9"/>
          <p:cNvSpPr>
            <a:spLocks noGrp="1" noChangeArrowheads="1"/>
          </p:cNvSpPr>
          <p:nvPr>
            <p:ph type="sldNum" sz="quarter" idx="10"/>
          </p:nvPr>
        </p:nvSpPr>
        <p:spPr>
          <a:ln/>
        </p:spPr>
        <p:txBody>
          <a:bodyPr/>
          <a:lstStyle>
            <a:lvl1pPr>
              <a:defRPr/>
            </a:lvl1pPr>
          </a:lstStyle>
          <a:p>
            <a:pPr>
              <a:defRPr/>
            </a:pPr>
            <a:fld id="{D70DD470-93EA-41C9-9837-60B2D3C7C5A5}"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17986171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mp;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772817"/>
            <a:ext cx="10972800" cy="435334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419697323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8033-9754-4234-B09A-1F7037A733B9}"/>
              </a:ext>
            </a:extLst>
          </p:cNvPr>
          <p:cNvSpPr>
            <a:spLocks noGrp="1"/>
          </p:cNvSpPr>
          <p:nvPr>
            <p:ph type="title"/>
          </p:nvPr>
        </p:nvSpPr>
        <p:spPr/>
        <p:txBody>
          <a:bodyPr/>
          <a:lstStyle/>
          <a:p>
            <a:r>
              <a:rPr lang="en-US"/>
              <a:t>Click to edit Master title style</a:t>
            </a:r>
            <a:endParaRPr lang="fr-CA"/>
          </a:p>
        </p:txBody>
      </p:sp>
      <p:sp>
        <p:nvSpPr>
          <p:cNvPr id="3" name="Date Placeholder 2">
            <a:extLst>
              <a:ext uri="{FF2B5EF4-FFF2-40B4-BE49-F238E27FC236}">
                <a16:creationId xmlns:a16="http://schemas.microsoft.com/office/drawing/2014/main" id="{F79FB925-AC7A-4AD2-8E31-363936BC9689}"/>
              </a:ext>
            </a:extLst>
          </p:cNvPr>
          <p:cNvSpPr>
            <a:spLocks noGrp="1"/>
          </p:cNvSpPr>
          <p:nvPr>
            <p:ph type="dt" sz="half" idx="10"/>
          </p:nvPr>
        </p:nvSpPr>
        <p:spPr/>
        <p:txBody>
          <a:bodyPr/>
          <a:lstStyle/>
          <a:p>
            <a:endParaRPr lang="fr-CA"/>
          </a:p>
        </p:txBody>
      </p:sp>
      <p:sp>
        <p:nvSpPr>
          <p:cNvPr id="4" name="Footer Placeholder 3">
            <a:extLst>
              <a:ext uri="{FF2B5EF4-FFF2-40B4-BE49-F238E27FC236}">
                <a16:creationId xmlns:a16="http://schemas.microsoft.com/office/drawing/2014/main" id="{41B25C80-74B4-4F82-9C3D-4A3D1B445458}"/>
              </a:ext>
            </a:extLst>
          </p:cNvPr>
          <p:cNvSpPr>
            <a:spLocks noGrp="1"/>
          </p:cNvSpPr>
          <p:nvPr>
            <p:ph type="ftr" sz="quarter" idx="11"/>
          </p:nvPr>
        </p:nvSpPr>
        <p:spPr/>
        <p:txBody>
          <a:bodyPr/>
          <a:lstStyle/>
          <a:p>
            <a:endParaRPr lang="fr-CA"/>
          </a:p>
        </p:txBody>
      </p:sp>
      <p:sp>
        <p:nvSpPr>
          <p:cNvPr id="5" name="Slide Number Placeholder 4">
            <a:extLst>
              <a:ext uri="{FF2B5EF4-FFF2-40B4-BE49-F238E27FC236}">
                <a16:creationId xmlns:a16="http://schemas.microsoft.com/office/drawing/2014/main" id="{46434308-572C-4226-8D93-D3C4B53916A8}"/>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4096372096"/>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B1AFD3-3FF0-4584-9BEE-5D29B3F69E27}"/>
              </a:ext>
            </a:extLst>
          </p:cNvPr>
          <p:cNvSpPr>
            <a:spLocks noGrp="1"/>
          </p:cNvSpPr>
          <p:nvPr>
            <p:ph type="dt" sz="half" idx="10"/>
          </p:nvPr>
        </p:nvSpPr>
        <p:spPr/>
        <p:txBody>
          <a:bodyPr/>
          <a:lstStyle/>
          <a:p>
            <a:endParaRPr lang="fr-CA"/>
          </a:p>
        </p:txBody>
      </p:sp>
      <p:sp>
        <p:nvSpPr>
          <p:cNvPr id="3" name="Footer Placeholder 2">
            <a:extLst>
              <a:ext uri="{FF2B5EF4-FFF2-40B4-BE49-F238E27FC236}">
                <a16:creationId xmlns:a16="http://schemas.microsoft.com/office/drawing/2014/main" id="{1510B40E-DB6B-4B59-A5F6-03AC2F429EDB}"/>
              </a:ext>
            </a:extLst>
          </p:cNvPr>
          <p:cNvSpPr>
            <a:spLocks noGrp="1"/>
          </p:cNvSpPr>
          <p:nvPr>
            <p:ph type="ftr" sz="quarter" idx="11"/>
          </p:nvPr>
        </p:nvSpPr>
        <p:spPr/>
        <p:txBody>
          <a:bodyPr/>
          <a:lstStyle/>
          <a:p>
            <a:endParaRPr lang="fr-CA"/>
          </a:p>
        </p:txBody>
      </p:sp>
      <p:sp>
        <p:nvSpPr>
          <p:cNvPr id="4" name="Slide Number Placeholder 3">
            <a:extLst>
              <a:ext uri="{FF2B5EF4-FFF2-40B4-BE49-F238E27FC236}">
                <a16:creationId xmlns:a16="http://schemas.microsoft.com/office/drawing/2014/main" id="{418BF8D3-5435-401E-A2F4-264DD8BDFEBB}"/>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336103476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537A-1A3E-41A5-B581-39E2127DFE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A9C8C8AA-7C10-4DC9-919A-241A2833D2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a:extLst>
              <a:ext uri="{FF2B5EF4-FFF2-40B4-BE49-F238E27FC236}">
                <a16:creationId xmlns:a16="http://schemas.microsoft.com/office/drawing/2014/main" id="{A4998C4C-943B-4660-8F60-8AC6A9CD4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70A098-46AE-4281-A77F-E95C8CDF2AAA}"/>
              </a:ext>
            </a:extLst>
          </p:cNvPr>
          <p:cNvSpPr>
            <a:spLocks noGrp="1"/>
          </p:cNvSpPr>
          <p:nvPr>
            <p:ph type="dt" sz="half" idx="10"/>
          </p:nvPr>
        </p:nvSpPr>
        <p:spPr/>
        <p:txBody>
          <a:bodyPr/>
          <a:lstStyle/>
          <a:p>
            <a:endParaRPr lang="fr-CA"/>
          </a:p>
        </p:txBody>
      </p:sp>
      <p:sp>
        <p:nvSpPr>
          <p:cNvPr id="6" name="Footer Placeholder 5">
            <a:extLst>
              <a:ext uri="{FF2B5EF4-FFF2-40B4-BE49-F238E27FC236}">
                <a16:creationId xmlns:a16="http://schemas.microsoft.com/office/drawing/2014/main" id="{EB5ADEA2-2104-41C3-A47B-9E75E3F67921}"/>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31FF4AAC-BEA5-4D38-B55E-D9E9E7A31E10}"/>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3085385349"/>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CB0D6-C156-4005-80E8-A1EC93706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Picture Placeholder 2">
            <a:extLst>
              <a:ext uri="{FF2B5EF4-FFF2-40B4-BE49-F238E27FC236}">
                <a16:creationId xmlns:a16="http://schemas.microsoft.com/office/drawing/2014/main" id="{19434A7F-0B35-4106-A46C-FB546A443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a:extLst>
              <a:ext uri="{FF2B5EF4-FFF2-40B4-BE49-F238E27FC236}">
                <a16:creationId xmlns:a16="http://schemas.microsoft.com/office/drawing/2014/main" id="{F415746A-BB31-496A-A784-FE2809937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E95B2B-0F2C-4407-AC8C-6802E1DF2D7F}"/>
              </a:ext>
            </a:extLst>
          </p:cNvPr>
          <p:cNvSpPr>
            <a:spLocks noGrp="1"/>
          </p:cNvSpPr>
          <p:nvPr>
            <p:ph type="dt" sz="half" idx="10"/>
          </p:nvPr>
        </p:nvSpPr>
        <p:spPr/>
        <p:txBody>
          <a:bodyPr/>
          <a:lstStyle/>
          <a:p>
            <a:endParaRPr lang="fr-CA"/>
          </a:p>
        </p:txBody>
      </p:sp>
      <p:sp>
        <p:nvSpPr>
          <p:cNvPr id="6" name="Footer Placeholder 5">
            <a:extLst>
              <a:ext uri="{FF2B5EF4-FFF2-40B4-BE49-F238E27FC236}">
                <a16:creationId xmlns:a16="http://schemas.microsoft.com/office/drawing/2014/main" id="{AAF1AC46-D7C3-44B8-A809-984734AE4CC5}"/>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1E33877C-BD51-4D61-8C42-F7B5FEFF8B9F}"/>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179992869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57786-4AC6-44CE-B6C9-F7F6EE5A36E7}"/>
              </a:ext>
            </a:extLst>
          </p:cNvPr>
          <p:cNvSpPr>
            <a:spLocks noGrp="1"/>
          </p:cNvSpPr>
          <p:nvPr>
            <p:ph type="title"/>
          </p:nvPr>
        </p:nvSpPr>
        <p:spPr/>
        <p:txBody>
          <a:bodyPr/>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67134EDF-65FD-4982-B8C3-D0477D9EB6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83E970EE-4A97-4CB4-9A74-AD6AFEAF444C}"/>
              </a:ext>
            </a:extLst>
          </p:cNvPr>
          <p:cNvSpPr>
            <a:spLocks noGrp="1"/>
          </p:cNvSpPr>
          <p:nvPr>
            <p:ph type="dt" sz="half" idx="10"/>
          </p:nvPr>
        </p:nvSpPr>
        <p:spPr/>
        <p:txBody>
          <a:bodyPr/>
          <a:lstStyle/>
          <a:p>
            <a:endParaRPr lang="fr-CA"/>
          </a:p>
        </p:txBody>
      </p:sp>
      <p:sp>
        <p:nvSpPr>
          <p:cNvPr id="5" name="Footer Placeholder 4">
            <a:extLst>
              <a:ext uri="{FF2B5EF4-FFF2-40B4-BE49-F238E27FC236}">
                <a16:creationId xmlns:a16="http://schemas.microsoft.com/office/drawing/2014/main" id="{1D38A853-9FA1-4208-956D-3E408A8B5F85}"/>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CE80F0C1-E755-474E-BE89-44D61EADB758}"/>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284481637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821FD-8860-4BA2-8716-D214E454BB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C63B5369-4A8C-4365-8E8C-D3B3E21D97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D4080C26-31B3-4FE3-93F7-214CC70D75AA}"/>
              </a:ext>
            </a:extLst>
          </p:cNvPr>
          <p:cNvSpPr>
            <a:spLocks noGrp="1"/>
          </p:cNvSpPr>
          <p:nvPr>
            <p:ph type="dt" sz="half" idx="10"/>
          </p:nvPr>
        </p:nvSpPr>
        <p:spPr/>
        <p:txBody>
          <a:bodyPr/>
          <a:lstStyle/>
          <a:p>
            <a:endParaRPr lang="fr-CA"/>
          </a:p>
        </p:txBody>
      </p:sp>
      <p:sp>
        <p:nvSpPr>
          <p:cNvPr id="5" name="Footer Placeholder 4">
            <a:extLst>
              <a:ext uri="{FF2B5EF4-FFF2-40B4-BE49-F238E27FC236}">
                <a16:creationId xmlns:a16="http://schemas.microsoft.com/office/drawing/2014/main" id="{9ED24B00-0C10-46BC-968B-1FF2E547705D}"/>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CB58A3AC-5310-4231-9329-53024A476857}"/>
              </a:ext>
            </a:extLst>
          </p:cNvPr>
          <p:cNvSpPr>
            <a:spLocks noGrp="1"/>
          </p:cNvSpPr>
          <p:nvPr>
            <p:ph type="sldNum" sz="quarter" idx="12"/>
          </p:nvPr>
        </p:nvSpPr>
        <p:spPr/>
        <p:txBody>
          <a:bodyPr/>
          <a:lstStyle/>
          <a:p>
            <a:fld id="{6C5C6694-E97A-44D0-837E-BA3A85762C3B}" type="slidenum">
              <a:rPr lang="fr-CA" smtClean="0"/>
              <a:t>‹#›</a:t>
            </a:fld>
            <a:endParaRPr lang="fr-CA"/>
          </a:p>
        </p:txBody>
      </p:sp>
    </p:spTree>
    <p:extLst>
      <p:ext uri="{BB962C8B-B14F-4D97-AF65-F5344CB8AC3E}">
        <p14:creationId xmlns:p14="http://schemas.microsoft.com/office/powerpoint/2010/main" val="126002128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578C2B-23EC-2E41-A06E-41FB63249561}"/>
              </a:ext>
            </a:extLst>
          </p:cNvPr>
          <p:cNvSpPr/>
          <p:nvPr userDrawn="1"/>
        </p:nvSpPr>
        <p:spPr>
          <a:xfrm>
            <a:off x="1" y="1322173"/>
            <a:ext cx="10301288" cy="5631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a:extLst>
              <a:ext uri="{FF2B5EF4-FFF2-40B4-BE49-F238E27FC236}">
                <a16:creationId xmlns:a16="http://schemas.microsoft.com/office/drawing/2014/main" id="{BE48FA15-7B62-1942-B742-F1853AC151C5}"/>
              </a:ext>
            </a:extLst>
          </p:cNvPr>
          <p:cNvSpPr txBox="1"/>
          <p:nvPr/>
        </p:nvSpPr>
        <p:spPr>
          <a:xfrm>
            <a:off x="451128" y="1322173"/>
            <a:ext cx="369332" cy="5313406"/>
          </a:xfrm>
          <a:prstGeom prst="rect">
            <a:avLst/>
          </a:prstGeom>
          <a:noFill/>
        </p:spPr>
        <p:txBody>
          <a:bodyPr vert="vert270" wrap="square" rtlCol="0">
            <a:spAutoFit/>
          </a:bodyPr>
          <a:lstStyle/>
          <a:p>
            <a:r>
              <a:rPr lang="en-US" sz="1200" cap="all" spc="300">
                <a:solidFill>
                  <a:srgbClr val="D3C8BE"/>
                </a:solidFill>
                <a:latin typeface="Roboto Condensed Light" panose="02000000000000000000" pitchFamily="2" charset="0"/>
                <a:ea typeface="Roboto Condensed Light" panose="02000000000000000000" pitchFamily="2" charset="0"/>
                <a:cs typeface="Roboto Condensed Light" panose="02000000000000000000" pitchFamily="2" charset="0"/>
              </a:rPr>
              <a:t>École de gestion </a:t>
            </a:r>
            <a:r>
              <a:rPr lang="en-US" sz="1200" cap="all" spc="300">
                <a:solidFill>
                  <a:srgbClr val="D3C8BE"/>
                </a:solidFill>
                <a:latin typeface="Roboto Condensed Bold"/>
                <a:ea typeface="Roboto Condensed Light" panose="02000000000000000000" pitchFamily="2" charset="0"/>
                <a:cs typeface="Roboto Condensed Light" panose="02000000000000000000" pitchFamily="2" charset="0"/>
              </a:rPr>
              <a:t>Telfer</a:t>
            </a:r>
            <a:r>
              <a:rPr lang="en-US" sz="1200" cap="all" spc="300">
                <a:solidFill>
                  <a:srgbClr val="D3C8BE"/>
                </a:solidFill>
                <a:latin typeface="Roboto Condensed Light" panose="02000000000000000000" pitchFamily="2" charset="0"/>
                <a:ea typeface="Roboto Condensed Light" panose="02000000000000000000" pitchFamily="2" charset="0"/>
                <a:cs typeface="Roboto Condensed Light" panose="02000000000000000000" pitchFamily="2" charset="0"/>
              </a:rPr>
              <a:t> School of Management</a:t>
            </a:r>
          </a:p>
        </p:txBody>
      </p:sp>
      <p:cxnSp>
        <p:nvCxnSpPr>
          <p:cNvPr id="17" name="Straight Connector 16">
            <a:extLst>
              <a:ext uri="{FF2B5EF4-FFF2-40B4-BE49-F238E27FC236}">
                <a16:creationId xmlns:a16="http://schemas.microsoft.com/office/drawing/2014/main" id="{F8AEF9B3-0EDC-474B-94D9-14E13BDDBC3B}"/>
              </a:ext>
            </a:extLst>
          </p:cNvPr>
          <p:cNvCxnSpPr/>
          <p:nvPr userDrawn="1"/>
        </p:nvCxnSpPr>
        <p:spPr>
          <a:xfrm>
            <a:off x="2978365" y="821724"/>
            <a:ext cx="0" cy="1285875"/>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17B19FD4-2F89-DF42-8D31-9FDD0CC7BE36}"/>
              </a:ext>
            </a:extLst>
          </p:cNvPr>
          <p:cNvCxnSpPr/>
          <p:nvPr userDrawn="1"/>
        </p:nvCxnSpPr>
        <p:spPr>
          <a:xfrm>
            <a:off x="9675985" y="5895975"/>
            <a:ext cx="0" cy="1285875"/>
          </a:xfrm>
          <a:prstGeom prst="line">
            <a:avLst/>
          </a:prstGeom>
        </p:spPr>
        <p:style>
          <a:lnRef idx="1">
            <a:schemeClr val="accent2"/>
          </a:lnRef>
          <a:fillRef idx="0">
            <a:schemeClr val="accent2"/>
          </a:fillRef>
          <a:effectRef idx="0">
            <a:schemeClr val="accent2"/>
          </a:effectRef>
          <a:fontRef idx="minor">
            <a:schemeClr val="tx1"/>
          </a:fontRef>
        </p:style>
      </p:cxnSp>
      <p:sp>
        <p:nvSpPr>
          <p:cNvPr id="25" name="Text Placeholder 24">
            <a:extLst>
              <a:ext uri="{FF2B5EF4-FFF2-40B4-BE49-F238E27FC236}">
                <a16:creationId xmlns:a16="http://schemas.microsoft.com/office/drawing/2014/main" id="{A56D60D6-AE78-0944-9D6B-1A2C018B09CF}"/>
              </a:ext>
            </a:extLst>
          </p:cNvPr>
          <p:cNvSpPr>
            <a:spLocks noGrp="1"/>
          </p:cNvSpPr>
          <p:nvPr>
            <p:ph type="body" sz="quarter" idx="14" hasCustomPrompt="1"/>
          </p:nvPr>
        </p:nvSpPr>
        <p:spPr>
          <a:xfrm>
            <a:off x="2957513" y="2821620"/>
            <a:ext cx="6718472" cy="1762507"/>
          </a:xfrm>
          <a:prstGeom prst="rect">
            <a:avLst/>
          </a:prstGeom>
        </p:spPr>
        <p:txBody>
          <a:bodyPr/>
          <a:lstStyle>
            <a:lvl1pPr marL="0" indent="0">
              <a:buNone/>
              <a:defRPr sz="6000">
                <a:solidFill>
                  <a:schemeClr val="bg1"/>
                </a:solidFill>
                <a:latin typeface="+mj-lt"/>
              </a:defRPr>
            </a:lvl1pPr>
          </a:lstStyle>
          <a:p>
            <a:pPr lvl="0"/>
            <a:r>
              <a:rPr lang="en-US"/>
              <a:t>Presentation </a:t>
            </a:r>
            <a:br>
              <a:rPr lang="en-US"/>
            </a:br>
            <a:r>
              <a:rPr lang="en-US"/>
              <a:t>Title</a:t>
            </a:r>
          </a:p>
          <a:p>
            <a:pPr lvl="0"/>
            <a:endParaRPr lang="en-US"/>
          </a:p>
        </p:txBody>
      </p:sp>
      <p:sp>
        <p:nvSpPr>
          <p:cNvPr id="27" name="Text Placeholder 26">
            <a:extLst>
              <a:ext uri="{FF2B5EF4-FFF2-40B4-BE49-F238E27FC236}">
                <a16:creationId xmlns:a16="http://schemas.microsoft.com/office/drawing/2014/main" id="{05681EAE-16C1-564A-A8C2-E2B6171945D7}"/>
              </a:ext>
            </a:extLst>
          </p:cNvPr>
          <p:cNvSpPr>
            <a:spLocks noGrp="1"/>
          </p:cNvSpPr>
          <p:nvPr>
            <p:ph type="body" sz="quarter" idx="15" hasCustomPrompt="1"/>
          </p:nvPr>
        </p:nvSpPr>
        <p:spPr>
          <a:xfrm>
            <a:off x="2957513" y="4695826"/>
            <a:ext cx="6718472" cy="914400"/>
          </a:xfrm>
          <a:prstGeom prst="rect">
            <a:avLst/>
          </a:prstGeom>
        </p:spPr>
        <p:txBody>
          <a:bodyPr/>
          <a:lstStyle>
            <a:lvl1pPr marL="0" indent="0">
              <a:buNone/>
              <a:defRPr sz="2000">
                <a:solidFill>
                  <a:schemeClr val="bg1"/>
                </a:solidFill>
              </a:defRPr>
            </a:lvl1pPr>
          </a:lstStyle>
          <a:p>
            <a:pPr lvl="0"/>
            <a:r>
              <a:rPr lang="en-US"/>
              <a:t>Subtitle</a:t>
            </a:r>
          </a:p>
        </p:txBody>
      </p:sp>
      <p:pic>
        <p:nvPicPr>
          <p:cNvPr id="9" name="Picture 8" descr="A close up of a logo&#10;&#10;Description automatically generated">
            <a:extLst>
              <a:ext uri="{FF2B5EF4-FFF2-40B4-BE49-F238E27FC236}">
                <a16:creationId xmlns:a16="http://schemas.microsoft.com/office/drawing/2014/main" id="{321E1E41-0CBB-4647-98DD-676F50387C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652" y="264755"/>
            <a:ext cx="2183593" cy="807193"/>
          </a:xfrm>
          <a:prstGeom prst="rect">
            <a:avLst/>
          </a:prstGeom>
        </p:spPr>
      </p:pic>
    </p:spTree>
    <p:extLst>
      <p:ext uri="{BB962C8B-B14F-4D97-AF65-F5344CB8AC3E}">
        <p14:creationId xmlns:p14="http://schemas.microsoft.com/office/powerpoint/2010/main" val="56951746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0E4705-8A47-3943-93BE-96A4DCE903F7}"/>
              </a:ext>
            </a:extLst>
          </p:cNvPr>
          <p:cNvSpPr/>
          <p:nvPr/>
        </p:nvSpPr>
        <p:spPr>
          <a:xfrm>
            <a:off x="10676335" y="1"/>
            <a:ext cx="151566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a:extLst>
              <a:ext uri="{FF2B5EF4-FFF2-40B4-BE49-F238E27FC236}">
                <a16:creationId xmlns:a16="http://schemas.microsoft.com/office/drawing/2014/main" id="{36E7A4E5-7851-DE4A-8BE3-C5782398A296}"/>
              </a:ext>
            </a:extLst>
          </p:cNvPr>
          <p:cNvSpPr>
            <a:spLocks noGrp="1"/>
          </p:cNvSpPr>
          <p:nvPr>
            <p:ph type="sldNum" sz="quarter" idx="12"/>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fld id="{887A9567-B06F-C940-B410-F4F3929FAE7F}" type="slidenum">
              <a:rPr lang="en-US" smtClean="0">
                <a:solidFill>
                  <a:srgbClr val="D3C8BE"/>
                </a:solidFill>
              </a:rPr>
              <a:pPr/>
              <a:t>‹#›</a:t>
            </a:fld>
            <a:endParaRPr lang="en-US">
              <a:solidFill>
                <a:srgbClr val="D3C8BE"/>
              </a:solidFill>
            </a:endParaRPr>
          </a:p>
        </p:txBody>
      </p:sp>
      <p:cxnSp>
        <p:nvCxnSpPr>
          <p:cNvPr id="11" name="Straight Connector 10">
            <a:extLst>
              <a:ext uri="{FF2B5EF4-FFF2-40B4-BE49-F238E27FC236}">
                <a16:creationId xmlns:a16="http://schemas.microsoft.com/office/drawing/2014/main" id="{5822B4CE-DE1C-6649-B9FF-64574BFCDE4B}"/>
              </a:ext>
            </a:extLst>
          </p:cNvPr>
          <p:cNvCxnSpPr/>
          <p:nvPr/>
        </p:nvCxnSpPr>
        <p:spPr>
          <a:xfrm>
            <a:off x="881063" y="5800725"/>
            <a:ext cx="0" cy="1285875"/>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DE5F36E9-1340-3C4B-B120-491B5B69DEBA}"/>
              </a:ext>
            </a:extLst>
          </p:cNvPr>
          <p:cNvCxnSpPr/>
          <p:nvPr userDrawn="1"/>
        </p:nvCxnSpPr>
        <p:spPr>
          <a:xfrm>
            <a:off x="881063" y="5800725"/>
            <a:ext cx="0" cy="1285875"/>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sp>
        <p:nvSpPr>
          <p:cNvPr id="3" name="Picture Placeholder 2">
            <a:extLst>
              <a:ext uri="{FF2B5EF4-FFF2-40B4-BE49-F238E27FC236}">
                <a16:creationId xmlns:a16="http://schemas.microsoft.com/office/drawing/2014/main" id="{80E02049-C2BE-8D46-ABF5-1D583AA70A9A}"/>
              </a:ext>
            </a:extLst>
          </p:cNvPr>
          <p:cNvSpPr>
            <a:spLocks noGrp="1"/>
          </p:cNvSpPr>
          <p:nvPr>
            <p:ph type="pic" sz="quarter" idx="13"/>
          </p:nvPr>
        </p:nvSpPr>
        <p:spPr>
          <a:xfrm>
            <a:off x="7146132" y="1460501"/>
            <a:ext cx="4271962" cy="5397500"/>
          </a:xfrm>
          <a:prstGeom prst="rect">
            <a:avLst/>
          </a:prstGeom>
          <a:pattFill prst="lgCheck">
            <a:fgClr>
              <a:schemeClr val="tx2">
                <a:lumMod val="20000"/>
                <a:lumOff val="80000"/>
              </a:schemeClr>
            </a:fgClr>
            <a:bgClr>
              <a:schemeClr val="bg1"/>
            </a:bgClr>
          </a:pattFill>
        </p:spPr>
        <p:txBody>
          <a:bodyPr/>
          <a:lstStyle>
            <a:lvl1pPr marL="0" indent="0" algn="ctr">
              <a:buNone/>
              <a:defRPr sz="1800"/>
            </a:lvl1pPr>
          </a:lstStyle>
          <a:p>
            <a:r>
              <a:rPr lang="en-US"/>
              <a:t>Click icon to add picture</a:t>
            </a:r>
          </a:p>
        </p:txBody>
      </p:sp>
      <p:sp>
        <p:nvSpPr>
          <p:cNvPr id="17" name="Text Placeholder 24">
            <a:extLst>
              <a:ext uri="{FF2B5EF4-FFF2-40B4-BE49-F238E27FC236}">
                <a16:creationId xmlns:a16="http://schemas.microsoft.com/office/drawing/2014/main" id="{32CFA36E-EB99-B44E-887C-E0DC195B900A}"/>
              </a:ext>
            </a:extLst>
          </p:cNvPr>
          <p:cNvSpPr>
            <a:spLocks noGrp="1"/>
          </p:cNvSpPr>
          <p:nvPr>
            <p:ph type="body" sz="quarter" idx="14" hasCustomPrompt="1"/>
          </p:nvPr>
        </p:nvSpPr>
        <p:spPr>
          <a:xfrm>
            <a:off x="1544638" y="1460500"/>
            <a:ext cx="4584700" cy="1612900"/>
          </a:xfrm>
          <a:prstGeom prst="rect">
            <a:avLst/>
          </a:prstGeom>
        </p:spPr>
        <p:txBody>
          <a:bodyPr/>
          <a:lstStyle>
            <a:lvl1pPr marL="0" indent="0">
              <a:buNone/>
              <a:defRPr sz="5400">
                <a:solidFill>
                  <a:schemeClr val="tx1"/>
                </a:solidFill>
                <a:latin typeface="+mj-lt"/>
              </a:defRPr>
            </a:lvl1pPr>
          </a:lstStyle>
          <a:p>
            <a:pPr lvl="0"/>
            <a:r>
              <a:rPr lang="en-US"/>
              <a:t>Section Title</a:t>
            </a:r>
          </a:p>
          <a:p>
            <a:pPr lvl="0"/>
            <a:endParaRPr lang="en-US"/>
          </a:p>
        </p:txBody>
      </p:sp>
      <p:sp>
        <p:nvSpPr>
          <p:cNvPr id="18" name="Text Placeholder 26">
            <a:extLst>
              <a:ext uri="{FF2B5EF4-FFF2-40B4-BE49-F238E27FC236}">
                <a16:creationId xmlns:a16="http://schemas.microsoft.com/office/drawing/2014/main" id="{86398FC7-FCA7-4440-90B9-648E43738C35}"/>
              </a:ext>
            </a:extLst>
          </p:cNvPr>
          <p:cNvSpPr>
            <a:spLocks noGrp="1"/>
          </p:cNvSpPr>
          <p:nvPr>
            <p:ph type="body" sz="quarter" idx="15" hasCustomPrompt="1"/>
          </p:nvPr>
        </p:nvSpPr>
        <p:spPr>
          <a:xfrm>
            <a:off x="1539875" y="3186112"/>
            <a:ext cx="4589463" cy="914400"/>
          </a:xfrm>
          <a:prstGeom prst="rect">
            <a:avLst/>
          </a:prstGeom>
        </p:spPr>
        <p:txBody>
          <a:bodyPr/>
          <a:lstStyle>
            <a:lvl1pPr marL="0" indent="0">
              <a:lnSpc>
                <a:spcPct val="150000"/>
              </a:lnSpc>
              <a:buFont typeface="Arial" panose="020B0604020202020204" pitchFamily="34" charset="0"/>
              <a:buNone/>
              <a:defRPr sz="2000">
                <a:solidFill>
                  <a:schemeClr val="tx1"/>
                </a:solidFill>
              </a:defRPr>
            </a:lvl1pPr>
          </a:lstStyle>
          <a:p>
            <a:pPr lvl="0"/>
            <a:r>
              <a:rPr lang="en-US"/>
              <a:t>SUBTITLE</a:t>
            </a:r>
          </a:p>
        </p:txBody>
      </p:sp>
    </p:spTree>
    <p:extLst>
      <p:ext uri="{BB962C8B-B14F-4D97-AF65-F5344CB8AC3E}">
        <p14:creationId xmlns:p14="http://schemas.microsoft.com/office/powerpoint/2010/main" val="280275155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7" name="Rectangle 6">
            <a:extLst>
              <a:ext uri="{FF2B5EF4-FFF2-40B4-BE49-F238E27FC236}">
                <a16:creationId xmlns:a16="http://schemas.microsoft.com/office/drawing/2014/main" id="{85B49FA8-FC51-384C-A473-19AD2ED9C9AC}"/>
              </a:ext>
            </a:extLst>
          </p:cNvPr>
          <p:cNvSpPr/>
          <p:nvPr userDrawn="1"/>
        </p:nvSpPr>
        <p:spPr>
          <a:xfrm>
            <a:off x="0" y="828675"/>
            <a:ext cx="5629275" cy="6029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userDrawn="1"/>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hasCustomPrompt="1"/>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a:t>Section Title</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a:t>SUBTITLE</a:t>
            </a:r>
          </a:p>
        </p:txBody>
      </p:sp>
      <p:sp>
        <p:nvSpPr>
          <p:cNvPr id="5" name="Text Placeholder 4">
            <a:extLst>
              <a:ext uri="{FF2B5EF4-FFF2-40B4-BE49-F238E27FC236}">
                <a16:creationId xmlns:a16="http://schemas.microsoft.com/office/drawing/2014/main" id="{00D27FCF-A5B3-AC40-95D5-4D00046A9389}"/>
              </a:ext>
            </a:extLst>
          </p:cNvPr>
          <p:cNvSpPr>
            <a:spLocks noGrp="1"/>
          </p:cNvSpPr>
          <p:nvPr>
            <p:ph type="body" sz="quarter" idx="16" hasCustomPrompt="1"/>
          </p:nvPr>
        </p:nvSpPr>
        <p:spPr>
          <a:xfrm>
            <a:off x="6130925" y="2579688"/>
            <a:ext cx="5222875" cy="3629025"/>
          </a:xfrm>
          <a:prstGeom prst="rect">
            <a:avLst/>
          </a:prstGeom>
        </p:spPr>
        <p:txBody>
          <a:bodyPr/>
          <a:lstStyle>
            <a:lvl1pPr marL="0" indent="0">
              <a:lnSpc>
                <a:spcPts val="2220"/>
              </a:lnSpc>
              <a:buNone/>
              <a:defRPr sz="1600"/>
            </a:lvl1pPr>
            <a:lvl5pPr marL="1828800" indent="0">
              <a:buNone/>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a:t>
            </a:r>
          </a:p>
          <a:p>
            <a:pPr lvl="4"/>
            <a:endParaRPr lang="en-US"/>
          </a:p>
        </p:txBody>
      </p:sp>
    </p:spTree>
    <p:extLst>
      <p:ext uri="{BB962C8B-B14F-4D97-AF65-F5344CB8AC3E}">
        <p14:creationId xmlns:p14="http://schemas.microsoft.com/office/powerpoint/2010/main" val="317592415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Section Titl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7" name="Rectangle 6">
            <a:extLst>
              <a:ext uri="{FF2B5EF4-FFF2-40B4-BE49-F238E27FC236}">
                <a16:creationId xmlns:a16="http://schemas.microsoft.com/office/drawing/2014/main" id="{85B49FA8-FC51-384C-A473-19AD2ED9C9AC}"/>
              </a:ext>
            </a:extLst>
          </p:cNvPr>
          <p:cNvSpPr/>
          <p:nvPr userDrawn="1"/>
        </p:nvSpPr>
        <p:spPr>
          <a:xfrm>
            <a:off x="0" y="828675"/>
            <a:ext cx="5629275" cy="6029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userDrawn="1"/>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hasCustomPrompt="1"/>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r>
              <a:rPr lang="en-US"/>
              <a:t>Section Title</a:t>
            </a:r>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a:t>SUBTITLE</a:t>
            </a:r>
          </a:p>
        </p:txBody>
      </p:sp>
      <p:sp>
        <p:nvSpPr>
          <p:cNvPr id="10" name="Text Placeholder 24">
            <a:extLst>
              <a:ext uri="{FF2B5EF4-FFF2-40B4-BE49-F238E27FC236}">
                <a16:creationId xmlns:a16="http://schemas.microsoft.com/office/drawing/2014/main" id="{F9AE69B5-73A3-43DE-AC09-B5A4EF3BC85E}"/>
              </a:ext>
            </a:extLst>
          </p:cNvPr>
          <p:cNvSpPr>
            <a:spLocks noGrp="1"/>
          </p:cNvSpPr>
          <p:nvPr>
            <p:ph type="body" sz="quarter" idx="16" hasCustomPrompt="1"/>
          </p:nvPr>
        </p:nvSpPr>
        <p:spPr>
          <a:xfrm>
            <a:off x="5863818" y="1512334"/>
            <a:ext cx="5637620" cy="343780"/>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13" name="Text Placeholder 26">
            <a:extLst>
              <a:ext uri="{FF2B5EF4-FFF2-40B4-BE49-F238E27FC236}">
                <a16:creationId xmlns:a16="http://schemas.microsoft.com/office/drawing/2014/main" id="{A41FBEBF-C0AF-488B-8F9F-F717BECE249E}"/>
              </a:ext>
            </a:extLst>
          </p:cNvPr>
          <p:cNvSpPr>
            <a:spLocks noGrp="1"/>
          </p:cNvSpPr>
          <p:nvPr>
            <p:ph type="body" sz="quarter" idx="17" hasCustomPrompt="1"/>
          </p:nvPr>
        </p:nvSpPr>
        <p:spPr>
          <a:xfrm>
            <a:off x="5863818" y="1955118"/>
            <a:ext cx="564288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sed</a:t>
            </a:r>
            <a:r>
              <a:rPr lang="en-CA" sz="1600">
                <a:latin typeface="Roboto Light" panose="02000000000000000000" pitchFamily="2" charset="0"/>
                <a:ea typeface="Roboto Light" panose="02000000000000000000" pitchFamily="2" charset="0"/>
                <a:cs typeface="Roboto Light" panose="02000000000000000000" pitchFamily="2" charset="0"/>
              </a:rPr>
              <a:t>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16" name="Text Placeholder 24">
            <a:extLst>
              <a:ext uri="{FF2B5EF4-FFF2-40B4-BE49-F238E27FC236}">
                <a16:creationId xmlns:a16="http://schemas.microsoft.com/office/drawing/2014/main" id="{CD9FB9F4-7C76-4963-958F-F1FA11F258B0}"/>
              </a:ext>
            </a:extLst>
          </p:cNvPr>
          <p:cNvSpPr>
            <a:spLocks noGrp="1"/>
          </p:cNvSpPr>
          <p:nvPr>
            <p:ph type="body" sz="quarter" idx="20" hasCustomPrompt="1"/>
          </p:nvPr>
        </p:nvSpPr>
        <p:spPr>
          <a:xfrm>
            <a:off x="5878899" y="3093118"/>
            <a:ext cx="5607458" cy="376238"/>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17" name="Text Placeholder 26">
            <a:extLst>
              <a:ext uri="{FF2B5EF4-FFF2-40B4-BE49-F238E27FC236}">
                <a16:creationId xmlns:a16="http://schemas.microsoft.com/office/drawing/2014/main" id="{6AC6D721-2732-4FEE-B638-7175AA8E55A5}"/>
              </a:ext>
            </a:extLst>
          </p:cNvPr>
          <p:cNvSpPr>
            <a:spLocks noGrp="1"/>
          </p:cNvSpPr>
          <p:nvPr>
            <p:ph type="body" sz="quarter" idx="21" hasCustomPrompt="1"/>
          </p:nvPr>
        </p:nvSpPr>
        <p:spPr>
          <a:xfrm>
            <a:off x="5878899" y="3580481"/>
            <a:ext cx="561269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sed</a:t>
            </a:r>
            <a:r>
              <a:rPr lang="en-CA" sz="1600">
                <a:latin typeface="Roboto Light" panose="02000000000000000000" pitchFamily="2" charset="0"/>
                <a:ea typeface="Roboto Light" panose="02000000000000000000" pitchFamily="2" charset="0"/>
                <a:cs typeface="Roboto Light" panose="02000000000000000000" pitchFamily="2" charset="0"/>
              </a:rPr>
              <a:t>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21" name="Text Placeholder 24">
            <a:extLst>
              <a:ext uri="{FF2B5EF4-FFF2-40B4-BE49-F238E27FC236}">
                <a16:creationId xmlns:a16="http://schemas.microsoft.com/office/drawing/2014/main" id="{E9D38CA1-821C-4C08-A3BF-0E3EDA43BFB6}"/>
              </a:ext>
            </a:extLst>
          </p:cNvPr>
          <p:cNvSpPr>
            <a:spLocks noGrp="1"/>
          </p:cNvSpPr>
          <p:nvPr>
            <p:ph type="body" sz="quarter" idx="22" hasCustomPrompt="1"/>
          </p:nvPr>
        </p:nvSpPr>
        <p:spPr>
          <a:xfrm>
            <a:off x="5888745" y="4666331"/>
            <a:ext cx="5607458" cy="376238"/>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22" name="Text Placeholder 26">
            <a:extLst>
              <a:ext uri="{FF2B5EF4-FFF2-40B4-BE49-F238E27FC236}">
                <a16:creationId xmlns:a16="http://schemas.microsoft.com/office/drawing/2014/main" id="{E7658349-9FC0-4736-A52F-F8B20D61D1B3}"/>
              </a:ext>
            </a:extLst>
          </p:cNvPr>
          <p:cNvSpPr>
            <a:spLocks noGrp="1"/>
          </p:cNvSpPr>
          <p:nvPr>
            <p:ph type="body" sz="quarter" idx="23" hasCustomPrompt="1"/>
          </p:nvPr>
        </p:nvSpPr>
        <p:spPr>
          <a:xfrm>
            <a:off x="5893508" y="5134642"/>
            <a:ext cx="561269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sed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Tree>
    <p:extLst>
      <p:ext uri="{BB962C8B-B14F-4D97-AF65-F5344CB8AC3E}">
        <p14:creationId xmlns:p14="http://schemas.microsoft.com/office/powerpoint/2010/main" val="1752124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mp; number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844825"/>
            <a:ext cx="10972800" cy="4281341"/>
          </a:xfrm>
        </p:spPr>
        <p:txBody>
          <a:bodyPr/>
          <a:lstStyle>
            <a:lvl1pPr marL="514350" indent="-514350">
              <a:buFont typeface="+mj-lt"/>
              <a:buAutoNum type="arabicPeriod"/>
              <a:defRPr b="0" i="0">
                <a:latin typeface="Arial" panose="020B0604020202020204" pitchFamily="34" charset="0"/>
                <a:cs typeface="Arial" panose="020B0604020202020204" pitchFamily="34" charset="0"/>
              </a:defRPr>
            </a:lvl1pPr>
            <a:lvl2pPr marL="971550" indent="-514350">
              <a:buFont typeface="+mj-lt"/>
              <a:buAutoNum type="alphaLcPeriod"/>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654656468"/>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Section Title with photo 1">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92559CF-EC58-BB43-ADC4-882CE25DE745}"/>
              </a:ext>
            </a:extLst>
          </p:cNvPr>
          <p:cNvSpPr>
            <a:spLocks noGrp="1"/>
          </p:cNvSpPr>
          <p:nvPr>
            <p:ph type="pic" sz="quarter" idx="13"/>
          </p:nvPr>
        </p:nvSpPr>
        <p:spPr>
          <a:xfrm>
            <a:off x="0" y="4587747"/>
            <a:ext cx="12192000" cy="2549525"/>
          </a:xfrm>
          <a:prstGeom prst="rect">
            <a:avLst/>
          </a:prstGeom>
          <a:pattFill prst="lgCheck">
            <a:fgClr>
              <a:schemeClr val="tx2">
                <a:lumMod val="20000"/>
                <a:lumOff val="80000"/>
              </a:schemeClr>
            </a:fgClr>
            <a:bgClr>
              <a:schemeClr val="bg1"/>
            </a:bgClr>
          </a:pattFill>
        </p:spPr>
        <p:txBody>
          <a:bodyPr/>
          <a:lstStyle>
            <a:lvl1pPr marL="0" indent="0" algn="ctr">
              <a:buNone/>
              <a:defRPr sz="1800"/>
            </a:lvl1pPr>
          </a:lstStyle>
          <a:p>
            <a:r>
              <a:rPr lang="en-US"/>
              <a:t>Click icon to add picture</a:t>
            </a:r>
          </a:p>
        </p:txBody>
      </p:sp>
      <p:sp>
        <p:nvSpPr>
          <p:cNvPr id="6" name="Slide Number Placeholder 5">
            <a:extLst>
              <a:ext uri="{FF2B5EF4-FFF2-40B4-BE49-F238E27FC236}">
                <a16:creationId xmlns:a16="http://schemas.microsoft.com/office/drawing/2014/main" id="{3A0D01D0-CE02-8540-95BC-12C5C08E29C3}"/>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3" name="Text Placeholder 2">
            <a:extLst>
              <a:ext uri="{FF2B5EF4-FFF2-40B4-BE49-F238E27FC236}">
                <a16:creationId xmlns:a16="http://schemas.microsoft.com/office/drawing/2014/main" id="{00F9EB8E-C529-D442-8C70-50C26ABF4706}"/>
              </a:ext>
            </a:extLst>
          </p:cNvPr>
          <p:cNvSpPr>
            <a:spLocks noGrp="1"/>
          </p:cNvSpPr>
          <p:nvPr>
            <p:ph type="body" sz="quarter" idx="14" hasCustomPrompt="1"/>
          </p:nvPr>
        </p:nvSpPr>
        <p:spPr>
          <a:xfrm>
            <a:off x="985687" y="1020579"/>
            <a:ext cx="10368112" cy="592138"/>
          </a:xfrm>
          <a:prstGeom prst="rect">
            <a:avLst/>
          </a:prstGeom>
        </p:spPr>
        <p:txBody>
          <a:bodyPr/>
          <a:lstStyle>
            <a:lvl1pPr marL="0" indent="0">
              <a:buNone/>
              <a:defRPr sz="2800">
                <a:latin typeface="+mj-lt"/>
              </a:defRPr>
            </a:lvl1pPr>
          </a:lstStyle>
          <a:p>
            <a:pPr lvl="0"/>
            <a:r>
              <a:rPr lang="en-US"/>
              <a:t>Section Title</a:t>
            </a:r>
          </a:p>
          <a:p>
            <a:pPr lvl="0"/>
            <a:endParaRPr lang="en-US"/>
          </a:p>
          <a:p>
            <a:pPr lvl="0"/>
            <a:endParaRPr lang="en-US"/>
          </a:p>
        </p:txBody>
      </p:sp>
      <p:sp>
        <p:nvSpPr>
          <p:cNvPr id="5" name="Text Placeholder 4">
            <a:extLst>
              <a:ext uri="{FF2B5EF4-FFF2-40B4-BE49-F238E27FC236}">
                <a16:creationId xmlns:a16="http://schemas.microsoft.com/office/drawing/2014/main" id="{1C39E10C-7751-C94C-8CB8-221F5A458596}"/>
              </a:ext>
            </a:extLst>
          </p:cNvPr>
          <p:cNvSpPr>
            <a:spLocks noGrp="1"/>
          </p:cNvSpPr>
          <p:nvPr>
            <p:ph type="body" sz="quarter" idx="15" hasCustomPrompt="1"/>
          </p:nvPr>
        </p:nvSpPr>
        <p:spPr>
          <a:xfrm>
            <a:off x="985686" y="1703204"/>
            <a:ext cx="10368113" cy="2714625"/>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
        <p:nvSpPr>
          <p:cNvPr id="19" name="TextBox 18">
            <a:extLst>
              <a:ext uri="{FF2B5EF4-FFF2-40B4-BE49-F238E27FC236}">
                <a16:creationId xmlns:a16="http://schemas.microsoft.com/office/drawing/2014/main" id="{AE9233BB-6E59-7E41-81A8-41C000410CF6}"/>
              </a:ext>
            </a:extLst>
          </p:cNvPr>
          <p:cNvSpPr txBox="1"/>
          <p:nvPr userDrawn="1"/>
        </p:nvSpPr>
        <p:spPr>
          <a:xfrm>
            <a:off x="365395" y="408382"/>
            <a:ext cx="5737022" cy="253916"/>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1445046192"/>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Section Title with photo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9D6288D-EF26-6E4E-B86A-6C6E15CEF926}"/>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16" name="Picture Placeholder 2">
            <a:extLst>
              <a:ext uri="{FF2B5EF4-FFF2-40B4-BE49-F238E27FC236}">
                <a16:creationId xmlns:a16="http://schemas.microsoft.com/office/drawing/2014/main" id="{D92805CC-6222-6B45-B7AC-5004EFE8F84D}"/>
              </a:ext>
            </a:extLst>
          </p:cNvPr>
          <p:cNvSpPr>
            <a:spLocks noGrp="1"/>
          </p:cNvSpPr>
          <p:nvPr>
            <p:ph type="pic" sz="quarter" idx="13"/>
          </p:nvPr>
        </p:nvSpPr>
        <p:spPr>
          <a:xfrm>
            <a:off x="1" y="0"/>
            <a:ext cx="12192000" cy="2819400"/>
          </a:xfrm>
          <a:prstGeom prst="rect">
            <a:avLst/>
          </a:prstGeom>
          <a:pattFill prst="lgCheck">
            <a:fgClr>
              <a:schemeClr val="tx2">
                <a:lumMod val="20000"/>
                <a:lumOff val="80000"/>
              </a:schemeClr>
            </a:fgClr>
            <a:bgClr>
              <a:schemeClr val="bg1"/>
            </a:bgClr>
          </a:patt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a:t>Click icon to add picture</a:t>
            </a:r>
          </a:p>
        </p:txBody>
      </p:sp>
      <p:sp>
        <p:nvSpPr>
          <p:cNvPr id="3" name="Text Placeholder 2">
            <a:extLst>
              <a:ext uri="{FF2B5EF4-FFF2-40B4-BE49-F238E27FC236}">
                <a16:creationId xmlns:a16="http://schemas.microsoft.com/office/drawing/2014/main" id="{DC7B2D64-E414-864D-BC04-B0448CE55437}"/>
              </a:ext>
            </a:extLst>
          </p:cNvPr>
          <p:cNvSpPr>
            <a:spLocks noGrp="1"/>
          </p:cNvSpPr>
          <p:nvPr>
            <p:ph type="body" sz="quarter" idx="14" hasCustomPrompt="1"/>
          </p:nvPr>
        </p:nvSpPr>
        <p:spPr>
          <a:xfrm>
            <a:off x="827773" y="3511550"/>
            <a:ext cx="4244741" cy="2764122"/>
          </a:xfrm>
          <a:prstGeom prst="rect">
            <a:avLst/>
          </a:prstGeom>
        </p:spPr>
        <p:txBody>
          <a:bodyPr/>
          <a:lstStyle>
            <a:lvl1pPr marL="0" indent="0">
              <a:lnSpc>
                <a:spcPct val="100000"/>
              </a:lnSpc>
              <a:buNone/>
              <a:defRPr sz="4800">
                <a:latin typeface="+mj-lt"/>
              </a:defRPr>
            </a:lvl1pPr>
          </a:lstStyle>
          <a:p>
            <a:pPr lvl="0"/>
            <a:r>
              <a:rPr lang="en-US">
                <a:latin typeface="+mj-lt"/>
              </a:rPr>
              <a:t>Section Title</a:t>
            </a:r>
          </a:p>
        </p:txBody>
      </p:sp>
      <p:sp>
        <p:nvSpPr>
          <p:cNvPr id="5" name="Text Placeholder 4">
            <a:extLst>
              <a:ext uri="{FF2B5EF4-FFF2-40B4-BE49-F238E27FC236}">
                <a16:creationId xmlns:a16="http://schemas.microsoft.com/office/drawing/2014/main" id="{068BD1CC-0593-474E-9F1B-6DCA19640394}"/>
              </a:ext>
            </a:extLst>
          </p:cNvPr>
          <p:cNvSpPr>
            <a:spLocks noGrp="1"/>
          </p:cNvSpPr>
          <p:nvPr>
            <p:ph type="body" sz="quarter" idx="15" hasCustomPrompt="1"/>
          </p:nvPr>
        </p:nvSpPr>
        <p:spPr>
          <a:xfrm>
            <a:off x="5207802" y="3511550"/>
            <a:ext cx="6145998" cy="2764122"/>
          </a:xfrm>
          <a:prstGeom prst="rect">
            <a:avLst/>
          </a:prstGeom>
        </p:spPr>
        <p:txBody>
          <a:bodyPr/>
          <a:lstStyle>
            <a:lvl1pPr marL="0" indent="0">
              <a:lnSpc>
                <a:spcPts val="1980"/>
              </a:lnSpc>
              <a:buNone/>
              <a:defRPr sz="14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7" name="TextBox 16">
            <a:extLst>
              <a:ext uri="{FF2B5EF4-FFF2-40B4-BE49-F238E27FC236}">
                <a16:creationId xmlns:a16="http://schemas.microsoft.com/office/drawing/2014/main" id="{7F4AEF1F-F2D4-0040-885C-60F4EBF51EC6}"/>
              </a:ext>
            </a:extLst>
          </p:cNvPr>
          <p:cNvSpPr txBox="1"/>
          <p:nvPr userDrawn="1"/>
        </p:nvSpPr>
        <p:spPr>
          <a:xfrm>
            <a:off x="355770" y="2919166"/>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65672245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Blank (Watermark Top)">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4" name="TextBox 3">
            <a:extLst>
              <a:ext uri="{FF2B5EF4-FFF2-40B4-BE49-F238E27FC236}">
                <a16:creationId xmlns:a16="http://schemas.microsoft.com/office/drawing/2014/main" id="{439718CB-4F5D-A545-A941-82F5CAF04CCD}"/>
              </a:ext>
            </a:extLst>
          </p:cNvPr>
          <p:cNvSpPr txBox="1"/>
          <p:nvPr userDrawn="1"/>
        </p:nvSpPr>
        <p:spPr>
          <a:xfrm>
            <a:off x="365395" y="408382"/>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5" name="Text Placeholder 2">
            <a:extLst>
              <a:ext uri="{FF2B5EF4-FFF2-40B4-BE49-F238E27FC236}">
                <a16:creationId xmlns:a16="http://schemas.microsoft.com/office/drawing/2014/main" id="{8147C191-F802-45AB-9195-14763280387F}"/>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6" name="Text Placeholder 4">
            <a:extLst>
              <a:ext uri="{FF2B5EF4-FFF2-40B4-BE49-F238E27FC236}">
                <a16:creationId xmlns:a16="http://schemas.microsoft.com/office/drawing/2014/main" id="{DFB213C1-F362-4BA8-A10A-705CC4FF57CD}"/>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390956708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Blank (Watermark Righ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5" name="TextBox 4">
            <a:extLst>
              <a:ext uri="{FF2B5EF4-FFF2-40B4-BE49-F238E27FC236}">
                <a16:creationId xmlns:a16="http://schemas.microsoft.com/office/drawing/2014/main" id="{5F83CD2C-9778-1046-8B1F-03FF20ACEDB5}"/>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7" name="Text Placeholder 2">
            <a:extLst>
              <a:ext uri="{FF2B5EF4-FFF2-40B4-BE49-F238E27FC236}">
                <a16:creationId xmlns:a16="http://schemas.microsoft.com/office/drawing/2014/main" id="{72153D54-8D27-4A1A-9470-53A79D2169F2}"/>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8" name="Text Placeholder 4">
            <a:extLst>
              <a:ext uri="{FF2B5EF4-FFF2-40B4-BE49-F238E27FC236}">
                <a16:creationId xmlns:a16="http://schemas.microsoft.com/office/drawing/2014/main" id="{32311DE6-0401-482C-8A1B-FBAE83F396FD}"/>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4222733900"/>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Blank (Watermark Left S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11EA0-A77F-2340-A9C6-03669DB0889A}"/>
              </a:ext>
            </a:extLst>
          </p:cNvPr>
          <p:cNvSpPr>
            <a:spLocks noGrp="1"/>
          </p:cNvSpPr>
          <p:nvPr>
            <p:ph type="sldNum" sz="quarter" idx="10"/>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4" name="TextBox 3">
            <a:extLst>
              <a:ext uri="{FF2B5EF4-FFF2-40B4-BE49-F238E27FC236}">
                <a16:creationId xmlns:a16="http://schemas.microsoft.com/office/drawing/2014/main" id="{A8A1C141-2355-A548-9256-CAACD0342831}"/>
              </a:ext>
            </a:extLst>
          </p:cNvPr>
          <p:cNvSpPr txBox="1"/>
          <p:nvPr userDrawn="1"/>
        </p:nvSpPr>
        <p:spPr>
          <a:xfrm>
            <a:off x="220553" y="414826"/>
            <a:ext cx="346249" cy="5376373"/>
          </a:xfrm>
          <a:prstGeom prst="rect">
            <a:avLst/>
          </a:prstGeom>
          <a:noFill/>
        </p:spPr>
        <p:txBody>
          <a:bodyPr vert="vert270"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7" name="Text Placeholder 2">
            <a:extLst>
              <a:ext uri="{FF2B5EF4-FFF2-40B4-BE49-F238E27FC236}">
                <a16:creationId xmlns:a16="http://schemas.microsoft.com/office/drawing/2014/main" id="{87671960-278B-4251-988A-C482AD268438}"/>
              </a:ext>
            </a:extLst>
          </p:cNvPr>
          <p:cNvSpPr>
            <a:spLocks noGrp="1"/>
          </p:cNvSpPr>
          <p:nvPr>
            <p:ph type="body" sz="quarter" idx="14" hasCustomPrompt="1"/>
          </p:nvPr>
        </p:nvSpPr>
        <p:spPr>
          <a:xfrm>
            <a:off x="1043437" y="1187954"/>
            <a:ext cx="10310361" cy="606091"/>
          </a:xfrm>
          <a:prstGeom prst="rect">
            <a:avLst/>
          </a:prstGeom>
        </p:spPr>
        <p:txBody>
          <a:bodyPr/>
          <a:lstStyle>
            <a:lvl1pPr marL="0" indent="0">
              <a:buNone/>
              <a:defRPr sz="2800">
                <a:latin typeface="+mj-lt"/>
              </a:defRPr>
            </a:lvl1pPr>
          </a:lstStyle>
          <a:p>
            <a:pPr lvl="0"/>
            <a:r>
              <a:rPr lang="en-US"/>
              <a:t>Lorem ipsum</a:t>
            </a:r>
          </a:p>
          <a:p>
            <a:pPr lvl="0"/>
            <a:endParaRPr lang="en-US"/>
          </a:p>
          <a:p>
            <a:pPr lvl="0"/>
            <a:endParaRPr lang="en-US"/>
          </a:p>
        </p:txBody>
      </p:sp>
      <p:sp>
        <p:nvSpPr>
          <p:cNvPr id="8" name="Text Placeholder 4">
            <a:extLst>
              <a:ext uri="{FF2B5EF4-FFF2-40B4-BE49-F238E27FC236}">
                <a16:creationId xmlns:a16="http://schemas.microsoft.com/office/drawing/2014/main" id="{33B75306-0339-4C55-922E-CEEC666C89BA}"/>
              </a:ext>
            </a:extLst>
          </p:cNvPr>
          <p:cNvSpPr>
            <a:spLocks noGrp="1"/>
          </p:cNvSpPr>
          <p:nvPr>
            <p:ph type="body" sz="quarter" idx="15" hasCustomPrompt="1"/>
          </p:nvPr>
        </p:nvSpPr>
        <p:spPr>
          <a:xfrm>
            <a:off x="1043438" y="1794045"/>
            <a:ext cx="10310361" cy="4197180"/>
          </a:xfrm>
          <a:prstGeom prst="rect">
            <a:avLst/>
          </a:prstGeom>
        </p:spPr>
        <p:txBody>
          <a:bodyPr/>
          <a:lstStyle>
            <a:lvl1pPr marL="0" indent="0">
              <a:lnSpc>
                <a:spcPts val="2220"/>
              </a:lnSpc>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a:p>
            <a:pPr lvl="0"/>
            <a:endParaRPr lang="en-US"/>
          </a:p>
        </p:txBody>
      </p:sp>
    </p:spTree>
    <p:extLst>
      <p:ext uri="{BB962C8B-B14F-4D97-AF65-F5344CB8AC3E}">
        <p14:creationId xmlns:p14="http://schemas.microsoft.com/office/powerpoint/2010/main" val="163731964"/>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Timeline Vertical (1)">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86627"/>
            <a:ext cx="0" cy="7116077"/>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499"/>
            <a:ext cx="4953000" cy="5033988"/>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6" name="TextBox 15">
            <a:extLst>
              <a:ext uri="{FF2B5EF4-FFF2-40B4-BE49-F238E27FC236}">
                <a16:creationId xmlns:a16="http://schemas.microsoft.com/office/drawing/2014/main" id="{DFB10131-36C4-4F4C-BE14-574B2C8837B9}"/>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4117298229"/>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imeline Vertical (2)">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86627"/>
            <a:ext cx="0" cy="7116077"/>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1" name="Oval 40">
            <a:extLst>
              <a:ext uri="{FF2B5EF4-FFF2-40B4-BE49-F238E27FC236}">
                <a16:creationId xmlns:a16="http://schemas.microsoft.com/office/drawing/2014/main" id="{5EDD294E-97A7-6441-9752-0882CF46F1FC}"/>
              </a:ext>
            </a:extLst>
          </p:cNvPr>
          <p:cNvSpPr/>
          <p:nvPr userDrawn="1"/>
        </p:nvSpPr>
        <p:spPr>
          <a:xfrm>
            <a:off x="5922167" y="3553444"/>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499"/>
            <a:ext cx="4953000" cy="2146311"/>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800" y="3468675"/>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690" y="3967173"/>
            <a:ext cx="4953000" cy="2146313"/>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9" name="TextBox 18">
            <a:extLst>
              <a:ext uri="{FF2B5EF4-FFF2-40B4-BE49-F238E27FC236}">
                <a16:creationId xmlns:a16="http://schemas.microsoft.com/office/drawing/2014/main" id="{BEAE33BE-94AC-1640-A24F-C812C0DE9E50}"/>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018889727"/>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imeline Vertical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0"/>
            <a:ext cx="0" cy="7029450"/>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10" name="Rectangle 9">
            <a:extLst>
              <a:ext uri="{FF2B5EF4-FFF2-40B4-BE49-F238E27FC236}">
                <a16:creationId xmlns:a16="http://schemas.microsoft.com/office/drawing/2014/main" id="{867F12D3-4B51-C548-A48A-4FD3736659DC}"/>
              </a:ext>
            </a:extLst>
          </p:cNvPr>
          <p:cNvSpPr/>
          <p:nvPr/>
        </p:nvSpPr>
        <p:spPr>
          <a:xfrm>
            <a:off x="0" y="0"/>
            <a:ext cx="5129213"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1" name="Oval 40">
            <a:extLst>
              <a:ext uri="{FF2B5EF4-FFF2-40B4-BE49-F238E27FC236}">
                <a16:creationId xmlns:a16="http://schemas.microsoft.com/office/drawing/2014/main" id="{5EDD294E-97A7-6441-9752-0882CF46F1FC}"/>
              </a:ext>
            </a:extLst>
          </p:cNvPr>
          <p:cNvSpPr/>
          <p:nvPr userDrawn="1"/>
        </p:nvSpPr>
        <p:spPr>
          <a:xfrm>
            <a:off x="5922167" y="25882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2" name="Oval 41">
            <a:extLst>
              <a:ext uri="{FF2B5EF4-FFF2-40B4-BE49-F238E27FC236}">
                <a16:creationId xmlns:a16="http://schemas.microsoft.com/office/drawing/2014/main" id="{C03C1B5A-093E-1B4C-98C6-13EDDEF28DAB}"/>
              </a:ext>
            </a:extLst>
          </p:cNvPr>
          <p:cNvSpPr/>
          <p:nvPr userDrawn="1"/>
        </p:nvSpPr>
        <p:spPr>
          <a:xfrm>
            <a:off x="5922167" y="4536558"/>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500"/>
            <a:ext cx="4953000" cy="1278292"/>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800" y="2503817"/>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690" y="3002315"/>
            <a:ext cx="4953000" cy="1296685"/>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7" name="Text Placeholder 24">
            <a:extLst>
              <a:ext uri="{FF2B5EF4-FFF2-40B4-BE49-F238E27FC236}">
                <a16:creationId xmlns:a16="http://schemas.microsoft.com/office/drawing/2014/main" id="{46A72031-DE39-944C-8D2F-D5311FF9AD7D}"/>
              </a:ext>
            </a:extLst>
          </p:cNvPr>
          <p:cNvSpPr>
            <a:spLocks noGrp="1"/>
          </p:cNvSpPr>
          <p:nvPr>
            <p:ph type="body" sz="quarter" idx="22" hasCustomPrompt="1"/>
          </p:nvPr>
        </p:nvSpPr>
        <p:spPr>
          <a:xfrm>
            <a:off x="6400910" y="4445026"/>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8" name="Text Placeholder 2">
            <a:extLst>
              <a:ext uri="{FF2B5EF4-FFF2-40B4-BE49-F238E27FC236}">
                <a16:creationId xmlns:a16="http://schemas.microsoft.com/office/drawing/2014/main" id="{3BBAE9F9-017E-E64C-9595-BB81E5CDCF3A}"/>
              </a:ext>
            </a:extLst>
          </p:cNvPr>
          <p:cNvSpPr>
            <a:spLocks noGrp="1"/>
          </p:cNvSpPr>
          <p:nvPr>
            <p:ph type="body" sz="quarter" idx="23" hasCustomPrompt="1"/>
          </p:nvPr>
        </p:nvSpPr>
        <p:spPr>
          <a:xfrm>
            <a:off x="6400800" y="4943524"/>
            <a:ext cx="4953000" cy="1304875"/>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31" name="Text Placeholder 24">
            <a:extLst>
              <a:ext uri="{FF2B5EF4-FFF2-40B4-BE49-F238E27FC236}">
                <a16:creationId xmlns:a16="http://schemas.microsoft.com/office/drawing/2014/main" id="{B40E10B6-3BCF-0647-919F-95CB6A763FF8}"/>
              </a:ext>
            </a:extLst>
          </p:cNvPr>
          <p:cNvSpPr>
            <a:spLocks noGrp="1"/>
          </p:cNvSpPr>
          <p:nvPr>
            <p:ph type="body" sz="quarter" idx="14" hasCustomPrompt="1"/>
          </p:nvPr>
        </p:nvSpPr>
        <p:spPr>
          <a:xfrm>
            <a:off x="821217" y="438528"/>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3" name="Text Placeholder 26">
            <a:extLst>
              <a:ext uri="{FF2B5EF4-FFF2-40B4-BE49-F238E27FC236}">
                <a16:creationId xmlns:a16="http://schemas.microsoft.com/office/drawing/2014/main" id="{2E8CA662-6EA3-CA4A-AACB-B59F17E192D7}"/>
              </a:ext>
            </a:extLst>
          </p:cNvPr>
          <p:cNvSpPr>
            <a:spLocks noGrp="1"/>
          </p:cNvSpPr>
          <p:nvPr>
            <p:ph type="body" sz="quarter" idx="15" hasCustomPrompt="1"/>
          </p:nvPr>
        </p:nvSpPr>
        <p:spPr>
          <a:xfrm>
            <a:off x="821217" y="2959629"/>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4" name="TextBox 33">
            <a:extLst>
              <a:ext uri="{FF2B5EF4-FFF2-40B4-BE49-F238E27FC236}">
                <a16:creationId xmlns:a16="http://schemas.microsoft.com/office/drawing/2014/main" id="{FAF0236E-C4AA-4845-8F0B-84CFD509F4CF}"/>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339438851"/>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imeline Vertical (4)">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E8E312C-74E9-8048-A7F5-9BFE89AF9411}"/>
              </a:ext>
            </a:extLst>
          </p:cNvPr>
          <p:cNvCxnSpPr>
            <a:cxnSpLocks/>
          </p:cNvCxnSpPr>
          <p:nvPr/>
        </p:nvCxnSpPr>
        <p:spPr>
          <a:xfrm>
            <a:off x="5994829" y="716518"/>
            <a:ext cx="0" cy="6312932"/>
          </a:xfrm>
          <a:prstGeom prst="line">
            <a:avLst/>
          </a:prstGeom>
        </p:spPr>
        <p:style>
          <a:lnRef idx="1">
            <a:schemeClr val="accent2"/>
          </a:lnRef>
          <a:fillRef idx="0">
            <a:schemeClr val="accent2"/>
          </a:fillRef>
          <a:effectRef idx="0">
            <a:schemeClr val="accent2"/>
          </a:effectRef>
          <a:fontRef idx="minor">
            <a:schemeClr val="tx1"/>
          </a:fontRef>
        </p:style>
      </p:cxnSp>
      <p:sp>
        <p:nvSpPr>
          <p:cNvPr id="9" name="Slide Number Placeholder 8">
            <a:extLst>
              <a:ext uri="{FF2B5EF4-FFF2-40B4-BE49-F238E27FC236}">
                <a16:creationId xmlns:a16="http://schemas.microsoft.com/office/drawing/2014/main" id="{AB959E5D-E8CB-4844-A0DE-DE9B3FF353D7}"/>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10" name="Rectangle 9">
            <a:extLst>
              <a:ext uri="{FF2B5EF4-FFF2-40B4-BE49-F238E27FC236}">
                <a16:creationId xmlns:a16="http://schemas.microsoft.com/office/drawing/2014/main" id="{867F12D3-4B51-C548-A48A-4FD3736659DC}"/>
              </a:ext>
            </a:extLst>
          </p:cNvPr>
          <p:cNvSpPr/>
          <p:nvPr/>
        </p:nvSpPr>
        <p:spPr>
          <a:xfrm>
            <a:off x="43059" y="130094"/>
            <a:ext cx="5129213" cy="7229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D6D5838A-C94C-0048-8FE7-5F67823F05D8}"/>
              </a:ext>
            </a:extLst>
          </p:cNvPr>
          <p:cNvSpPr/>
          <p:nvPr/>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23" name="Oval 22">
            <a:extLst>
              <a:ext uri="{FF2B5EF4-FFF2-40B4-BE49-F238E27FC236}">
                <a16:creationId xmlns:a16="http://schemas.microsoft.com/office/drawing/2014/main" id="{75C17BF1-FEDE-D145-9011-47583A2F8031}"/>
              </a:ext>
            </a:extLst>
          </p:cNvPr>
          <p:cNvSpPr/>
          <p:nvPr/>
        </p:nvSpPr>
        <p:spPr>
          <a:xfrm>
            <a:off x="5922167" y="223706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24" name="Oval 23">
            <a:extLst>
              <a:ext uri="{FF2B5EF4-FFF2-40B4-BE49-F238E27FC236}">
                <a16:creationId xmlns:a16="http://schemas.microsoft.com/office/drawing/2014/main" id="{B5D84D4B-81BC-9B4A-BF88-F4EAF6DA2AEB}"/>
              </a:ext>
            </a:extLst>
          </p:cNvPr>
          <p:cNvSpPr/>
          <p:nvPr/>
        </p:nvSpPr>
        <p:spPr>
          <a:xfrm>
            <a:off x="5922167" y="37448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25" name="Oval 24">
            <a:extLst>
              <a:ext uri="{FF2B5EF4-FFF2-40B4-BE49-F238E27FC236}">
                <a16:creationId xmlns:a16="http://schemas.microsoft.com/office/drawing/2014/main" id="{875B9290-FBC3-E24B-8A38-696D18E61075}"/>
              </a:ext>
            </a:extLst>
          </p:cNvPr>
          <p:cNvSpPr/>
          <p:nvPr/>
        </p:nvSpPr>
        <p:spPr>
          <a:xfrm>
            <a:off x="5922167" y="530025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cxnSp>
        <p:nvCxnSpPr>
          <p:cNvPr id="27" name="Straight Connector 26">
            <a:extLst>
              <a:ext uri="{FF2B5EF4-FFF2-40B4-BE49-F238E27FC236}">
                <a16:creationId xmlns:a16="http://schemas.microsoft.com/office/drawing/2014/main" id="{6651B680-0592-3540-A448-6E10B752ADE8}"/>
              </a:ext>
            </a:extLst>
          </p:cNvPr>
          <p:cNvCxnSpPr>
            <a:cxnSpLocks/>
          </p:cNvCxnSpPr>
          <p:nvPr userDrawn="1"/>
        </p:nvCxnSpPr>
        <p:spPr>
          <a:xfrm>
            <a:off x="5994829" y="716518"/>
            <a:ext cx="0" cy="6312932"/>
          </a:xfrm>
          <a:prstGeom prst="line">
            <a:avLst/>
          </a:prstGeom>
        </p:spPr>
        <p:style>
          <a:lnRef idx="1">
            <a:schemeClr val="accent2"/>
          </a:lnRef>
          <a:fillRef idx="0">
            <a:schemeClr val="accent2"/>
          </a:fillRef>
          <a:effectRef idx="0">
            <a:schemeClr val="accent2"/>
          </a:effectRef>
          <a:fontRef idx="minor">
            <a:schemeClr val="tx1"/>
          </a:fontRef>
        </p:style>
      </p:cxnSp>
      <p:sp>
        <p:nvSpPr>
          <p:cNvPr id="36" name="Oval 35">
            <a:extLst>
              <a:ext uri="{FF2B5EF4-FFF2-40B4-BE49-F238E27FC236}">
                <a16:creationId xmlns:a16="http://schemas.microsoft.com/office/drawing/2014/main" id="{65110B62-0D26-8D4E-B623-AAB570AB3455}"/>
              </a:ext>
            </a:extLst>
          </p:cNvPr>
          <p:cNvSpPr/>
          <p:nvPr userDrawn="1"/>
        </p:nvSpPr>
        <p:spPr>
          <a:xfrm>
            <a:off x="5922167" y="67151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1" name="Oval 40">
            <a:extLst>
              <a:ext uri="{FF2B5EF4-FFF2-40B4-BE49-F238E27FC236}">
                <a16:creationId xmlns:a16="http://schemas.microsoft.com/office/drawing/2014/main" id="{5EDD294E-97A7-6441-9752-0882CF46F1FC}"/>
              </a:ext>
            </a:extLst>
          </p:cNvPr>
          <p:cNvSpPr/>
          <p:nvPr userDrawn="1"/>
        </p:nvSpPr>
        <p:spPr>
          <a:xfrm>
            <a:off x="5922167" y="223706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2" name="Oval 41">
            <a:extLst>
              <a:ext uri="{FF2B5EF4-FFF2-40B4-BE49-F238E27FC236}">
                <a16:creationId xmlns:a16="http://schemas.microsoft.com/office/drawing/2014/main" id="{C03C1B5A-093E-1B4C-98C6-13EDDEF28DAB}"/>
              </a:ext>
            </a:extLst>
          </p:cNvPr>
          <p:cNvSpPr/>
          <p:nvPr userDrawn="1"/>
        </p:nvSpPr>
        <p:spPr>
          <a:xfrm>
            <a:off x="5922167" y="3744832"/>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3" name="Oval 42">
            <a:extLst>
              <a:ext uri="{FF2B5EF4-FFF2-40B4-BE49-F238E27FC236}">
                <a16:creationId xmlns:a16="http://schemas.microsoft.com/office/drawing/2014/main" id="{F68FD192-53A7-754B-BE72-6720E9E4B861}"/>
              </a:ext>
            </a:extLst>
          </p:cNvPr>
          <p:cNvSpPr/>
          <p:nvPr userDrawn="1"/>
        </p:nvSpPr>
        <p:spPr>
          <a:xfrm>
            <a:off x="5922167" y="5300255"/>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C8BE"/>
              </a:solidFill>
            </a:endParaRPr>
          </a:p>
        </p:txBody>
      </p:sp>
      <p:sp>
        <p:nvSpPr>
          <p:cNvPr id="44" name="Text Placeholder 24">
            <a:extLst>
              <a:ext uri="{FF2B5EF4-FFF2-40B4-BE49-F238E27FC236}">
                <a16:creationId xmlns:a16="http://schemas.microsoft.com/office/drawing/2014/main" id="{ADC10430-89FD-7F4C-B7A5-4D6294595FFC}"/>
              </a:ext>
            </a:extLst>
          </p:cNvPr>
          <p:cNvSpPr>
            <a:spLocks noGrp="1"/>
          </p:cNvSpPr>
          <p:nvPr>
            <p:ph type="body" sz="quarter" idx="18" hasCustomPrompt="1"/>
          </p:nvPr>
        </p:nvSpPr>
        <p:spPr>
          <a:xfrm>
            <a:off x="6400910" y="581001"/>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3" name="Text Placeholder 2">
            <a:extLst>
              <a:ext uri="{FF2B5EF4-FFF2-40B4-BE49-F238E27FC236}">
                <a16:creationId xmlns:a16="http://schemas.microsoft.com/office/drawing/2014/main" id="{FF626810-DD71-1742-B941-717FB1F58B89}"/>
              </a:ext>
            </a:extLst>
          </p:cNvPr>
          <p:cNvSpPr>
            <a:spLocks noGrp="1"/>
          </p:cNvSpPr>
          <p:nvPr>
            <p:ph type="body" sz="quarter" idx="19" hasCustomPrompt="1"/>
          </p:nvPr>
        </p:nvSpPr>
        <p:spPr>
          <a:xfrm>
            <a:off x="6400800" y="1079500"/>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5" name="Text Placeholder 24">
            <a:extLst>
              <a:ext uri="{FF2B5EF4-FFF2-40B4-BE49-F238E27FC236}">
                <a16:creationId xmlns:a16="http://schemas.microsoft.com/office/drawing/2014/main" id="{681560AA-F3CC-8842-AC0E-CB1AC882DA66}"/>
              </a:ext>
            </a:extLst>
          </p:cNvPr>
          <p:cNvSpPr>
            <a:spLocks noGrp="1"/>
          </p:cNvSpPr>
          <p:nvPr>
            <p:ph type="body" sz="quarter" idx="20" hasCustomPrompt="1"/>
          </p:nvPr>
        </p:nvSpPr>
        <p:spPr>
          <a:xfrm>
            <a:off x="6400910" y="2131976"/>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6" name="Text Placeholder 2">
            <a:extLst>
              <a:ext uri="{FF2B5EF4-FFF2-40B4-BE49-F238E27FC236}">
                <a16:creationId xmlns:a16="http://schemas.microsoft.com/office/drawing/2014/main" id="{C06F83FC-D334-8344-BC86-1F703F04DC85}"/>
              </a:ext>
            </a:extLst>
          </p:cNvPr>
          <p:cNvSpPr>
            <a:spLocks noGrp="1"/>
          </p:cNvSpPr>
          <p:nvPr>
            <p:ph type="body" sz="quarter" idx="21" hasCustomPrompt="1"/>
          </p:nvPr>
        </p:nvSpPr>
        <p:spPr>
          <a:xfrm>
            <a:off x="6400800" y="2630475"/>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7" name="Text Placeholder 24">
            <a:extLst>
              <a:ext uri="{FF2B5EF4-FFF2-40B4-BE49-F238E27FC236}">
                <a16:creationId xmlns:a16="http://schemas.microsoft.com/office/drawing/2014/main" id="{46A72031-DE39-944C-8D2F-D5311FF9AD7D}"/>
              </a:ext>
            </a:extLst>
          </p:cNvPr>
          <p:cNvSpPr>
            <a:spLocks noGrp="1"/>
          </p:cNvSpPr>
          <p:nvPr>
            <p:ph type="body" sz="quarter" idx="22" hasCustomPrompt="1"/>
          </p:nvPr>
        </p:nvSpPr>
        <p:spPr>
          <a:xfrm>
            <a:off x="6400910" y="3670313"/>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48" name="Text Placeholder 2">
            <a:extLst>
              <a:ext uri="{FF2B5EF4-FFF2-40B4-BE49-F238E27FC236}">
                <a16:creationId xmlns:a16="http://schemas.microsoft.com/office/drawing/2014/main" id="{3BBAE9F9-017E-E64C-9595-BB81E5CDCF3A}"/>
              </a:ext>
            </a:extLst>
          </p:cNvPr>
          <p:cNvSpPr>
            <a:spLocks noGrp="1"/>
          </p:cNvSpPr>
          <p:nvPr>
            <p:ph type="body" sz="quarter" idx="23" hasCustomPrompt="1"/>
          </p:nvPr>
        </p:nvSpPr>
        <p:spPr>
          <a:xfrm>
            <a:off x="6400800" y="4168812"/>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49" name="Text Placeholder 24">
            <a:extLst>
              <a:ext uri="{FF2B5EF4-FFF2-40B4-BE49-F238E27FC236}">
                <a16:creationId xmlns:a16="http://schemas.microsoft.com/office/drawing/2014/main" id="{B7712930-9502-1746-8145-9044DE819662}"/>
              </a:ext>
            </a:extLst>
          </p:cNvPr>
          <p:cNvSpPr>
            <a:spLocks noGrp="1"/>
          </p:cNvSpPr>
          <p:nvPr>
            <p:ph type="body" sz="quarter" idx="24" hasCustomPrompt="1"/>
          </p:nvPr>
        </p:nvSpPr>
        <p:spPr>
          <a:xfrm>
            <a:off x="6400800" y="5195888"/>
            <a:ext cx="4952890" cy="352474"/>
          </a:xfrm>
          <a:prstGeom prst="rect">
            <a:avLst/>
          </a:prstGeom>
        </p:spPr>
        <p:txBody>
          <a:bodyPr/>
          <a:lstStyle>
            <a:lvl1pPr marL="0" indent="0">
              <a:buNone/>
              <a:defRPr sz="2000">
                <a:solidFill>
                  <a:schemeClr val="tx1"/>
                </a:solidFill>
                <a:latin typeface="+mj-lt"/>
              </a:defRPr>
            </a:lvl1pPr>
          </a:lstStyle>
          <a:p>
            <a:pPr lvl="0"/>
            <a:r>
              <a:rPr lang="en-US"/>
              <a:t>Paragraph</a:t>
            </a:r>
          </a:p>
        </p:txBody>
      </p:sp>
      <p:sp>
        <p:nvSpPr>
          <p:cNvPr id="50" name="Text Placeholder 2">
            <a:extLst>
              <a:ext uri="{FF2B5EF4-FFF2-40B4-BE49-F238E27FC236}">
                <a16:creationId xmlns:a16="http://schemas.microsoft.com/office/drawing/2014/main" id="{9B2156C2-D6F5-B94B-AAF1-8B7DB651799B}"/>
              </a:ext>
            </a:extLst>
          </p:cNvPr>
          <p:cNvSpPr>
            <a:spLocks noGrp="1"/>
          </p:cNvSpPr>
          <p:nvPr>
            <p:ph type="body" sz="quarter" idx="25" hasCustomPrompt="1"/>
          </p:nvPr>
        </p:nvSpPr>
        <p:spPr>
          <a:xfrm>
            <a:off x="6400690" y="5694387"/>
            <a:ext cx="4953000" cy="838200"/>
          </a:xfrm>
          <a:prstGeom prst="rect">
            <a:avLst/>
          </a:prstGeom>
        </p:spPr>
        <p:txBody>
          <a:bodyPr/>
          <a:lstStyle>
            <a:lvl1pPr marL="0" indent="0">
              <a:lnSpc>
                <a:spcPts val="1880"/>
              </a:lnSpc>
              <a:buNone/>
              <a:defRPr sz="1400"/>
            </a:lvl1pPr>
            <a:lvl5pPr marL="1828800" indent="0">
              <a:buNone/>
              <a:defRPr/>
            </a:lvl5pPr>
          </a:lstStyle>
          <a:p>
            <a:pPr lvl="0"/>
            <a:r>
              <a:rPr lang="en-CA" sz="14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400" err="1">
                <a:latin typeface="Roboto Light" panose="02000000000000000000" pitchFamily="2" charset="0"/>
                <a:ea typeface="Roboto Light" panose="02000000000000000000" pitchFamily="2" charset="0"/>
                <a:cs typeface="Roboto Light" panose="02000000000000000000" pitchFamily="2" charset="0"/>
              </a:rPr>
              <a:t>amet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consectetur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adipiscing</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elit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sed</a:t>
            </a:r>
            <a:r>
              <a:rPr lang="en-CA" sz="1400">
                <a:latin typeface="Roboto Light" panose="02000000000000000000" pitchFamily="2" charset="0"/>
                <a:ea typeface="Roboto Light" panose="02000000000000000000" pitchFamily="2" charset="0"/>
                <a:cs typeface="Roboto Light" panose="02000000000000000000" pitchFamily="2" charset="0"/>
              </a:rPr>
              <a:t> do </a:t>
            </a:r>
            <a:r>
              <a:rPr lang="en-CA" sz="1400" err="1">
                <a:latin typeface="Roboto Light" panose="02000000000000000000" pitchFamily="2" charset="0"/>
                <a:ea typeface="Roboto Light" panose="02000000000000000000" pitchFamily="2" charset="0"/>
                <a:cs typeface="Roboto Light" panose="02000000000000000000" pitchFamily="2" charset="0"/>
              </a:rPr>
              <a:t>eiusmod</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tempor</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incididunt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ut</a:t>
            </a:r>
            <a:r>
              <a:rPr lang="en-CA" sz="1400">
                <a:latin typeface="Roboto Light" panose="02000000000000000000" pitchFamily="2" charset="0"/>
                <a:ea typeface="Roboto Light" panose="02000000000000000000" pitchFamily="2" charset="0"/>
                <a:cs typeface="Roboto Light" panose="02000000000000000000" pitchFamily="2" charset="0"/>
              </a:rPr>
              <a:t> </a:t>
            </a:r>
            <a:r>
              <a:rPr lang="en-CA" sz="1400" err="1">
                <a:latin typeface="Roboto Light" panose="02000000000000000000" pitchFamily="2" charset="0"/>
                <a:ea typeface="Roboto Light" panose="02000000000000000000" pitchFamily="2" charset="0"/>
                <a:cs typeface="Roboto Light" panose="02000000000000000000" pitchFamily="2" charset="0"/>
              </a:rPr>
              <a:t>labore</a:t>
            </a:r>
            <a:r>
              <a:rPr lang="en-CA" sz="1400">
                <a:latin typeface="Roboto Light" panose="02000000000000000000" pitchFamily="2" charset="0"/>
                <a:ea typeface="Roboto Light" panose="02000000000000000000" pitchFamily="2" charset="0"/>
                <a:cs typeface="Roboto Light" panose="02000000000000000000" pitchFamily="2" charset="0"/>
              </a:rPr>
              <a:t> et dolore magna </a:t>
            </a:r>
            <a:r>
              <a:rPr lang="en-CA" sz="1400" err="1">
                <a:latin typeface="Roboto Light" panose="02000000000000000000" pitchFamily="2" charset="0"/>
                <a:ea typeface="Roboto Light" panose="02000000000000000000" pitchFamily="2" charset="0"/>
                <a:cs typeface="Roboto Light" panose="02000000000000000000" pitchFamily="2" charset="0"/>
              </a:rPr>
              <a:t>aliqua</a:t>
            </a:r>
            <a:r>
              <a:rPr lang="en-CA" sz="14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
        <p:nvSpPr>
          <p:cNvPr id="51" name="Text Placeholder 24">
            <a:extLst>
              <a:ext uri="{FF2B5EF4-FFF2-40B4-BE49-F238E27FC236}">
                <a16:creationId xmlns:a16="http://schemas.microsoft.com/office/drawing/2014/main" id="{24E98551-B0E8-FE45-8EC9-CEBA0B426CEB}"/>
              </a:ext>
            </a:extLst>
          </p:cNvPr>
          <p:cNvSpPr>
            <a:spLocks noGrp="1"/>
          </p:cNvSpPr>
          <p:nvPr>
            <p:ph type="body" sz="quarter" idx="14" hasCustomPrompt="1"/>
          </p:nvPr>
        </p:nvSpPr>
        <p:spPr>
          <a:xfrm>
            <a:off x="821217" y="576767"/>
            <a:ext cx="3995995" cy="2452470"/>
          </a:xfrm>
          <a:prstGeom prst="rect">
            <a:avLst/>
          </a:prstGeom>
        </p:spPr>
        <p:txBody>
          <a:bodyPr/>
          <a:lstStyle>
            <a:lvl1pPr marL="0" indent="0">
              <a:buNone/>
              <a:defRPr sz="40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Lorem ipsum dolor sit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amet</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consectetur</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adipiscing</a:t>
            </a:r>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CA" sz="4000" b="1"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elit</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2" name="Text Placeholder 26">
            <a:extLst>
              <a:ext uri="{FF2B5EF4-FFF2-40B4-BE49-F238E27FC236}">
                <a16:creationId xmlns:a16="http://schemas.microsoft.com/office/drawing/2014/main" id="{60AAB184-7816-A542-8885-80D330AB3CD6}"/>
              </a:ext>
            </a:extLst>
          </p:cNvPr>
          <p:cNvSpPr>
            <a:spLocks noGrp="1"/>
          </p:cNvSpPr>
          <p:nvPr>
            <p:ph type="body" sz="quarter" idx="15" hasCustomPrompt="1"/>
          </p:nvPr>
        </p:nvSpPr>
        <p:spPr>
          <a:xfrm>
            <a:off x="821217" y="3107775"/>
            <a:ext cx="3995995" cy="3153858"/>
          </a:xfrm>
          <a:prstGeom prst="rect">
            <a:avLst/>
          </a:prstGeom>
        </p:spPr>
        <p:txBody>
          <a:bodyPr/>
          <a:lstStyle>
            <a:lvl1pPr marL="0" indent="0">
              <a:buNone/>
              <a:defRPr sz="1800">
                <a:solidFill>
                  <a:schemeClr val="bg1"/>
                </a:solidFill>
              </a:defRPr>
            </a:lvl1pPr>
          </a:lstStyle>
          <a:p>
            <a:pPr>
              <a:lnSpc>
                <a:spcPct val="150000"/>
              </a:lnSpc>
            </a:pP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sed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do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eiusmod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tempor</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incididunt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labore</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et dolore magna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Ut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enim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ad minim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veniam</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quis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nostrud</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exercitation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ullamco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laboris</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nisi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ut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aliquip</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ex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ea</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commodo</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CA" sz="180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consequat</a:t>
            </a:r>
            <a:r>
              <a:rPr lang="en-CA" sz="180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endParaRPr lang="en-US">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3" name="TextBox 52">
            <a:extLst>
              <a:ext uri="{FF2B5EF4-FFF2-40B4-BE49-F238E27FC236}">
                <a16:creationId xmlns:a16="http://schemas.microsoft.com/office/drawing/2014/main" id="{9B90DC7F-ABCB-8B48-84AD-BF0DA11A1C33}"/>
              </a:ext>
            </a:extLst>
          </p:cNvPr>
          <p:cNvSpPr txBox="1"/>
          <p:nvPr userDrawn="1"/>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Tree>
    <p:extLst>
      <p:ext uri="{BB962C8B-B14F-4D97-AF65-F5344CB8AC3E}">
        <p14:creationId xmlns:p14="http://schemas.microsoft.com/office/powerpoint/2010/main" val="2259750663"/>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1_Grid (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6067425"/>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5320956"/>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100"/>
            <a:ext cx="5200650" cy="18914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 name="Chart Placeholder 2">
            <a:extLst>
              <a:ext uri="{FF2B5EF4-FFF2-40B4-BE49-F238E27FC236}">
                <a16:creationId xmlns:a16="http://schemas.microsoft.com/office/drawing/2014/main" id="{26B452C4-7AB0-4B41-9C9A-0EF49A4C8E1C}"/>
              </a:ext>
            </a:extLst>
          </p:cNvPr>
          <p:cNvSpPr>
            <a:spLocks noGrp="1"/>
          </p:cNvSpPr>
          <p:nvPr>
            <p:ph type="chart" sz="quarter" idx="25"/>
          </p:nvPr>
        </p:nvSpPr>
        <p:spPr>
          <a:xfrm>
            <a:off x="6415088" y="2917825"/>
            <a:ext cx="5183187" cy="3330575"/>
          </a:xfrm>
          <a:prstGeom prst="rect">
            <a:avLst/>
          </a:prstGeom>
        </p:spPr>
        <p:txBody>
          <a:bodyPr/>
          <a:lstStyle/>
          <a:p>
            <a:endParaRPr lang="en-CA"/>
          </a:p>
        </p:txBody>
      </p:sp>
    </p:spTree>
    <p:extLst>
      <p:ext uri="{BB962C8B-B14F-4D97-AF65-F5344CB8AC3E}">
        <p14:creationId xmlns:p14="http://schemas.microsoft.com/office/powerpoint/2010/main" val="39337080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tex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5390389"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8" name="Content Placeholder 2">
            <a:extLst>
              <a:ext uri="{FF2B5EF4-FFF2-40B4-BE49-F238E27FC236}">
                <a16:creationId xmlns:a16="http://schemas.microsoft.com/office/drawing/2014/main" id="{15F4702B-B9A8-4A09-B84C-4973FF8DE672}"/>
              </a:ext>
            </a:extLst>
          </p:cNvPr>
          <p:cNvSpPr>
            <a:spLocks noGrp="1"/>
          </p:cNvSpPr>
          <p:nvPr>
            <p:ph idx="13" hasCustomPrompt="1"/>
          </p:nvPr>
        </p:nvSpPr>
        <p:spPr>
          <a:xfrm>
            <a:off x="6179671" y="1916833"/>
            <a:ext cx="5390389"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Tree>
    <p:extLst>
      <p:ext uri="{BB962C8B-B14F-4D97-AF65-F5344CB8AC3E}">
        <p14:creationId xmlns:p14="http://schemas.microsoft.com/office/powerpoint/2010/main" val="3168073166"/>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Grid (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6067425"/>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5320956"/>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099"/>
            <a:ext cx="5200650" cy="5320957"/>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Tree>
    <p:extLst>
      <p:ext uri="{BB962C8B-B14F-4D97-AF65-F5344CB8AC3E}">
        <p14:creationId xmlns:p14="http://schemas.microsoft.com/office/powerpoint/2010/main" val="3079315595"/>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Grid (3)">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6067424"/>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20F6C08C-509D-2A45-B989-CD20CCBAB688}"/>
              </a:ext>
            </a:extLst>
          </p:cNvPr>
          <p:cNvSpPr/>
          <p:nvPr/>
        </p:nvSpPr>
        <p:spPr>
          <a:xfrm>
            <a:off x="414617" y="3455986"/>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099"/>
            <a:ext cx="5200650" cy="5320957"/>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7" name="Text Placeholder 31">
            <a:extLst>
              <a:ext uri="{FF2B5EF4-FFF2-40B4-BE49-F238E27FC236}">
                <a16:creationId xmlns:a16="http://schemas.microsoft.com/office/drawing/2014/main" id="{D67F7402-E73E-3744-B2A7-E26A1EE24E09}"/>
              </a:ext>
            </a:extLst>
          </p:cNvPr>
          <p:cNvSpPr>
            <a:spLocks noGrp="1"/>
          </p:cNvSpPr>
          <p:nvPr>
            <p:ph type="body" sz="quarter" idx="25" hasCustomPrompt="1"/>
          </p:nvPr>
        </p:nvSpPr>
        <p:spPr>
          <a:xfrm>
            <a:off x="593725" y="3639795"/>
            <a:ext cx="5124450" cy="375335"/>
          </a:xfrm>
          <a:prstGeom prst="rect">
            <a:avLst/>
          </a:prstGeom>
        </p:spPr>
        <p:txBody>
          <a:bodyPr/>
          <a:lstStyle>
            <a:lvl1pPr marL="0" indent="0">
              <a:buNone/>
              <a:defRPr sz="1800">
                <a:latin typeface="+mj-lt"/>
              </a:defRPr>
            </a:lvl1pPr>
          </a:lstStyle>
          <a:p>
            <a:pPr lvl="0"/>
            <a:r>
              <a:rPr lang="en-US"/>
              <a:t>3. Lorem ipsum dolor sit </a:t>
            </a:r>
            <a:r>
              <a:rPr lang="en-US" err="1"/>
              <a:t>amet</a:t>
            </a:r>
            <a:endParaRPr lang="en-US"/>
          </a:p>
          <a:p>
            <a:pPr lvl="0"/>
            <a:endParaRPr lang="en-US"/>
          </a:p>
          <a:p>
            <a:pPr lvl="0"/>
            <a:endParaRPr lang="en-US"/>
          </a:p>
        </p:txBody>
      </p:sp>
      <p:sp>
        <p:nvSpPr>
          <p:cNvPr id="38" name="Text Placeholder 33">
            <a:extLst>
              <a:ext uri="{FF2B5EF4-FFF2-40B4-BE49-F238E27FC236}">
                <a16:creationId xmlns:a16="http://schemas.microsoft.com/office/drawing/2014/main" id="{A8F5F31E-319F-4448-A2FA-C0D9C41DF4E9}"/>
              </a:ext>
            </a:extLst>
          </p:cNvPr>
          <p:cNvSpPr>
            <a:spLocks noGrp="1"/>
          </p:cNvSpPr>
          <p:nvPr>
            <p:ph type="body" sz="quarter" idx="26" hasCustomPrompt="1"/>
          </p:nvPr>
        </p:nvSpPr>
        <p:spPr>
          <a:xfrm>
            <a:off x="59372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Tree>
    <p:extLst>
      <p:ext uri="{BB962C8B-B14F-4D97-AF65-F5344CB8AC3E}">
        <p14:creationId xmlns:p14="http://schemas.microsoft.com/office/powerpoint/2010/main" val="396486609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Grid (4)">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59095A-1AFD-864A-9C96-C52D9184E292}"/>
              </a:ext>
            </a:extLst>
          </p:cNvPr>
          <p:cNvSpPr>
            <a:spLocks noGrp="1"/>
          </p:cNvSpPr>
          <p:nvPr>
            <p:ph type="sldNum" sz="quarter" idx="12"/>
          </p:nvPr>
        </p:nvSpPr>
        <p:spPr>
          <a:xfrm>
            <a:off x="8610600" y="6356350"/>
            <a:ext cx="2743200" cy="365125"/>
          </a:xfrm>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6" name="Rectangle 5">
            <a:extLst>
              <a:ext uri="{FF2B5EF4-FFF2-40B4-BE49-F238E27FC236}">
                <a16:creationId xmlns:a16="http://schemas.microsoft.com/office/drawing/2014/main" id="{2D46AD37-D429-A647-B5F0-CB3FE1B4F6A5}"/>
              </a:ext>
            </a:extLst>
          </p:cNvPr>
          <p:cNvSpPr/>
          <p:nvPr/>
        </p:nvSpPr>
        <p:spPr>
          <a:xfrm>
            <a:off x="6248680" y="288925"/>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F6604114-E994-DF4D-9F09-E32C701C2FDD}"/>
              </a:ext>
            </a:extLst>
          </p:cNvPr>
          <p:cNvSpPr/>
          <p:nvPr/>
        </p:nvSpPr>
        <p:spPr>
          <a:xfrm>
            <a:off x="414618" y="288924"/>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a:extLst>
              <a:ext uri="{FF2B5EF4-FFF2-40B4-BE49-F238E27FC236}">
                <a16:creationId xmlns:a16="http://schemas.microsoft.com/office/drawing/2014/main" id="{D877E254-C5E0-9346-914A-7D229BF0A607}"/>
              </a:ext>
            </a:extLst>
          </p:cNvPr>
          <p:cNvSpPr/>
          <p:nvPr/>
        </p:nvSpPr>
        <p:spPr>
          <a:xfrm>
            <a:off x="6248679" y="3455987"/>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20F6C08C-509D-2A45-B989-CD20CCBAB688}"/>
              </a:ext>
            </a:extLst>
          </p:cNvPr>
          <p:cNvSpPr/>
          <p:nvPr/>
        </p:nvSpPr>
        <p:spPr>
          <a:xfrm>
            <a:off x="414617" y="3455986"/>
            <a:ext cx="5557837" cy="2900363"/>
          </a:xfrm>
          <a:prstGeom prst="rect">
            <a:avLst/>
          </a:prstGeom>
          <a:noFill/>
          <a:ln>
            <a:solidFill>
              <a:srgbClr val="8E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 Placeholder 31">
            <a:extLst>
              <a:ext uri="{FF2B5EF4-FFF2-40B4-BE49-F238E27FC236}">
                <a16:creationId xmlns:a16="http://schemas.microsoft.com/office/drawing/2014/main" id="{480D3366-89D1-034D-A237-5E682BC0EF8C}"/>
              </a:ext>
            </a:extLst>
          </p:cNvPr>
          <p:cNvSpPr>
            <a:spLocks noGrp="1"/>
          </p:cNvSpPr>
          <p:nvPr>
            <p:ph type="body" sz="quarter" idx="21" hasCustomPrompt="1"/>
          </p:nvPr>
        </p:nvSpPr>
        <p:spPr>
          <a:xfrm>
            <a:off x="593725" y="452438"/>
            <a:ext cx="5124450" cy="375335"/>
          </a:xfrm>
          <a:prstGeom prst="rect">
            <a:avLst/>
          </a:prstGeom>
        </p:spPr>
        <p:txBody>
          <a:bodyPr/>
          <a:lstStyle>
            <a:lvl1pPr marL="0" indent="0">
              <a:buNone/>
              <a:defRPr sz="1800">
                <a:latin typeface="+mj-lt"/>
              </a:defRPr>
            </a:lvl1pPr>
          </a:lstStyle>
          <a:p>
            <a:pPr lvl="0"/>
            <a:r>
              <a:rPr lang="en-US"/>
              <a:t>1. Lorem ipsum dolor sit </a:t>
            </a:r>
            <a:r>
              <a:rPr lang="en-US" err="1"/>
              <a:t>amet</a:t>
            </a:r>
            <a:endParaRPr lang="en-US"/>
          </a:p>
          <a:p>
            <a:pPr lvl="0"/>
            <a:endParaRPr lang="en-US"/>
          </a:p>
          <a:p>
            <a:pPr lvl="0"/>
            <a:endParaRPr lang="en-US"/>
          </a:p>
        </p:txBody>
      </p:sp>
      <p:sp>
        <p:nvSpPr>
          <p:cNvPr id="34" name="Text Placeholder 33">
            <a:extLst>
              <a:ext uri="{FF2B5EF4-FFF2-40B4-BE49-F238E27FC236}">
                <a16:creationId xmlns:a16="http://schemas.microsoft.com/office/drawing/2014/main" id="{4B2281D4-4E50-1644-A27A-865DBFE47DCD}"/>
              </a:ext>
            </a:extLst>
          </p:cNvPr>
          <p:cNvSpPr>
            <a:spLocks noGrp="1"/>
          </p:cNvSpPr>
          <p:nvPr>
            <p:ph type="body" sz="quarter" idx="22" hasCustomPrompt="1"/>
          </p:nvPr>
        </p:nvSpPr>
        <p:spPr>
          <a:xfrm>
            <a:off x="59372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5" name="Text Placeholder 31">
            <a:extLst>
              <a:ext uri="{FF2B5EF4-FFF2-40B4-BE49-F238E27FC236}">
                <a16:creationId xmlns:a16="http://schemas.microsoft.com/office/drawing/2014/main" id="{DF68F5BE-6D56-E04E-8624-3D974B7F6ABC}"/>
              </a:ext>
            </a:extLst>
          </p:cNvPr>
          <p:cNvSpPr>
            <a:spLocks noGrp="1"/>
          </p:cNvSpPr>
          <p:nvPr>
            <p:ph type="body" sz="quarter" idx="23" hasCustomPrompt="1"/>
          </p:nvPr>
        </p:nvSpPr>
        <p:spPr>
          <a:xfrm>
            <a:off x="6415405" y="452438"/>
            <a:ext cx="5124450" cy="375335"/>
          </a:xfrm>
          <a:prstGeom prst="rect">
            <a:avLst/>
          </a:prstGeom>
        </p:spPr>
        <p:txBody>
          <a:bodyPr/>
          <a:lstStyle>
            <a:lvl1pPr marL="0" indent="0">
              <a:buNone/>
              <a:defRPr sz="1800">
                <a:latin typeface="+mj-lt"/>
              </a:defRPr>
            </a:lvl1pPr>
          </a:lstStyle>
          <a:p>
            <a:pPr lvl="0"/>
            <a:r>
              <a:rPr lang="en-US"/>
              <a:t>2. Lorem ipsum dolor sit </a:t>
            </a:r>
            <a:r>
              <a:rPr lang="en-US" err="1"/>
              <a:t>amet</a:t>
            </a:r>
            <a:endParaRPr lang="en-US"/>
          </a:p>
          <a:p>
            <a:pPr lvl="0"/>
            <a:endParaRPr lang="en-US"/>
          </a:p>
          <a:p>
            <a:pPr lvl="0"/>
            <a:endParaRPr lang="en-US"/>
          </a:p>
        </p:txBody>
      </p:sp>
      <p:sp>
        <p:nvSpPr>
          <p:cNvPr id="36" name="Text Placeholder 33">
            <a:extLst>
              <a:ext uri="{FF2B5EF4-FFF2-40B4-BE49-F238E27FC236}">
                <a16:creationId xmlns:a16="http://schemas.microsoft.com/office/drawing/2014/main" id="{28D38710-EB48-454B-BFAB-F095CAF34755}"/>
              </a:ext>
            </a:extLst>
          </p:cNvPr>
          <p:cNvSpPr>
            <a:spLocks noGrp="1"/>
          </p:cNvSpPr>
          <p:nvPr>
            <p:ph type="body" sz="quarter" idx="24" hasCustomPrompt="1"/>
          </p:nvPr>
        </p:nvSpPr>
        <p:spPr>
          <a:xfrm>
            <a:off x="6415405" y="927100"/>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7" name="Text Placeholder 31">
            <a:extLst>
              <a:ext uri="{FF2B5EF4-FFF2-40B4-BE49-F238E27FC236}">
                <a16:creationId xmlns:a16="http://schemas.microsoft.com/office/drawing/2014/main" id="{D67F7402-E73E-3744-B2A7-E26A1EE24E09}"/>
              </a:ext>
            </a:extLst>
          </p:cNvPr>
          <p:cNvSpPr>
            <a:spLocks noGrp="1"/>
          </p:cNvSpPr>
          <p:nvPr>
            <p:ph type="body" sz="quarter" idx="25" hasCustomPrompt="1"/>
          </p:nvPr>
        </p:nvSpPr>
        <p:spPr>
          <a:xfrm>
            <a:off x="593725" y="3639795"/>
            <a:ext cx="5124450" cy="375335"/>
          </a:xfrm>
          <a:prstGeom prst="rect">
            <a:avLst/>
          </a:prstGeom>
        </p:spPr>
        <p:txBody>
          <a:bodyPr/>
          <a:lstStyle>
            <a:lvl1pPr marL="0" indent="0">
              <a:buNone/>
              <a:defRPr sz="1800">
                <a:latin typeface="+mj-lt"/>
              </a:defRPr>
            </a:lvl1pPr>
          </a:lstStyle>
          <a:p>
            <a:pPr lvl="0"/>
            <a:r>
              <a:rPr lang="en-US"/>
              <a:t>3. Lorem ipsum dolor sit </a:t>
            </a:r>
            <a:r>
              <a:rPr lang="en-US" err="1"/>
              <a:t>amet</a:t>
            </a:r>
            <a:endParaRPr lang="en-US"/>
          </a:p>
          <a:p>
            <a:pPr lvl="0"/>
            <a:endParaRPr lang="en-US"/>
          </a:p>
          <a:p>
            <a:pPr lvl="0"/>
            <a:endParaRPr lang="en-US"/>
          </a:p>
        </p:txBody>
      </p:sp>
      <p:sp>
        <p:nvSpPr>
          <p:cNvPr id="38" name="Text Placeholder 33">
            <a:extLst>
              <a:ext uri="{FF2B5EF4-FFF2-40B4-BE49-F238E27FC236}">
                <a16:creationId xmlns:a16="http://schemas.microsoft.com/office/drawing/2014/main" id="{A8F5F31E-319F-4448-A2FA-C0D9C41DF4E9}"/>
              </a:ext>
            </a:extLst>
          </p:cNvPr>
          <p:cNvSpPr>
            <a:spLocks noGrp="1"/>
          </p:cNvSpPr>
          <p:nvPr>
            <p:ph type="body" sz="quarter" idx="26" hasCustomPrompt="1"/>
          </p:nvPr>
        </p:nvSpPr>
        <p:spPr>
          <a:xfrm>
            <a:off x="59372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
        <p:nvSpPr>
          <p:cNvPr id="39" name="Text Placeholder 31">
            <a:extLst>
              <a:ext uri="{FF2B5EF4-FFF2-40B4-BE49-F238E27FC236}">
                <a16:creationId xmlns:a16="http://schemas.microsoft.com/office/drawing/2014/main" id="{13A96871-B27F-F94F-9971-24E5AA137CC7}"/>
              </a:ext>
            </a:extLst>
          </p:cNvPr>
          <p:cNvSpPr>
            <a:spLocks noGrp="1"/>
          </p:cNvSpPr>
          <p:nvPr>
            <p:ph type="body" sz="quarter" idx="27" hasCustomPrompt="1"/>
          </p:nvPr>
        </p:nvSpPr>
        <p:spPr>
          <a:xfrm>
            <a:off x="6415405" y="3639795"/>
            <a:ext cx="5124450" cy="375335"/>
          </a:xfrm>
          <a:prstGeom prst="rect">
            <a:avLst/>
          </a:prstGeom>
        </p:spPr>
        <p:txBody>
          <a:bodyPr/>
          <a:lstStyle>
            <a:lvl1pPr marL="0" indent="0">
              <a:buNone/>
              <a:defRPr sz="1800">
                <a:latin typeface="+mj-lt"/>
              </a:defRPr>
            </a:lvl1pPr>
          </a:lstStyle>
          <a:p>
            <a:pPr lvl="0"/>
            <a:r>
              <a:rPr lang="en-US"/>
              <a:t>4. Lorem ipsum dolor sit </a:t>
            </a:r>
            <a:r>
              <a:rPr lang="en-US" err="1"/>
              <a:t>amet</a:t>
            </a:r>
            <a:endParaRPr lang="en-US"/>
          </a:p>
          <a:p>
            <a:pPr lvl="0"/>
            <a:endParaRPr lang="en-US"/>
          </a:p>
          <a:p>
            <a:pPr lvl="0"/>
            <a:endParaRPr lang="en-US"/>
          </a:p>
        </p:txBody>
      </p:sp>
      <p:sp>
        <p:nvSpPr>
          <p:cNvPr id="40" name="Text Placeholder 33">
            <a:extLst>
              <a:ext uri="{FF2B5EF4-FFF2-40B4-BE49-F238E27FC236}">
                <a16:creationId xmlns:a16="http://schemas.microsoft.com/office/drawing/2014/main" id="{EE1D93C6-F4DE-6D42-9E7E-6ACFE35A923C}"/>
              </a:ext>
            </a:extLst>
          </p:cNvPr>
          <p:cNvSpPr>
            <a:spLocks noGrp="1"/>
          </p:cNvSpPr>
          <p:nvPr>
            <p:ph type="body" sz="quarter" idx="28" hasCustomPrompt="1"/>
          </p:nvPr>
        </p:nvSpPr>
        <p:spPr>
          <a:xfrm>
            <a:off x="6415405" y="4114457"/>
            <a:ext cx="5200650" cy="2133600"/>
          </a:xfrm>
          <a:prstGeom prst="rect">
            <a:avLst/>
          </a:prstGeom>
        </p:spPr>
        <p:txBody>
          <a:bodyPr/>
          <a:lstStyle>
            <a:lvl1pPr marL="0" indent="0">
              <a:lnSpc>
                <a:spcPts val="1880"/>
              </a:lnSpc>
              <a:buNone/>
              <a:defRPr sz="1400"/>
            </a:lvl1pPr>
            <a:lvl5pPr marL="1828800" indent="0">
              <a:buNone/>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endParaRPr lang="en-US"/>
          </a:p>
        </p:txBody>
      </p:sp>
    </p:spTree>
    <p:extLst>
      <p:ext uri="{BB962C8B-B14F-4D97-AF65-F5344CB8AC3E}">
        <p14:creationId xmlns:p14="http://schemas.microsoft.com/office/powerpoint/2010/main" val="58968753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Timeline Horizontal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346509" y="1320184"/>
            <a:ext cx="12919514" cy="0"/>
          </a:xfrm>
          <a:prstGeom prst="line">
            <a:avLst/>
          </a:prstGeom>
        </p:spPr>
        <p:style>
          <a:lnRef idx="1">
            <a:schemeClr val="accent2"/>
          </a:lnRef>
          <a:fillRef idx="0">
            <a:schemeClr val="accent2"/>
          </a:fillRef>
          <a:effectRef idx="0">
            <a:schemeClr val="accent2"/>
          </a:effectRef>
          <a:fontRef idx="minor">
            <a:schemeClr val="tx1"/>
          </a:fontRef>
        </p:style>
      </p:cxn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17" name="Oval 16">
            <a:extLst>
              <a:ext uri="{FF2B5EF4-FFF2-40B4-BE49-F238E27FC236}">
                <a16:creationId xmlns:a16="http://schemas.microsoft.com/office/drawing/2014/main" id="{FBDC3CA2-24E9-3A49-9B73-DE4A0D4B206C}"/>
              </a:ext>
            </a:extLst>
          </p:cNvPr>
          <p:cNvSpPr/>
          <p:nvPr userDrawn="1"/>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101981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101981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6" name="TextBox 15">
            <a:extLst>
              <a:ext uri="{FF2B5EF4-FFF2-40B4-BE49-F238E27FC236}">
                <a16:creationId xmlns:a16="http://schemas.microsoft.com/office/drawing/2014/main" id="{43CA2D48-9ABA-504F-B7DA-A49E88E56546}"/>
              </a:ext>
            </a:extLst>
          </p:cNvPr>
          <p:cNvSpPr txBox="1"/>
          <p:nvPr userDrawn="1"/>
        </p:nvSpPr>
        <p:spPr>
          <a:xfrm>
            <a:off x="365395" y="408382"/>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11" name="Text Placeholder 24">
            <a:extLst>
              <a:ext uri="{FF2B5EF4-FFF2-40B4-BE49-F238E27FC236}">
                <a16:creationId xmlns:a16="http://schemas.microsoft.com/office/drawing/2014/main" id="{3CD3A84B-D5DC-4823-8CF0-CD5460EC89EC}"/>
              </a:ext>
            </a:extLst>
          </p:cNvPr>
          <p:cNvSpPr>
            <a:spLocks noGrp="1"/>
          </p:cNvSpPr>
          <p:nvPr>
            <p:ph type="body" sz="quarter" idx="19" hasCustomPrompt="1"/>
          </p:nvPr>
        </p:nvSpPr>
        <p:spPr>
          <a:xfrm>
            <a:off x="933193" y="5459329"/>
            <a:ext cx="7585333" cy="700402"/>
          </a:xfrm>
          <a:prstGeom prst="rect">
            <a:avLst/>
          </a:prstGeom>
        </p:spPr>
        <p:txBody>
          <a:bodyPr/>
          <a:lstStyle>
            <a:lvl1pPr marL="0" indent="0">
              <a:buNone/>
              <a:defRPr sz="48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2041490659"/>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Timeline Horizontal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67377" y="1320184"/>
            <a:ext cx="12640382" cy="0"/>
          </a:xfrm>
          <a:prstGeom prst="line">
            <a:avLst/>
          </a:prstGeom>
        </p:spPr>
        <p:style>
          <a:lnRef idx="1">
            <a:schemeClr val="accent2"/>
          </a:lnRef>
          <a:fillRef idx="0">
            <a:schemeClr val="accent2"/>
          </a:fillRef>
          <a:effectRef idx="0">
            <a:schemeClr val="accent2"/>
          </a:effectRef>
          <a:fontRef idx="minor">
            <a:schemeClr val="tx1"/>
          </a:fontRef>
        </p:style>
      </p:cxnSp>
      <p:sp>
        <p:nvSpPr>
          <p:cNvPr id="9" name="Oval 8">
            <a:extLst>
              <a:ext uri="{FF2B5EF4-FFF2-40B4-BE49-F238E27FC236}">
                <a16:creationId xmlns:a16="http://schemas.microsoft.com/office/drawing/2014/main" id="{CBBC45B4-1E15-FA46-8C21-1C7692FEB4A4}"/>
              </a:ext>
            </a:extLst>
          </p:cNvPr>
          <p:cNvSpPr/>
          <p:nvPr/>
        </p:nvSpPr>
        <p:spPr>
          <a:xfrm rot="16200000">
            <a:off x="6629798"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17" name="Oval 16">
            <a:extLst>
              <a:ext uri="{FF2B5EF4-FFF2-40B4-BE49-F238E27FC236}">
                <a16:creationId xmlns:a16="http://schemas.microsoft.com/office/drawing/2014/main" id="{FBDC3CA2-24E9-3A49-9B73-DE4A0D4B206C}"/>
              </a:ext>
            </a:extLst>
          </p:cNvPr>
          <p:cNvSpPr/>
          <p:nvPr userDrawn="1"/>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50546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50546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32" name="Text Placeholder 26">
            <a:extLst>
              <a:ext uri="{FF2B5EF4-FFF2-40B4-BE49-F238E27FC236}">
                <a16:creationId xmlns:a16="http://schemas.microsoft.com/office/drawing/2014/main" id="{3C5B1F3F-833C-674B-954B-D1A6B7F89531}"/>
              </a:ext>
            </a:extLst>
          </p:cNvPr>
          <p:cNvSpPr>
            <a:spLocks noGrp="1"/>
          </p:cNvSpPr>
          <p:nvPr>
            <p:ph type="body" sz="quarter" idx="17" hasCustomPrompt="1"/>
          </p:nvPr>
        </p:nvSpPr>
        <p:spPr>
          <a:xfrm>
            <a:off x="6575426" y="1671637"/>
            <a:ext cx="4778374"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33" name="Text Placeholder 28">
            <a:extLst>
              <a:ext uri="{FF2B5EF4-FFF2-40B4-BE49-F238E27FC236}">
                <a16:creationId xmlns:a16="http://schemas.microsoft.com/office/drawing/2014/main" id="{A3C856A6-7713-9041-9226-5D5056B0C124}"/>
              </a:ext>
            </a:extLst>
          </p:cNvPr>
          <p:cNvSpPr>
            <a:spLocks noGrp="1"/>
          </p:cNvSpPr>
          <p:nvPr>
            <p:ph type="body" sz="quarter" idx="18" hasCustomPrompt="1"/>
          </p:nvPr>
        </p:nvSpPr>
        <p:spPr>
          <a:xfrm>
            <a:off x="6575426" y="2184399"/>
            <a:ext cx="4778374"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8" name="TextBox 17">
            <a:extLst>
              <a:ext uri="{FF2B5EF4-FFF2-40B4-BE49-F238E27FC236}">
                <a16:creationId xmlns:a16="http://schemas.microsoft.com/office/drawing/2014/main" id="{CBBAD35C-5AD8-AA4B-8F12-45AD4FD63771}"/>
              </a:ext>
            </a:extLst>
          </p:cNvPr>
          <p:cNvSpPr txBox="1"/>
          <p:nvPr userDrawn="1"/>
        </p:nvSpPr>
        <p:spPr>
          <a:xfrm>
            <a:off x="365395" y="408382"/>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13" name="Text Placeholder 24">
            <a:extLst>
              <a:ext uri="{FF2B5EF4-FFF2-40B4-BE49-F238E27FC236}">
                <a16:creationId xmlns:a16="http://schemas.microsoft.com/office/drawing/2014/main" id="{371B3DEC-C739-4BE8-967A-960E38FCC682}"/>
              </a:ext>
            </a:extLst>
          </p:cNvPr>
          <p:cNvSpPr>
            <a:spLocks noGrp="1"/>
          </p:cNvSpPr>
          <p:nvPr>
            <p:ph type="body" sz="quarter" idx="19" hasCustomPrompt="1"/>
          </p:nvPr>
        </p:nvSpPr>
        <p:spPr>
          <a:xfrm>
            <a:off x="933193" y="5459329"/>
            <a:ext cx="7585333" cy="700402"/>
          </a:xfrm>
          <a:prstGeom prst="rect">
            <a:avLst/>
          </a:prstGeom>
        </p:spPr>
        <p:txBody>
          <a:bodyPr/>
          <a:lstStyle>
            <a:lvl1pPr marL="0" indent="0">
              <a:buNone/>
              <a:defRPr sz="48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416355840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imeline Horizontal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59F92-4524-5443-8EC3-63774FE142E1}"/>
              </a:ext>
            </a:extLst>
          </p:cNvPr>
          <p:cNvSpPr/>
          <p:nvPr/>
        </p:nvSpPr>
        <p:spPr>
          <a:xfrm>
            <a:off x="-171450" y="4943476"/>
            <a:ext cx="12615863" cy="1914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 name="Straight Connector 5">
            <a:extLst>
              <a:ext uri="{FF2B5EF4-FFF2-40B4-BE49-F238E27FC236}">
                <a16:creationId xmlns:a16="http://schemas.microsoft.com/office/drawing/2014/main" id="{F1219083-A0BE-FB43-918D-D66AFD579FFB}"/>
              </a:ext>
            </a:extLst>
          </p:cNvPr>
          <p:cNvCxnSpPr>
            <a:cxnSpLocks/>
          </p:cNvCxnSpPr>
          <p:nvPr/>
        </p:nvCxnSpPr>
        <p:spPr>
          <a:xfrm>
            <a:off x="-298383" y="1320184"/>
            <a:ext cx="12871388"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Oval 7">
            <a:extLst>
              <a:ext uri="{FF2B5EF4-FFF2-40B4-BE49-F238E27FC236}">
                <a16:creationId xmlns:a16="http://schemas.microsoft.com/office/drawing/2014/main" id="{73E2D75A-4DB5-9543-8C6A-9612E7DC8376}"/>
              </a:ext>
            </a:extLst>
          </p:cNvPr>
          <p:cNvSpPr/>
          <p:nvPr/>
        </p:nvSpPr>
        <p:spPr>
          <a:xfrm rot="16200000">
            <a:off x="4843463"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Oval 8">
            <a:extLst>
              <a:ext uri="{FF2B5EF4-FFF2-40B4-BE49-F238E27FC236}">
                <a16:creationId xmlns:a16="http://schemas.microsoft.com/office/drawing/2014/main" id="{CBBC45B4-1E15-FA46-8C21-1C7692FEB4A4}"/>
              </a:ext>
            </a:extLst>
          </p:cNvPr>
          <p:cNvSpPr/>
          <p:nvPr/>
        </p:nvSpPr>
        <p:spPr>
          <a:xfrm rot="16200000">
            <a:off x="8581234"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a:extLst>
              <a:ext uri="{FF2B5EF4-FFF2-40B4-BE49-F238E27FC236}">
                <a16:creationId xmlns:a16="http://schemas.microsoft.com/office/drawing/2014/main" id="{DC83315D-BF27-5644-98E8-13CB887D9DC0}"/>
              </a:ext>
            </a:extLst>
          </p:cNvPr>
          <p:cNvSpPr txBox="1"/>
          <p:nvPr/>
        </p:nvSpPr>
        <p:spPr>
          <a:xfrm>
            <a:off x="365395" y="408382"/>
            <a:ext cx="5737022" cy="261610"/>
          </a:xfrm>
          <a:prstGeom prst="rect">
            <a:avLst/>
          </a:prstGeom>
          <a:noFill/>
        </p:spPr>
        <p:txBody>
          <a:bodyPr vert="horz"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sp>
        <p:nvSpPr>
          <p:cNvPr id="4" name="Slide Number Placeholder 3">
            <a:extLst>
              <a:ext uri="{FF2B5EF4-FFF2-40B4-BE49-F238E27FC236}">
                <a16:creationId xmlns:a16="http://schemas.microsoft.com/office/drawing/2014/main" id="{1FF715F6-48BD-DB4A-B3EE-A17FD87179DC}"/>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17" name="Oval 16">
            <a:extLst>
              <a:ext uri="{FF2B5EF4-FFF2-40B4-BE49-F238E27FC236}">
                <a16:creationId xmlns:a16="http://schemas.microsoft.com/office/drawing/2014/main" id="{FBDC3CA2-24E9-3A49-9B73-DE4A0D4B206C}"/>
              </a:ext>
            </a:extLst>
          </p:cNvPr>
          <p:cNvSpPr/>
          <p:nvPr userDrawn="1"/>
        </p:nvSpPr>
        <p:spPr>
          <a:xfrm rot="16200000">
            <a:off x="1156492" y="1244083"/>
            <a:ext cx="171450" cy="1714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Text Placeholder 26">
            <a:extLst>
              <a:ext uri="{FF2B5EF4-FFF2-40B4-BE49-F238E27FC236}">
                <a16:creationId xmlns:a16="http://schemas.microsoft.com/office/drawing/2014/main" id="{4F0036F1-4A18-CB4B-BEE1-2105152E5927}"/>
              </a:ext>
            </a:extLst>
          </p:cNvPr>
          <p:cNvSpPr>
            <a:spLocks noGrp="1"/>
          </p:cNvSpPr>
          <p:nvPr>
            <p:ph type="body" sz="quarter" idx="13" hasCustomPrompt="1"/>
          </p:nvPr>
        </p:nvSpPr>
        <p:spPr>
          <a:xfrm>
            <a:off x="1155700" y="1671638"/>
            <a:ext cx="32258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29" name="Text Placeholder 28">
            <a:extLst>
              <a:ext uri="{FF2B5EF4-FFF2-40B4-BE49-F238E27FC236}">
                <a16:creationId xmlns:a16="http://schemas.microsoft.com/office/drawing/2014/main" id="{70879CDE-9480-1A43-8444-AC6EF441A3C8}"/>
              </a:ext>
            </a:extLst>
          </p:cNvPr>
          <p:cNvSpPr>
            <a:spLocks noGrp="1"/>
          </p:cNvSpPr>
          <p:nvPr>
            <p:ph type="body" sz="quarter" idx="14" hasCustomPrompt="1"/>
          </p:nvPr>
        </p:nvSpPr>
        <p:spPr>
          <a:xfrm>
            <a:off x="1155700" y="2184400"/>
            <a:ext cx="32385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30" name="Text Placeholder 26">
            <a:extLst>
              <a:ext uri="{FF2B5EF4-FFF2-40B4-BE49-F238E27FC236}">
                <a16:creationId xmlns:a16="http://schemas.microsoft.com/office/drawing/2014/main" id="{E40F1C53-8E8B-DF4F-B826-513D51EFD55A}"/>
              </a:ext>
            </a:extLst>
          </p:cNvPr>
          <p:cNvSpPr>
            <a:spLocks noGrp="1"/>
          </p:cNvSpPr>
          <p:nvPr>
            <p:ph type="body" sz="quarter" idx="15" hasCustomPrompt="1"/>
          </p:nvPr>
        </p:nvSpPr>
        <p:spPr>
          <a:xfrm>
            <a:off x="4843463" y="1671637"/>
            <a:ext cx="32258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31" name="Text Placeholder 28">
            <a:extLst>
              <a:ext uri="{FF2B5EF4-FFF2-40B4-BE49-F238E27FC236}">
                <a16:creationId xmlns:a16="http://schemas.microsoft.com/office/drawing/2014/main" id="{9F726C32-00DA-E643-9038-616D1A573FD8}"/>
              </a:ext>
            </a:extLst>
          </p:cNvPr>
          <p:cNvSpPr>
            <a:spLocks noGrp="1"/>
          </p:cNvSpPr>
          <p:nvPr>
            <p:ph type="body" sz="quarter" idx="16" hasCustomPrompt="1"/>
          </p:nvPr>
        </p:nvSpPr>
        <p:spPr>
          <a:xfrm>
            <a:off x="4843463" y="2184399"/>
            <a:ext cx="32385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32" name="Text Placeholder 26">
            <a:extLst>
              <a:ext uri="{FF2B5EF4-FFF2-40B4-BE49-F238E27FC236}">
                <a16:creationId xmlns:a16="http://schemas.microsoft.com/office/drawing/2014/main" id="{3C5B1F3F-833C-674B-954B-D1A6B7F89531}"/>
              </a:ext>
            </a:extLst>
          </p:cNvPr>
          <p:cNvSpPr>
            <a:spLocks noGrp="1"/>
          </p:cNvSpPr>
          <p:nvPr>
            <p:ph type="body" sz="quarter" idx="17" hasCustomPrompt="1"/>
          </p:nvPr>
        </p:nvSpPr>
        <p:spPr>
          <a:xfrm>
            <a:off x="8518526" y="1671637"/>
            <a:ext cx="3225800" cy="385762"/>
          </a:xfrm>
          <a:prstGeom prst="rect">
            <a:avLst/>
          </a:prstGeom>
        </p:spPr>
        <p:txBody>
          <a:bodyPr/>
          <a:lstStyle>
            <a:lvl1pPr marL="0" indent="0">
              <a:buNone/>
              <a:defRPr sz="1800">
                <a:latin typeface="+mj-lt"/>
              </a:defRPr>
            </a:lvl1pPr>
            <a:lvl5pPr marL="1828800" indent="0">
              <a:buNone/>
              <a:defRPr/>
            </a:lvl5pPr>
          </a:lstStyle>
          <a:p>
            <a:pPr lvl="0"/>
            <a:r>
              <a:rPr lang="en-US"/>
              <a:t>Subtitle</a:t>
            </a:r>
          </a:p>
        </p:txBody>
      </p:sp>
      <p:sp>
        <p:nvSpPr>
          <p:cNvPr id="33" name="Text Placeholder 28">
            <a:extLst>
              <a:ext uri="{FF2B5EF4-FFF2-40B4-BE49-F238E27FC236}">
                <a16:creationId xmlns:a16="http://schemas.microsoft.com/office/drawing/2014/main" id="{A3C856A6-7713-9041-9226-5D5056B0C124}"/>
              </a:ext>
            </a:extLst>
          </p:cNvPr>
          <p:cNvSpPr>
            <a:spLocks noGrp="1"/>
          </p:cNvSpPr>
          <p:nvPr>
            <p:ph type="body" sz="quarter" idx="18" hasCustomPrompt="1"/>
          </p:nvPr>
        </p:nvSpPr>
        <p:spPr>
          <a:xfrm>
            <a:off x="8518526" y="2184399"/>
            <a:ext cx="3238500" cy="2379663"/>
          </a:xfrm>
          <a:prstGeom prst="rect">
            <a:avLst/>
          </a:prstGeom>
        </p:spPr>
        <p:txBody>
          <a:bodyPr/>
          <a:lstStyle>
            <a:lvl1pPr marL="0" indent="0">
              <a:lnSpc>
                <a:spcPts val="1880"/>
              </a:lnSpc>
              <a:buNone/>
              <a:defRPr sz="1400"/>
            </a:lvl1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p:txBody>
      </p:sp>
      <p:sp>
        <p:nvSpPr>
          <p:cNvPr id="16" name="Text Placeholder 24">
            <a:extLst>
              <a:ext uri="{FF2B5EF4-FFF2-40B4-BE49-F238E27FC236}">
                <a16:creationId xmlns:a16="http://schemas.microsoft.com/office/drawing/2014/main" id="{04D88CAC-7382-46CA-AA0C-B5176D68CFBD}"/>
              </a:ext>
            </a:extLst>
          </p:cNvPr>
          <p:cNvSpPr>
            <a:spLocks noGrp="1"/>
          </p:cNvSpPr>
          <p:nvPr>
            <p:ph type="body" sz="quarter" idx="19" hasCustomPrompt="1"/>
          </p:nvPr>
        </p:nvSpPr>
        <p:spPr>
          <a:xfrm>
            <a:off x="933193" y="5459329"/>
            <a:ext cx="7585333" cy="700402"/>
          </a:xfrm>
          <a:prstGeom prst="rect">
            <a:avLst/>
          </a:prstGeom>
        </p:spPr>
        <p:txBody>
          <a:bodyPr/>
          <a:lstStyle>
            <a:lvl1pPr marL="0" indent="0">
              <a:buNone/>
              <a:defRPr sz="4800">
                <a:solidFill>
                  <a:schemeClr val="bg1"/>
                </a:solidFill>
                <a:latin typeface="+mj-lt"/>
              </a:defRPr>
            </a:lvl1pPr>
          </a:lstStyle>
          <a:p>
            <a:r>
              <a:rPr lang="en-CA" sz="40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SLIDE TITLE</a:t>
            </a:r>
            <a:endParaRPr lang="en-US" sz="105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2524597576"/>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Stakeholder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EC9DD27-C578-D54D-8000-A2C4C3F37103}"/>
              </a:ext>
            </a:extLst>
          </p:cNvPr>
          <p:cNvSpPr>
            <a:spLocks noGrp="1"/>
          </p:cNvSpPr>
          <p:nvPr>
            <p:ph type="pic" sz="quarter" idx="25"/>
          </p:nvPr>
        </p:nvSpPr>
        <p:spPr>
          <a:xfrm>
            <a:off x="725306"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p>
        </p:txBody>
      </p:sp>
      <p:sp>
        <p:nvSpPr>
          <p:cNvPr id="3" name="Slide Number Placeholder 2">
            <a:extLst>
              <a:ext uri="{FF2B5EF4-FFF2-40B4-BE49-F238E27FC236}">
                <a16:creationId xmlns:a16="http://schemas.microsoft.com/office/drawing/2014/main" id="{40828E6D-4069-B44A-B29C-94D0EB694950}"/>
              </a:ext>
            </a:extLst>
          </p:cNvPr>
          <p:cNvSpPr>
            <a:spLocks noGrp="1"/>
          </p:cNvSpPr>
          <p:nvPr>
            <p:ph type="sldNum" sz="quarter" idx="10"/>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7" name="Text Placeholder 6">
            <a:extLst>
              <a:ext uri="{FF2B5EF4-FFF2-40B4-BE49-F238E27FC236}">
                <a16:creationId xmlns:a16="http://schemas.microsoft.com/office/drawing/2014/main" id="{6AB18299-6B7C-C748-8CFA-4BB24B7F3371}"/>
              </a:ext>
            </a:extLst>
          </p:cNvPr>
          <p:cNvSpPr>
            <a:spLocks noGrp="1"/>
          </p:cNvSpPr>
          <p:nvPr>
            <p:ph type="body" sz="quarter" idx="22" hasCustomPrompt="1"/>
          </p:nvPr>
        </p:nvSpPr>
        <p:spPr>
          <a:xfrm>
            <a:off x="725761" y="4877193"/>
            <a:ext cx="3135313" cy="1479158"/>
          </a:xfrm>
          <a:prstGeom prst="rect">
            <a:avLst/>
          </a:prstGeom>
        </p:spPr>
        <p:txBody>
          <a:bodyPr/>
          <a:lstStyle>
            <a:lvl1pPr marL="0" indent="0">
              <a:lnSpc>
                <a:spcPts val="1740"/>
              </a:lnSpc>
              <a:buNone/>
              <a:defRPr sz="12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a:p>
            <a:pPr lvl="0"/>
            <a:endParaRPr lang="en-US"/>
          </a:p>
        </p:txBody>
      </p:sp>
      <p:sp>
        <p:nvSpPr>
          <p:cNvPr id="18" name="Rectangle 17">
            <a:extLst>
              <a:ext uri="{FF2B5EF4-FFF2-40B4-BE49-F238E27FC236}">
                <a16:creationId xmlns:a16="http://schemas.microsoft.com/office/drawing/2014/main" id="{F1669BED-7142-1742-85CE-51CA1B935AE4}"/>
              </a:ext>
            </a:extLst>
          </p:cNvPr>
          <p:cNvSpPr/>
          <p:nvPr/>
        </p:nvSpPr>
        <p:spPr>
          <a:xfrm>
            <a:off x="725307"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Text Placeholder 2">
            <a:extLst>
              <a:ext uri="{FF2B5EF4-FFF2-40B4-BE49-F238E27FC236}">
                <a16:creationId xmlns:a16="http://schemas.microsoft.com/office/drawing/2014/main" id="{885D0BAC-D132-AF45-B952-340044D34446}"/>
              </a:ext>
            </a:extLst>
          </p:cNvPr>
          <p:cNvSpPr>
            <a:spLocks noGrp="1"/>
          </p:cNvSpPr>
          <p:nvPr>
            <p:ph type="body" sz="quarter" idx="16" hasCustomPrompt="1"/>
          </p:nvPr>
        </p:nvSpPr>
        <p:spPr>
          <a:xfrm>
            <a:off x="831289"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a:latin typeface="+mj-lt"/>
              </a:rPr>
              <a:t>Name Last Name</a:t>
            </a:r>
            <a:endParaRPr lang="en-US"/>
          </a:p>
        </p:txBody>
      </p:sp>
      <p:sp>
        <p:nvSpPr>
          <p:cNvPr id="46" name="Text Placeholder 4">
            <a:extLst>
              <a:ext uri="{FF2B5EF4-FFF2-40B4-BE49-F238E27FC236}">
                <a16:creationId xmlns:a16="http://schemas.microsoft.com/office/drawing/2014/main" id="{011470A6-865C-7149-8B60-3AF38B157807}"/>
              </a:ext>
            </a:extLst>
          </p:cNvPr>
          <p:cNvSpPr>
            <a:spLocks noGrp="1"/>
          </p:cNvSpPr>
          <p:nvPr>
            <p:ph type="body" sz="quarter" idx="17" hasCustomPrompt="1"/>
          </p:nvPr>
        </p:nvSpPr>
        <p:spPr>
          <a:xfrm>
            <a:off x="831289" y="4325193"/>
            <a:ext cx="2888679" cy="411787"/>
          </a:xfrm>
          <a:prstGeom prst="rect">
            <a:avLst/>
          </a:prstGeom>
        </p:spPr>
        <p:txBody>
          <a:bodyPr/>
          <a:lstStyle>
            <a:lvl1pPr marL="0" indent="0">
              <a:buNone/>
              <a:defRPr sz="1200">
                <a:solidFill>
                  <a:schemeClr val="bg1"/>
                </a:solidFill>
              </a:defRPr>
            </a:lvl1pPr>
          </a:lstStyle>
          <a:p>
            <a:pPr lvl="0"/>
            <a:r>
              <a:rPr lang="en-US"/>
              <a:t>Title</a:t>
            </a:r>
          </a:p>
        </p:txBody>
      </p:sp>
      <p:sp>
        <p:nvSpPr>
          <p:cNvPr id="55" name="Picture Placeholder 8">
            <a:extLst>
              <a:ext uri="{FF2B5EF4-FFF2-40B4-BE49-F238E27FC236}">
                <a16:creationId xmlns:a16="http://schemas.microsoft.com/office/drawing/2014/main" id="{2417795C-1A8B-4C4C-A74B-398F03ADE99D}"/>
              </a:ext>
            </a:extLst>
          </p:cNvPr>
          <p:cNvSpPr>
            <a:spLocks noGrp="1"/>
          </p:cNvSpPr>
          <p:nvPr>
            <p:ph type="pic" sz="quarter" idx="26"/>
          </p:nvPr>
        </p:nvSpPr>
        <p:spPr>
          <a:xfrm>
            <a:off x="4470433"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p>
        </p:txBody>
      </p:sp>
      <p:sp>
        <p:nvSpPr>
          <p:cNvPr id="56" name="Text Placeholder 6">
            <a:extLst>
              <a:ext uri="{FF2B5EF4-FFF2-40B4-BE49-F238E27FC236}">
                <a16:creationId xmlns:a16="http://schemas.microsoft.com/office/drawing/2014/main" id="{09E677B0-6068-4440-BA7A-FE4BB8990855}"/>
              </a:ext>
            </a:extLst>
          </p:cNvPr>
          <p:cNvSpPr>
            <a:spLocks noGrp="1"/>
          </p:cNvSpPr>
          <p:nvPr>
            <p:ph type="body" sz="quarter" idx="27" hasCustomPrompt="1"/>
          </p:nvPr>
        </p:nvSpPr>
        <p:spPr>
          <a:xfrm>
            <a:off x="4470888" y="4877193"/>
            <a:ext cx="3135313" cy="1479158"/>
          </a:xfrm>
          <a:prstGeom prst="rect">
            <a:avLst/>
          </a:prstGeom>
        </p:spPr>
        <p:txBody>
          <a:bodyPr/>
          <a:lstStyle>
            <a:lvl1pPr marL="0" indent="0">
              <a:lnSpc>
                <a:spcPts val="1740"/>
              </a:lnSpc>
              <a:buNone/>
              <a:defRPr sz="12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a:p>
            <a:pPr lvl="0"/>
            <a:endParaRPr lang="en-US"/>
          </a:p>
        </p:txBody>
      </p:sp>
      <p:sp>
        <p:nvSpPr>
          <p:cNvPr id="57" name="Rectangle 56">
            <a:extLst>
              <a:ext uri="{FF2B5EF4-FFF2-40B4-BE49-F238E27FC236}">
                <a16:creationId xmlns:a16="http://schemas.microsoft.com/office/drawing/2014/main" id="{37114EA6-8532-8F4F-ABD6-C16E91E3DC85}"/>
              </a:ext>
            </a:extLst>
          </p:cNvPr>
          <p:cNvSpPr/>
          <p:nvPr userDrawn="1"/>
        </p:nvSpPr>
        <p:spPr>
          <a:xfrm>
            <a:off x="4470434"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8" name="Text Placeholder 2">
            <a:extLst>
              <a:ext uri="{FF2B5EF4-FFF2-40B4-BE49-F238E27FC236}">
                <a16:creationId xmlns:a16="http://schemas.microsoft.com/office/drawing/2014/main" id="{D718D73B-F767-7043-966B-F089F2CA7A84}"/>
              </a:ext>
            </a:extLst>
          </p:cNvPr>
          <p:cNvSpPr>
            <a:spLocks noGrp="1"/>
          </p:cNvSpPr>
          <p:nvPr>
            <p:ph type="body" sz="quarter" idx="28" hasCustomPrompt="1"/>
          </p:nvPr>
        </p:nvSpPr>
        <p:spPr>
          <a:xfrm>
            <a:off x="4576416"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a:latin typeface="+mj-lt"/>
              </a:rPr>
              <a:t>Name Last Name</a:t>
            </a:r>
            <a:endParaRPr lang="en-US"/>
          </a:p>
        </p:txBody>
      </p:sp>
      <p:sp>
        <p:nvSpPr>
          <p:cNvPr id="59" name="Text Placeholder 4">
            <a:extLst>
              <a:ext uri="{FF2B5EF4-FFF2-40B4-BE49-F238E27FC236}">
                <a16:creationId xmlns:a16="http://schemas.microsoft.com/office/drawing/2014/main" id="{978360E3-D66A-F843-B8CA-E2AC692944FA}"/>
              </a:ext>
            </a:extLst>
          </p:cNvPr>
          <p:cNvSpPr>
            <a:spLocks noGrp="1"/>
          </p:cNvSpPr>
          <p:nvPr>
            <p:ph type="body" sz="quarter" idx="29" hasCustomPrompt="1"/>
          </p:nvPr>
        </p:nvSpPr>
        <p:spPr>
          <a:xfrm>
            <a:off x="4576416" y="4325193"/>
            <a:ext cx="2888679" cy="411787"/>
          </a:xfrm>
          <a:prstGeom prst="rect">
            <a:avLst/>
          </a:prstGeom>
        </p:spPr>
        <p:txBody>
          <a:bodyPr/>
          <a:lstStyle>
            <a:lvl1pPr marL="0" indent="0">
              <a:buNone/>
              <a:defRPr sz="1200">
                <a:solidFill>
                  <a:schemeClr val="bg1"/>
                </a:solidFill>
              </a:defRPr>
            </a:lvl1pPr>
          </a:lstStyle>
          <a:p>
            <a:pPr lvl="0"/>
            <a:r>
              <a:rPr lang="en-US"/>
              <a:t>Title</a:t>
            </a:r>
          </a:p>
        </p:txBody>
      </p:sp>
      <p:sp>
        <p:nvSpPr>
          <p:cNvPr id="60" name="Picture Placeholder 8">
            <a:extLst>
              <a:ext uri="{FF2B5EF4-FFF2-40B4-BE49-F238E27FC236}">
                <a16:creationId xmlns:a16="http://schemas.microsoft.com/office/drawing/2014/main" id="{6E477342-634B-9A4C-BE43-6292B21CE50E}"/>
              </a:ext>
            </a:extLst>
          </p:cNvPr>
          <p:cNvSpPr>
            <a:spLocks noGrp="1"/>
          </p:cNvSpPr>
          <p:nvPr>
            <p:ph type="pic" sz="quarter" idx="30"/>
          </p:nvPr>
        </p:nvSpPr>
        <p:spPr>
          <a:xfrm>
            <a:off x="8218032" y="9093"/>
            <a:ext cx="3137785" cy="3966771"/>
          </a:xfrm>
          <a:prstGeom prst="rect">
            <a:avLst/>
          </a:prstGeom>
          <a:pattFill prst="lgCheck">
            <a:fgClr>
              <a:schemeClr val="bg1">
                <a:lumMod val="85000"/>
              </a:schemeClr>
            </a:fgClr>
            <a:bgClr>
              <a:schemeClr val="bg1"/>
            </a:bgClr>
          </a:pattFill>
        </p:spPr>
        <p:txBody>
          <a:bodyPr/>
          <a:lstStyle>
            <a:lvl1pPr marL="0" indent="0" algn="ctr">
              <a:buNone/>
              <a:defRPr sz="1600"/>
            </a:lvl1pPr>
          </a:lstStyle>
          <a:p>
            <a:r>
              <a:rPr lang="en-US"/>
              <a:t>Click icon to add picture</a:t>
            </a:r>
          </a:p>
        </p:txBody>
      </p:sp>
      <p:sp>
        <p:nvSpPr>
          <p:cNvPr id="61" name="Text Placeholder 6">
            <a:extLst>
              <a:ext uri="{FF2B5EF4-FFF2-40B4-BE49-F238E27FC236}">
                <a16:creationId xmlns:a16="http://schemas.microsoft.com/office/drawing/2014/main" id="{173411A5-B980-B542-9EBF-7BD23DE5A30C}"/>
              </a:ext>
            </a:extLst>
          </p:cNvPr>
          <p:cNvSpPr>
            <a:spLocks noGrp="1"/>
          </p:cNvSpPr>
          <p:nvPr>
            <p:ph type="body" sz="quarter" idx="31" hasCustomPrompt="1"/>
          </p:nvPr>
        </p:nvSpPr>
        <p:spPr>
          <a:xfrm>
            <a:off x="8218487" y="4877193"/>
            <a:ext cx="3135313" cy="1479158"/>
          </a:xfrm>
          <a:prstGeom prst="rect">
            <a:avLst/>
          </a:prstGeom>
        </p:spPr>
        <p:txBody>
          <a:bodyPr/>
          <a:lstStyle>
            <a:lvl1pPr marL="0" indent="0">
              <a:lnSpc>
                <a:spcPts val="1740"/>
              </a:lnSpc>
              <a:buNone/>
              <a:defRPr sz="12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endParaRPr lang="en-US"/>
          </a:p>
          <a:p>
            <a:pPr lvl="0"/>
            <a:endParaRPr lang="en-US"/>
          </a:p>
        </p:txBody>
      </p:sp>
      <p:sp>
        <p:nvSpPr>
          <p:cNvPr id="62" name="Rectangle 61">
            <a:extLst>
              <a:ext uri="{FF2B5EF4-FFF2-40B4-BE49-F238E27FC236}">
                <a16:creationId xmlns:a16="http://schemas.microsoft.com/office/drawing/2014/main" id="{F7DB41B6-83EA-6347-A36B-5E64E41B6F8B}"/>
              </a:ext>
            </a:extLst>
          </p:cNvPr>
          <p:cNvSpPr/>
          <p:nvPr userDrawn="1"/>
        </p:nvSpPr>
        <p:spPr>
          <a:xfrm>
            <a:off x="8218033" y="3959990"/>
            <a:ext cx="3137785" cy="83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Text Placeholder 2">
            <a:extLst>
              <a:ext uri="{FF2B5EF4-FFF2-40B4-BE49-F238E27FC236}">
                <a16:creationId xmlns:a16="http://schemas.microsoft.com/office/drawing/2014/main" id="{2F7DBCC8-F6A5-214A-929C-5904E17F668E}"/>
              </a:ext>
            </a:extLst>
          </p:cNvPr>
          <p:cNvSpPr>
            <a:spLocks noGrp="1"/>
          </p:cNvSpPr>
          <p:nvPr>
            <p:ph type="body" sz="quarter" idx="32" hasCustomPrompt="1"/>
          </p:nvPr>
        </p:nvSpPr>
        <p:spPr>
          <a:xfrm>
            <a:off x="8324015" y="4034897"/>
            <a:ext cx="2888679" cy="274578"/>
          </a:xfrm>
          <a:prstGeom prst="rect">
            <a:avLst/>
          </a:prstGeom>
        </p:spPr>
        <p:txBody>
          <a:bodyPr/>
          <a:lstStyle>
            <a:lvl1pPr marL="0" indent="0">
              <a:buNone/>
              <a:defRPr sz="1400" cap="all" baseline="0">
                <a:solidFill>
                  <a:schemeClr val="bg1"/>
                </a:solidFill>
                <a:latin typeface="+mj-lt"/>
              </a:defRPr>
            </a:lvl1pPr>
          </a:lstStyle>
          <a:p>
            <a:pPr lvl="0"/>
            <a:r>
              <a:rPr lang="en-US">
                <a:latin typeface="+mj-lt"/>
              </a:rPr>
              <a:t>Name Last Name</a:t>
            </a:r>
            <a:endParaRPr lang="en-US"/>
          </a:p>
        </p:txBody>
      </p:sp>
      <p:sp>
        <p:nvSpPr>
          <p:cNvPr id="64" name="Text Placeholder 4">
            <a:extLst>
              <a:ext uri="{FF2B5EF4-FFF2-40B4-BE49-F238E27FC236}">
                <a16:creationId xmlns:a16="http://schemas.microsoft.com/office/drawing/2014/main" id="{7A8C35B3-992F-754C-A530-C1A471451159}"/>
              </a:ext>
            </a:extLst>
          </p:cNvPr>
          <p:cNvSpPr>
            <a:spLocks noGrp="1"/>
          </p:cNvSpPr>
          <p:nvPr>
            <p:ph type="body" sz="quarter" idx="33" hasCustomPrompt="1"/>
          </p:nvPr>
        </p:nvSpPr>
        <p:spPr>
          <a:xfrm>
            <a:off x="8324015" y="4325193"/>
            <a:ext cx="2888679" cy="411787"/>
          </a:xfrm>
          <a:prstGeom prst="rect">
            <a:avLst/>
          </a:prstGeom>
        </p:spPr>
        <p:txBody>
          <a:bodyPr/>
          <a:lstStyle>
            <a:lvl1pPr marL="0" indent="0">
              <a:buNone/>
              <a:defRPr sz="1200">
                <a:solidFill>
                  <a:schemeClr val="bg1"/>
                </a:solidFill>
              </a:defRPr>
            </a:lvl1pPr>
          </a:lstStyle>
          <a:p>
            <a:pPr lvl="0"/>
            <a:r>
              <a:rPr lang="en-US"/>
              <a:t>Title</a:t>
            </a:r>
          </a:p>
        </p:txBody>
      </p:sp>
    </p:spTree>
    <p:extLst>
      <p:ext uri="{BB962C8B-B14F-4D97-AF65-F5344CB8AC3E}">
        <p14:creationId xmlns:p14="http://schemas.microsoft.com/office/powerpoint/2010/main" val="3179092734"/>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1_Section Titl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726052-FC61-C141-B305-324A8FCDE813}"/>
              </a:ext>
            </a:extLst>
          </p:cNvPr>
          <p:cNvSpPr>
            <a:spLocks noGrp="1"/>
          </p:cNvSpPr>
          <p:nvPr>
            <p:ph type="sldNum" sz="quarter" idx="12"/>
          </p:nvPr>
        </p:nvSpPr>
        <p:spPr/>
        <p:txBody>
          <a:bodyPr/>
          <a:lstStyle/>
          <a:p>
            <a:fld id="{887A9567-B06F-C940-B410-F4F3929FAE7F}" type="slidenum">
              <a:rPr lang="en-US" smtClean="0">
                <a:solidFill>
                  <a:srgbClr val="D3C8BE"/>
                </a:solidFill>
              </a:rPr>
              <a:pPr/>
              <a:t>‹#›</a:t>
            </a:fld>
            <a:endParaRPr lang="en-US">
              <a:solidFill>
                <a:srgbClr val="D3C8BE"/>
              </a:solidFill>
            </a:endParaRPr>
          </a:p>
        </p:txBody>
      </p:sp>
      <p:sp>
        <p:nvSpPr>
          <p:cNvPr id="7" name="Rectangle 6">
            <a:extLst>
              <a:ext uri="{FF2B5EF4-FFF2-40B4-BE49-F238E27FC236}">
                <a16:creationId xmlns:a16="http://schemas.microsoft.com/office/drawing/2014/main" id="{85B49FA8-FC51-384C-A473-19AD2ED9C9AC}"/>
              </a:ext>
            </a:extLst>
          </p:cNvPr>
          <p:cNvSpPr/>
          <p:nvPr userDrawn="1"/>
        </p:nvSpPr>
        <p:spPr>
          <a:xfrm>
            <a:off x="0" y="1"/>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a:extLst>
              <a:ext uri="{FF2B5EF4-FFF2-40B4-BE49-F238E27FC236}">
                <a16:creationId xmlns:a16="http://schemas.microsoft.com/office/drawing/2014/main" id="{65AB1AF9-B4EB-0641-AD08-72595868AC40}"/>
              </a:ext>
            </a:extLst>
          </p:cNvPr>
          <p:cNvSpPr txBox="1"/>
          <p:nvPr/>
        </p:nvSpPr>
        <p:spPr>
          <a:xfrm>
            <a:off x="11693867" y="414826"/>
            <a:ext cx="346249" cy="5385899"/>
          </a:xfrm>
          <a:prstGeom prst="rect">
            <a:avLst/>
          </a:prstGeom>
          <a:noFill/>
        </p:spPr>
        <p:txBody>
          <a:bodyPr vert="vert" wrap="square" rtlCol="0">
            <a:spAutoFit/>
          </a:bodyPr>
          <a:lstStyle/>
          <a:p>
            <a:r>
              <a:rPr lang="en-US" sz="1050" b="1" cap="all" spc="300">
                <a:solidFill>
                  <a:srgbClr val="D3C8BE"/>
                </a:solidFill>
                <a:ea typeface="Roboto Condensed Light" panose="02000000000000000000" pitchFamily="2" charset="0"/>
                <a:cs typeface="Roboto Condensed Light" panose="02000000000000000000" pitchFamily="2" charset="0"/>
              </a:rPr>
              <a:t>TELFER EXECUTIVE PROGRAMS </a:t>
            </a:r>
            <a:r>
              <a:rPr lang="en-US" sz="1050" cap="all" spc="300">
                <a:solidFill>
                  <a:srgbClr val="D3C8BE"/>
                </a:solidFill>
                <a:ea typeface="Roboto Condensed Light" panose="02000000000000000000" pitchFamily="2" charset="0"/>
                <a:cs typeface="Roboto Condensed Light" panose="02000000000000000000" pitchFamily="2" charset="0"/>
              </a:rPr>
              <a:t>UNIVERSITY OF OTTAWA</a:t>
            </a:r>
          </a:p>
        </p:txBody>
      </p:sp>
      <p:cxnSp>
        <p:nvCxnSpPr>
          <p:cNvPr id="12" name="Straight Connector 11">
            <a:extLst>
              <a:ext uri="{FF2B5EF4-FFF2-40B4-BE49-F238E27FC236}">
                <a16:creationId xmlns:a16="http://schemas.microsoft.com/office/drawing/2014/main" id="{A758AA8E-5563-7E48-A6F3-0477F04BBD5B}"/>
              </a:ext>
            </a:extLst>
          </p:cNvPr>
          <p:cNvCxnSpPr/>
          <p:nvPr/>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E186003-CB50-FC47-A4AC-7E2227B76A1E}"/>
              </a:ext>
            </a:extLst>
          </p:cNvPr>
          <p:cNvCxnSpPr/>
          <p:nvPr userDrawn="1"/>
        </p:nvCxnSpPr>
        <p:spPr>
          <a:xfrm>
            <a:off x="881063" y="5800725"/>
            <a:ext cx="0" cy="1285875"/>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24">
            <a:extLst>
              <a:ext uri="{FF2B5EF4-FFF2-40B4-BE49-F238E27FC236}">
                <a16:creationId xmlns:a16="http://schemas.microsoft.com/office/drawing/2014/main" id="{5BA42A75-7AF2-4742-ABD8-3BDF99033296}"/>
              </a:ext>
            </a:extLst>
          </p:cNvPr>
          <p:cNvSpPr>
            <a:spLocks noGrp="1"/>
          </p:cNvSpPr>
          <p:nvPr>
            <p:ph type="body" sz="quarter" idx="14"/>
          </p:nvPr>
        </p:nvSpPr>
        <p:spPr>
          <a:xfrm>
            <a:off x="1342767" y="1512334"/>
            <a:ext cx="3991233" cy="1798537"/>
          </a:xfrm>
          <a:prstGeom prst="rect">
            <a:avLst/>
          </a:prstGeom>
        </p:spPr>
        <p:txBody>
          <a:bodyPr/>
          <a:lstStyle>
            <a:lvl1pPr marL="0" indent="0">
              <a:buNone/>
              <a:defRPr sz="6000">
                <a:solidFill>
                  <a:schemeClr val="bg1"/>
                </a:solidFill>
                <a:latin typeface="+mj-lt"/>
              </a:defRPr>
            </a:lvl1pPr>
          </a:lstStyle>
          <a:p>
            <a:pPr lvl="0"/>
            <a:endParaRPr lang="en-US"/>
          </a:p>
        </p:txBody>
      </p:sp>
      <p:sp>
        <p:nvSpPr>
          <p:cNvPr id="20" name="Text Placeholder 26">
            <a:extLst>
              <a:ext uri="{FF2B5EF4-FFF2-40B4-BE49-F238E27FC236}">
                <a16:creationId xmlns:a16="http://schemas.microsoft.com/office/drawing/2014/main" id="{8E02D122-E4C0-2B4D-8F1B-A3ED25198A25}"/>
              </a:ext>
            </a:extLst>
          </p:cNvPr>
          <p:cNvSpPr>
            <a:spLocks noGrp="1"/>
          </p:cNvSpPr>
          <p:nvPr>
            <p:ph type="body" sz="quarter" idx="15" hasCustomPrompt="1"/>
          </p:nvPr>
        </p:nvSpPr>
        <p:spPr>
          <a:xfrm>
            <a:off x="1338005" y="3471862"/>
            <a:ext cx="3995995" cy="914400"/>
          </a:xfrm>
          <a:prstGeom prst="rect">
            <a:avLst/>
          </a:prstGeom>
        </p:spPr>
        <p:txBody>
          <a:bodyPr/>
          <a:lstStyle>
            <a:lvl1pPr marL="0" indent="0">
              <a:buNone/>
              <a:defRPr sz="2000">
                <a:solidFill>
                  <a:schemeClr val="bg1"/>
                </a:solidFill>
              </a:defRPr>
            </a:lvl1pPr>
          </a:lstStyle>
          <a:p>
            <a:pPr lvl="0"/>
            <a:r>
              <a:rPr lang="en-US"/>
              <a:t>SUBTITLE</a:t>
            </a:r>
          </a:p>
        </p:txBody>
      </p:sp>
      <p:sp>
        <p:nvSpPr>
          <p:cNvPr id="10" name="Text Placeholder 24">
            <a:extLst>
              <a:ext uri="{FF2B5EF4-FFF2-40B4-BE49-F238E27FC236}">
                <a16:creationId xmlns:a16="http://schemas.microsoft.com/office/drawing/2014/main" id="{F9AE69B5-73A3-43DE-AC09-B5A4EF3BC85E}"/>
              </a:ext>
            </a:extLst>
          </p:cNvPr>
          <p:cNvSpPr>
            <a:spLocks noGrp="1"/>
          </p:cNvSpPr>
          <p:nvPr>
            <p:ph type="body" sz="quarter" idx="16" hasCustomPrompt="1"/>
          </p:nvPr>
        </p:nvSpPr>
        <p:spPr>
          <a:xfrm>
            <a:off x="5863818" y="1512334"/>
            <a:ext cx="5637620" cy="343780"/>
          </a:xfrm>
          <a:prstGeom prst="rect">
            <a:avLst/>
          </a:prstGeom>
        </p:spPr>
        <p:txBody>
          <a:bodyPr/>
          <a:lstStyle>
            <a:lvl1pPr marL="0" indent="0">
              <a:buNone/>
              <a:defRPr sz="2000">
                <a:solidFill>
                  <a:schemeClr val="tx1"/>
                </a:solidFill>
                <a:latin typeface="+mj-lt"/>
              </a:defRPr>
            </a:lvl1pPr>
          </a:lstStyle>
          <a:p>
            <a:pPr lvl="0"/>
            <a:r>
              <a:rPr lang="en-US"/>
              <a:t>Facilitator Name	</a:t>
            </a:r>
          </a:p>
        </p:txBody>
      </p:sp>
      <p:sp>
        <p:nvSpPr>
          <p:cNvPr id="13" name="Text Placeholder 26">
            <a:extLst>
              <a:ext uri="{FF2B5EF4-FFF2-40B4-BE49-F238E27FC236}">
                <a16:creationId xmlns:a16="http://schemas.microsoft.com/office/drawing/2014/main" id="{A41FBEBF-C0AF-488B-8F9F-F717BECE249E}"/>
              </a:ext>
            </a:extLst>
          </p:cNvPr>
          <p:cNvSpPr>
            <a:spLocks noGrp="1"/>
          </p:cNvSpPr>
          <p:nvPr>
            <p:ph type="body" sz="quarter" idx="17" hasCustomPrompt="1"/>
          </p:nvPr>
        </p:nvSpPr>
        <p:spPr>
          <a:xfrm>
            <a:off x="5863818" y="1955117"/>
            <a:ext cx="5642883" cy="2574687"/>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Contact Coordinates</a:t>
            </a:r>
            <a:endParaRPr lang="en-US"/>
          </a:p>
        </p:txBody>
      </p:sp>
      <p:sp>
        <p:nvSpPr>
          <p:cNvPr id="21" name="Text Placeholder 24">
            <a:extLst>
              <a:ext uri="{FF2B5EF4-FFF2-40B4-BE49-F238E27FC236}">
                <a16:creationId xmlns:a16="http://schemas.microsoft.com/office/drawing/2014/main" id="{E9D38CA1-821C-4C08-A3BF-0E3EDA43BFB6}"/>
              </a:ext>
            </a:extLst>
          </p:cNvPr>
          <p:cNvSpPr>
            <a:spLocks noGrp="1"/>
          </p:cNvSpPr>
          <p:nvPr>
            <p:ph type="body" sz="quarter" idx="22" hasCustomPrompt="1"/>
          </p:nvPr>
        </p:nvSpPr>
        <p:spPr>
          <a:xfrm>
            <a:off x="5888745" y="4666331"/>
            <a:ext cx="5607458" cy="376238"/>
          </a:xfrm>
          <a:prstGeom prst="rect">
            <a:avLst/>
          </a:prstGeom>
        </p:spPr>
        <p:txBody>
          <a:bodyPr/>
          <a:lstStyle>
            <a:lvl1pPr marL="0" indent="0">
              <a:buNone/>
              <a:defRPr sz="2000">
                <a:solidFill>
                  <a:schemeClr val="tx1"/>
                </a:solidFill>
                <a:latin typeface="+mj-lt"/>
              </a:defRPr>
            </a:lvl1pPr>
          </a:lstStyle>
          <a:p>
            <a:pPr lvl="0"/>
            <a:r>
              <a:rPr lang="en-US"/>
              <a:t>Telfer Executive Programs</a:t>
            </a:r>
          </a:p>
        </p:txBody>
      </p:sp>
      <p:sp>
        <p:nvSpPr>
          <p:cNvPr id="22" name="Text Placeholder 26">
            <a:extLst>
              <a:ext uri="{FF2B5EF4-FFF2-40B4-BE49-F238E27FC236}">
                <a16:creationId xmlns:a16="http://schemas.microsoft.com/office/drawing/2014/main" id="{E7658349-9FC0-4736-A52F-F8B20D61D1B3}"/>
              </a:ext>
            </a:extLst>
          </p:cNvPr>
          <p:cNvSpPr>
            <a:spLocks noGrp="1"/>
          </p:cNvSpPr>
          <p:nvPr>
            <p:ph type="body" sz="quarter" idx="23" hasCustomPrompt="1"/>
          </p:nvPr>
        </p:nvSpPr>
        <p:spPr>
          <a:xfrm>
            <a:off x="5893508" y="5134642"/>
            <a:ext cx="5612693" cy="914400"/>
          </a:xfrm>
          <a:prstGeom prst="rect">
            <a:avLst/>
          </a:prstGeom>
        </p:spPr>
        <p:txBody>
          <a:bodyPr/>
          <a:lstStyle>
            <a:lvl1pPr marL="0" indent="0">
              <a:lnSpc>
                <a:spcPts val="2120"/>
              </a:lnSpc>
              <a:buNone/>
              <a:defRPr sz="1200">
                <a:solidFill>
                  <a:schemeClr val="tx1"/>
                </a:solidFill>
              </a:defRPr>
            </a:lvl1pPr>
          </a:lstStyle>
          <a:p>
            <a:pPr lvl="0"/>
            <a:r>
              <a:rPr lang="en-CA" sz="1600">
                <a:latin typeface="Roboto Light" panose="02000000000000000000" pitchFamily="2" charset="0"/>
                <a:ea typeface="Roboto Light" panose="02000000000000000000" pitchFamily="2" charset="0"/>
                <a:cs typeface="Roboto Light" panose="02000000000000000000" pitchFamily="2" charset="0"/>
              </a:rPr>
              <a:t>Lorem ipsum dolor sit </a:t>
            </a:r>
            <a:r>
              <a:rPr lang="en-CA" sz="1600" err="1">
                <a:latin typeface="Roboto Light" panose="02000000000000000000" pitchFamily="2" charset="0"/>
                <a:ea typeface="Roboto Light" panose="02000000000000000000" pitchFamily="2" charset="0"/>
                <a:cs typeface="Roboto Light" panose="02000000000000000000" pitchFamily="2" charset="0"/>
              </a:rPr>
              <a:t>amet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consectetur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adipiscing</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elit</a:t>
            </a:r>
            <a:r>
              <a:rPr lang="en-CA" sz="1600">
                <a:latin typeface="Roboto Light" panose="02000000000000000000" pitchFamily="2" charset="0"/>
                <a:ea typeface="Roboto Light" panose="02000000000000000000" pitchFamily="2" charset="0"/>
                <a:cs typeface="Roboto Light" panose="02000000000000000000" pitchFamily="2" charset="0"/>
              </a:rPr>
              <a:t>, sed do </a:t>
            </a:r>
            <a:r>
              <a:rPr lang="en-CA" sz="1600" err="1">
                <a:latin typeface="Roboto Light" panose="02000000000000000000" pitchFamily="2" charset="0"/>
                <a:ea typeface="Roboto Light" panose="02000000000000000000" pitchFamily="2" charset="0"/>
                <a:cs typeface="Roboto Light" panose="02000000000000000000" pitchFamily="2" charset="0"/>
              </a:rPr>
              <a:t>eiusmod</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tempor</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incididunt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ut</a:t>
            </a:r>
            <a:r>
              <a:rPr lang="en-CA" sz="1600">
                <a:latin typeface="Roboto Light" panose="02000000000000000000" pitchFamily="2" charset="0"/>
                <a:ea typeface="Roboto Light" panose="02000000000000000000" pitchFamily="2" charset="0"/>
                <a:cs typeface="Roboto Light" panose="02000000000000000000" pitchFamily="2" charset="0"/>
              </a:rPr>
              <a:t> </a:t>
            </a:r>
            <a:r>
              <a:rPr lang="en-CA" sz="1600" err="1">
                <a:latin typeface="Roboto Light" panose="02000000000000000000" pitchFamily="2" charset="0"/>
                <a:ea typeface="Roboto Light" panose="02000000000000000000" pitchFamily="2" charset="0"/>
                <a:cs typeface="Roboto Light" panose="02000000000000000000" pitchFamily="2" charset="0"/>
              </a:rPr>
              <a:t>labore</a:t>
            </a:r>
            <a:r>
              <a:rPr lang="en-CA" sz="1600">
                <a:latin typeface="Roboto Light" panose="02000000000000000000" pitchFamily="2" charset="0"/>
                <a:ea typeface="Roboto Light" panose="02000000000000000000" pitchFamily="2" charset="0"/>
                <a:cs typeface="Roboto Light" panose="02000000000000000000" pitchFamily="2" charset="0"/>
              </a:rPr>
              <a:t> et dolore magna </a:t>
            </a:r>
            <a:r>
              <a:rPr lang="en-CA" sz="1600" err="1">
                <a:latin typeface="Roboto Light" panose="02000000000000000000" pitchFamily="2" charset="0"/>
                <a:ea typeface="Roboto Light" panose="02000000000000000000" pitchFamily="2" charset="0"/>
                <a:cs typeface="Roboto Light" panose="02000000000000000000" pitchFamily="2" charset="0"/>
              </a:rPr>
              <a:t>aliqua</a:t>
            </a:r>
            <a:r>
              <a:rPr lang="en-CA" sz="1600">
                <a:latin typeface="Roboto Light" panose="02000000000000000000" pitchFamily="2" charset="0"/>
                <a:ea typeface="Roboto Light" panose="02000000000000000000" pitchFamily="2" charset="0"/>
                <a:cs typeface="Roboto Light" panose="02000000000000000000" pitchFamily="2" charset="0"/>
              </a:rPr>
              <a:t>.</a:t>
            </a:r>
            <a:endParaRPr lang="en-US"/>
          </a:p>
        </p:txBody>
      </p:sp>
    </p:spTree>
    <p:extLst>
      <p:ext uri="{BB962C8B-B14F-4D97-AF65-F5344CB8AC3E}">
        <p14:creationId xmlns:p14="http://schemas.microsoft.com/office/powerpoint/2010/main" val="334990441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pPr>
              <a:defRPr/>
            </a:pPr>
            <a:fld id="{614AB0DD-8848-4A4F-8C12-3DF41477934B}" type="slidenum">
              <a:rPr lang="en-CA" smtClean="0"/>
              <a:pPr>
                <a:defRPr/>
              </a:pPr>
              <a:t>‹#›</a:t>
            </a:fld>
            <a:endParaRPr lang="en-CA"/>
          </a:p>
        </p:txBody>
      </p:sp>
    </p:spTree>
    <p:extLst>
      <p:ext uri="{BB962C8B-B14F-4D97-AF65-F5344CB8AC3E}">
        <p14:creationId xmlns:p14="http://schemas.microsoft.com/office/powerpoint/2010/main" val="3289216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text &amp;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09600" y="1916833"/>
            <a:ext cx="2702091"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
        <p:nvSpPr>
          <p:cNvPr id="8" name="Content Placeholder 2">
            <a:extLst>
              <a:ext uri="{FF2B5EF4-FFF2-40B4-BE49-F238E27FC236}">
                <a16:creationId xmlns:a16="http://schemas.microsoft.com/office/drawing/2014/main" id="{15F4702B-B9A8-4A09-B84C-4973FF8DE672}"/>
              </a:ext>
            </a:extLst>
          </p:cNvPr>
          <p:cNvSpPr>
            <a:spLocks noGrp="1"/>
          </p:cNvSpPr>
          <p:nvPr>
            <p:ph idx="13" hasCustomPrompt="1"/>
          </p:nvPr>
        </p:nvSpPr>
        <p:spPr>
          <a:xfrm>
            <a:off x="3791745" y="1916833"/>
            <a:ext cx="7778316" cy="4209333"/>
          </a:xfrm>
        </p:spPr>
        <p:txBody>
          <a:bodyPr/>
          <a:lstStyle>
            <a:lvl1pPr marL="0" indent="0">
              <a:buFont typeface="+mj-lt"/>
              <a:buNone/>
              <a:defRPr b="0" i="0">
                <a:latin typeface="Arial" panose="020B0604020202020204" pitchFamily="34" charset="0"/>
                <a:cs typeface="Arial" panose="020B0604020202020204" pitchFamily="34" charset="0"/>
              </a:defRPr>
            </a:lvl1pPr>
            <a:lvl2pPr marL="457200" indent="0">
              <a:buFontTx/>
              <a:buNone/>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dirty="0"/>
              <a:t>Edit Master text style</a:t>
            </a:r>
          </a:p>
        </p:txBody>
      </p:sp>
    </p:spTree>
    <p:extLst>
      <p:ext uri="{BB962C8B-B14F-4D97-AF65-F5344CB8AC3E}">
        <p14:creationId xmlns:p14="http://schemas.microsoft.com/office/powerpoint/2010/main" val="2676998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dirty="0"/>
          </a:p>
        </p:txBody>
      </p:sp>
      <p:sp>
        <p:nvSpPr>
          <p:cNvPr id="8" name="Table Placeholder 7">
            <a:extLst>
              <a:ext uri="{FF2B5EF4-FFF2-40B4-BE49-F238E27FC236}">
                <a16:creationId xmlns:a16="http://schemas.microsoft.com/office/drawing/2014/main" id="{C15ACE54-A63F-4918-A8C4-90DD97737CBF}"/>
              </a:ext>
            </a:extLst>
          </p:cNvPr>
          <p:cNvSpPr>
            <a:spLocks noGrp="1"/>
          </p:cNvSpPr>
          <p:nvPr>
            <p:ph type="tbl" sz="quarter" idx="13"/>
          </p:nvPr>
        </p:nvSpPr>
        <p:spPr>
          <a:xfrm>
            <a:off x="1199456" y="1916832"/>
            <a:ext cx="9601067" cy="3816424"/>
          </a:xfrm>
        </p:spPr>
        <p:txBody>
          <a:bodyPr/>
          <a:lstStyle/>
          <a:p>
            <a:r>
              <a:rPr lang="en-US"/>
              <a:t>Click icon to add table</a:t>
            </a:r>
            <a:endParaRPr lang="en-CA"/>
          </a:p>
        </p:txBody>
      </p:sp>
    </p:spTree>
    <p:extLst>
      <p:ext uri="{BB962C8B-B14F-4D97-AF65-F5344CB8AC3E}">
        <p14:creationId xmlns:p14="http://schemas.microsoft.com/office/powerpoint/2010/main" val="38549742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273141" cy="566738"/>
          </a:xfrm>
        </p:spPr>
        <p:txBody>
          <a:bodyPr anchor="b">
            <a:noAutofit/>
          </a:bodyPr>
          <a:lstStyle>
            <a:lvl1pPr algn="l">
              <a:defRPr sz="44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43339" y="1772816"/>
            <a:ext cx="11905323"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7384296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7541" y="5013176"/>
            <a:ext cx="8352928" cy="566738"/>
          </a:xfrm>
        </p:spPr>
        <p:txBody>
          <a:bodyPr anchor="b">
            <a:noAutofit/>
          </a:bodyPr>
          <a:lstStyle>
            <a:lvl1pPr algn="ctr">
              <a:defRPr sz="32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438400" y="764704"/>
            <a:ext cx="7315200" cy="4114800"/>
          </a:xfrm>
        </p:spPr>
        <p:txBody>
          <a:bodyPr/>
          <a:lstStyle>
            <a:lvl1pPr marL="0" indent="0">
              <a:buNone/>
              <a:defRPr sz="3200" b="0"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120547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2F5001D-BD09-4631-A53E-81F46AAEFA5C}" type="slidenum">
              <a:rPr lang="fr-CA" smtClean="0"/>
              <a:t>‹#›</a:t>
            </a:fld>
            <a:endParaRPr lang="fr-CA" dirty="0"/>
          </a:p>
        </p:txBody>
      </p:sp>
    </p:spTree>
    <p:extLst>
      <p:ext uri="{BB962C8B-B14F-4D97-AF65-F5344CB8AC3E}">
        <p14:creationId xmlns:p14="http://schemas.microsoft.com/office/powerpoint/2010/main" val="28849490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42084567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2819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Rectangle 9"/>
          <p:cNvSpPr>
            <a:spLocks noGrp="1" noChangeArrowheads="1"/>
          </p:cNvSpPr>
          <p:nvPr>
            <p:ph type="sldNum" sz="quarter" idx="10"/>
          </p:nvPr>
        </p:nvSpPr>
        <p:spPr>
          <a:ln/>
        </p:spPr>
        <p:txBody>
          <a:bodyPr/>
          <a:lstStyle>
            <a:lvl1pPr>
              <a:defRPr/>
            </a:lvl1pPr>
          </a:lstStyle>
          <a:p>
            <a:pPr>
              <a:defRPr/>
            </a:pPr>
            <a:fld id="{095AD4D1-BCA3-4F46-8324-0CF4492578F8}"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30083756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3525"/>
            <a:ext cx="10972800" cy="1143000"/>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24000"/>
            <a:ext cx="5386917"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63762"/>
            <a:ext cx="5386917"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24000"/>
            <a:ext cx="5389033" cy="63976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63762"/>
            <a:ext cx="5389033" cy="3951288"/>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3052495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28560432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F5001D-BD09-4631-A53E-81F46AAEFA5C}" type="slidenum">
              <a:rPr lang="fr-CA" smtClean="0"/>
              <a:t>‹#›</a:t>
            </a:fld>
            <a:endParaRPr lang="fr-CA"/>
          </a:p>
        </p:txBody>
      </p:sp>
    </p:spTree>
    <p:extLst>
      <p:ext uri="{BB962C8B-B14F-4D97-AF65-F5344CB8AC3E}">
        <p14:creationId xmlns:p14="http://schemas.microsoft.com/office/powerpoint/2010/main" val="1539576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5360" y="908721"/>
            <a:ext cx="11521280" cy="5217443"/>
          </a:xfrm>
        </p:spPr>
        <p:txBody>
          <a:bodyPr/>
          <a:lstStyle>
            <a:lvl1pPr>
              <a:buClrTx/>
              <a:defRPr sz="2400" b="0">
                <a:solidFill>
                  <a:srgbClr val="000000"/>
                </a:solidFill>
              </a:defRPr>
            </a:lvl1pPr>
            <a:lvl2pPr>
              <a:buClrTx/>
              <a:defRPr>
                <a:solidFill>
                  <a:srgbClr val="000000"/>
                </a:solidFill>
              </a:defRPr>
            </a:lvl2pPr>
            <a:lvl3pPr>
              <a:buClrTx/>
              <a:defRPr sz="2800">
                <a:solidFill>
                  <a:srgbClr val="000000"/>
                </a:solidFill>
              </a:defRPr>
            </a:lvl3pPr>
            <a:lvl4pPr>
              <a:buClrTx/>
              <a:defRPr sz="2800">
                <a:solidFill>
                  <a:srgbClr val="000000"/>
                </a:solidFill>
              </a:defRPr>
            </a:lvl4pPr>
            <a:lvl5pPr>
              <a:buClrTx/>
              <a:defRPr sz="2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p:cNvSpPr>
            <a:spLocks noGrp="1"/>
          </p:cNvSpPr>
          <p:nvPr>
            <p:ph type="ctrTitle" hasCustomPrompt="1"/>
          </p:nvPr>
        </p:nvSpPr>
        <p:spPr>
          <a:xfrm>
            <a:off x="719403" y="28923"/>
            <a:ext cx="10561173" cy="764704"/>
          </a:xfrm>
        </p:spPr>
        <p:txBody>
          <a:bodyPr>
            <a:noAutofit/>
          </a:bodyPr>
          <a:lstStyle>
            <a:lvl1pPr algn="l">
              <a:defRPr sz="4400" b="0">
                <a:solidFill>
                  <a:schemeClr val="tx1"/>
                </a:solidFill>
              </a:defRPr>
            </a:lvl1pPr>
          </a:lstStyle>
          <a:p>
            <a:r>
              <a:rPr lang="fr-FR" dirty="0"/>
              <a:t>PRESENTATION / CHAPTER TITLE</a:t>
            </a:r>
            <a:endParaRPr lang="en-CA" dirty="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FD-FE00-4FA5-929B-49169E311E15}" type="slidenum">
              <a:rPr lang="en-CA" smtClean="0"/>
              <a:t>‹#›</a:t>
            </a:fld>
            <a:endParaRPr lang="en-CA"/>
          </a:p>
        </p:txBody>
      </p:sp>
    </p:spTree>
    <p:extLst>
      <p:ext uri="{BB962C8B-B14F-4D97-AF65-F5344CB8AC3E}">
        <p14:creationId xmlns:p14="http://schemas.microsoft.com/office/powerpoint/2010/main" val="2852648717"/>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25600" y="1447800"/>
            <a:ext cx="985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lvl1pPr eaLnBrk="1" hangingPunct="1">
              <a:defRPr/>
            </a:lvl1pPr>
          </a:lstStyle>
          <a:p>
            <a:pPr algn="ctr" fontAlgn="base">
              <a:spcBef>
                <a:spcPct val="0"/>
              </a:spcBef>
              <a:spcAft>
                <a:spcPct val="0"/>
              </a:spcAft>
              <a:defRPr/>
            </a:pPr>
            <a:fld id="{1F999043-F910-40A9-BC0C-DEC62943FB9C}" type="slidenum">
              <a:rPr lang="en-CA" sz="1400" smtClean="0">
                <a:solidFill>
                  <a:srgbClr val="7C6A55"/>
                </a:solidFill>
                <a:latin typeface="Verdana" panose="020B0604030504040204" pitchFamily="34" charset="0"/>
                <a:ea typeface="Geneva" pitchFamily="-96" charset="-128"/>
                <a:cs typeface="+mn-cs"/>
              </a:rPr>
              <a:pPr algn="ctr" fontAlgn="base">
                <a:spcBef>
                  <a:spcPct val="0"/>
                </a:spcBef>
                <a:spcAft>
                  <a:spcPct val="0"/>
                </a:spcAft>
                <a:defRPr/>
              </a:pPr>
              <a:t>‹#›</a:t>
            </a:fld>
            <a:endParaRPr lang="en-CA" sz="1400">
              <a:solidFill>
                <a:srgbClr val="7C6A55"/>
              </a:solidFill>
              <a:latin typeface="Verdana" panose="020B0604030504040204" pitchFamily="34" charset="0"/>
              <a:ea typeface="Geneva" pitchFamily="-96" charset="-128"/>
              <a:cs typeface="+mn-cs"/>
            </a:endParaRPr>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6401" y="6324600"/>
            <a:ext cx="1663700" cy="25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214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Exercise Call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ctr">
              <a:defRPr/>
            </a:pPr>
            <a:fld id="{772C2BFC-8C8B-48C1-A471-6C4ADB4F70F0}" type="slidenum">
              <a:rPr lang="en-US" sz="1400" smtClean="0">
                <a:solidFill>
                  <a:srgbClr val="7C6A55"/>
                </a:solidFill>
                <a:latin typeface="Verdana"/>
                <a:ea typeface="Geneva"/>
                <a:cs typeface="+mn-cs"/>
              </a:rPr>
              <a:pPr algn="ctr">
                <a:defRPr/>
              </a:pPr>
              <a:t>‹#›</a:t>
            </a:fld>
            <a:endParaRPr lang="en-US" sz="1400">
              <a:solidFill>
                <a:srgbClr val="7C6A55"/>
              </a:solidFill>
              <a:latin typeface="Verdana"/>
              <a:ea typeface="Geneva"/>
              <a:cs typeface="+mn-cs"/>
            </a:endParaRPr>
          </a:p>
        </p:txBody>
      </p:sp>
      <p:sp>
        <p:nvSpPr>
          <p:cNvPr id="21" name="Text Placeholder 20"/>
          <p:cNvSpPr>
            <a:spLocks noGrp="1"/>
          </p:cNvSpPr>
          <p:nvPr>
            <p:ph type="body" sz="quarter" idx="13"/>
          </p:nvPr>
        </p:nvSpPr>
        <p:spPr>
          <a:xfrm>
            <a:off x="3986380" y="550493"/>
            <a:ext cx="8000408" cy="5390734"/>
          </a:xfrm>
        </p:spPr>
        <p:txBody>
          <a:bodyPr anchor="ctr">
            <a:normAutofit/>
          </a:bodyPr>
          <a:lstStyle>
            <a:lvl1pPr marL="0" indent="0" algn="ctr">
              <a:buFont typeface="Arial" panose="020B0604020202020204" pitchFamily="34" charset="0"/>
              <a:buNone/>
              <a:defRPr sz="4050"/>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US" dirty="0"/>
              <a:t>Edit Master text styles</a:t>
            </a:r>
          </a:p>
        </p:txBody>
      </p:sp>
      <p:pic>
        <p:nvPicPr>
          <p:cNvPr id="31" name="Picture 3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603"/>
            <a:ext cx="3779520" cy="6848794"/>
          </a:xfrm>
          <a:prstGeom prst="rect">
            <a:avLst/>
          </a:prstGeom>
        </p:spPr>
      </p:pic>
      <p:sp>
        <p:nvSpPr>
          <p:cNvPr id="32" name="Rectangle 31" descr="© pressmaster - Fotolia&#10;Licensed by Scrum.org from Adobe Stock&#10;Image ID: 87070391"/>
          <p:cNvSpPr/>
          <p:nvPr userDrawn="1"/>
        </p:nvSpPr>
        <p:spPr>
          <a:xfrm>
            <a:off x="0" y="0"/>
            <a:ext cx="3779520" cy="68580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Verdana"/>
              <a:ea typeface="Geneva"/>
              <a:cs typeface="+mn-cs"/>
            </a:endParaRPr>
          </a:p>
        </p:txBody>
      </p:sp>
      <p:sp>
        <p:nvSpPr>
          <p:cNvPr id="33" name="TextBox 32"/>
          <p:cNvSpPr txBox="1"/>
          <p:nvPr userDrawn="1"/>
        </p:nvSpPr>
        <p:spPr>
          <a:xfrm>
            <a:off x="0" y="86434"/>
            <a:ext cx="3781168"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7C6A55">
                    <a:lumMod val="65000"/>
                    <a:lumOff val="35000"/>
                  </a:srgbClr>
                </a:solidFill>
                <a:effectLst/>
                <a:uLnTx/>
                <a:uFillTx/>
                <a:latin typeface="Verdana"/>
                <a:ea typeface="Geneva"/>
                <a:cs typeface="+mn-cs"/>
              </a:rPr>
              <a:t>Exercise</a:t>
            </a:r>
          </a:p>
        </p:txBody>
      </p:sp>
      <p:cxnSp>
        <p:nvCxnSpPr>
          <p:cNvPr id="34" name="Straight Connector 33"/>
          <p:cNvCxnSpPr/>
          <p:nvPr userDrawn="1"/>
        </p:nvCxnSpPr>
        <p:spPr>
          <a:xfrm>
            <a:off x="0" y="550492"/>
            <a:ext cx="378116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5" name="Oval 34"/>
          <p:cNvSpPr/>
          <p:nvPr userDrawn="1"/>
        </p:nvSpPr>
        <p:spPr>
          <a:xfrm>
            <a:off x="1037968" y="4235995"/>
            <a:ext cx="1705232" cy="1705232"/>
          </a:xfrm>
          <a:prstGeom prst="ellipse">
            <a:avLst/>
          </a:prstGeom>
          <a:gradFill flip="none" rotWithShape="1">
            <a:gsLst>
              <a:gs pos="0">
                <a:srgbClr val="359CD7"/>
              </a:gs>
              <a:gs pos="100000">
                <a:srgbClr val="65E3CC"/>
              </a:gs>
            </a:gsLst>
            <a:lin ang="13500000" scaled="1"/>
            <a:tileRect/>
          </a:gradFill>
          <a:ln>
            <a:noFill/>
          </a:ln>
        </p:spPr>
        <p:style>
          <a:lnRef idx="1">
            <a:schemeClr val="accent2"/>
          </a:lnRef>
          <a:fillRef idx="3">
            <a:schemeClr val="accent2"/>
          </a:fillRef>
          <a:effectRef idx="2">
            <a:schemeClr val="accent2"/>
          </a:effectRef>
          <a:fontRef idx="minor">
            <a:schemeClr val="lt1"/>
          </a:fontRef>
        </p:style>
        <p:txBody>
          <a:bodyPr lIns="685800" tIns="68580" rIns="0" bIns="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srgbClr val="FFFFFF"/>
              </a:solidFill>
              <a:effectLst/>
              <a:uLnTx/>
              <a:uFillTx/>
              <a:latin typeface="Verdana"/>
              <a:ea typeface="Ebrima" panose="02000000000000000000" pitchFamily="2" charset="0"/>
              <a:cs typeface="Ebrima" panose="02000000000000000000" pitchFamily="2" charset="0"/>
            </a:endParaRPr>
          </a:p>
        </p:txBody>
      </p:sp>
      <p:sp>
        <p:nvSpPr>
          <p:cNvPr id="36" name="Title 16"/>
          <p:cNvSpPr>
            <a:spLocks noGrp="1"/>
          </p:cNvSpPr>
          <p:nvPr>
            <p:ph type="title"/>
          </p:nvPr>
        </p:nvSpPr>
        <p:spPr>
          <a:xfrm>
            <a:off x="120558" y="636926"/>
            <a:ext cx="3540051" cy="1534774"/>
          </a:xfrm>
        </p:spPr>
        <p:txBody>
          <a:bodyPr anchor="t" anchorCtr="0">
            <a:normAutofit/>
          </a:bodyPr>
          <a:lstStyle>
            <a:lvl1pPr algn="ctr">
              <a:defRPr sz="2700"/>
            </a:lvl1pPr>
          </a:lstStyle>
          <a:p>
            <a:r>
              <a:rPr lang="en-US" dirty="0"/>
              <a:t>Click to edit Master title style</a:t>
            </a:r>
          </a:p>
        </p:txBody>
      </p:sp>
      <p:sp>
        <p:nvSpPr>
          <p:cNvPr id="37" name="Text Placeholder 18"/>
          <p:cNvSpPr>
            <a:spLocks noGrp="1"/>
          </p:cNvSpPr>
          <p:nvPr>
            <p:ph type="body" sz="quarter" idx="12" hasCustomPrompt="1"/>
          </p:nvPr>
        </p:nvSpPr>
        <p:spPr>
          <a:xfrm>
            <a:off x="1262832" y="4512693"/>
            <a:ext cx="1253857" cy="885278"/>
          </a:xfrm>
        </p:spPr>
        <p:txBody>
          <a:bodyPr>
            <a:noAutofit/>
          </a:bodyPr>
          <a:lstStyle>
            <a:lvl1pPr marL="0" indent="0" algn="ctr">
              <a:buNone/>
              <a:defRPr sz="5100">
                <a:solidFill>
                  <a:schemeClr val="bg1"/>
                </a:solidFill>
              </a:defRPr>
            </a:lvl1pPr>
          </a:lstStyle>
          <a:p>
            <a:pPr lvl="0"/>
            <a:r>
              <a:rPr lang="en-US" dirty="0"/>
              <a:t>15</a:t>
            </a:r>
          </a:p>
        </p:txBody>
      </p:sp>
      <p:sp>
        <p:nvSpPr>
          <p:cNvPr id="38" name="Text Placeholder 25"/>
          <p:cNvSpPr>
            <a:spLocks noGrp="1"/>
          </p:cNvSpPr>
          <p:nvPr>
            <p:ph type="body" sz="quarter" idx="15" hasCustomPrompt="1"/>
          </p:nvPr>
        </p:nvSpPr>
        <p:spPr>
          <a:xfrm>
            <a:off x="120651" y="2741380"/>
            <a:ext cx="3540125" cy="1077220"/>
          </a:xfrm>
        </p:spPr>
        <p:txBody>
          <a:bodyPr>
            <a:normAutofit/>
          </a:bodyPr>
          <a:lstStyle>
            <a:lvl1pPr marL="0" indent="0">
              <a:buNone/>
              <a:defRPr sz="1350" b="1" i="0">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PURPOSE (optional)</a:t>
            </a:r>
          </a:p>
        </p:txBody>
      </p:sp>
      <p:sp>
        <p:nvSpPr>
          <p:cNvPr id="39" name="TextBox 38"/>
          <p:cNvSpPr txBox="1"/>
          <p:nvPr userDrawn="1"/>
        </p:nvSpPr>
        <p:spPr>
          <a:xfrm>
            <a:off x="1176794" y="5370661"/>
            <a:ext cx="1434799"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Verdana"/>
                <a:ea typeface="Geneva"/>
                <a:cs typeface="+mn-cs"/>
              </a:rPr>
              <a:t>minutes</a:t>
            </a:r>
          </a:p>
        </p:txBody>
      </p:sp>
      <p:pic>
        <p:nvPicPr>
          <p:cNvPr id="15" name="Picture 14">
            <a:extLst>
              <a:ext uri="{FF2B5EF4-FFF2-40B4-BE49-F238E27FC236}">
                <a16:creationId xmlns:a16="http://schemas.microsoft.com/office/drawing/2014/main" id="{81E7ACAC-DB02-F041-AE40-FDCBF2AFC2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5408" y="6409061"/>
            <a:ext cx="2108701" cy="351831"/>
          </a:xfrm>
          <a:prstGeom prst="rect">
            <a:avLst/>
          </a:prstGeom>
        </p:spPr>
      </p:pic>
    </p:spTree>
    <p:extLst>
      <p:ext uri="{BB962C8B-B14F-4D97-AF65-F5344CB8AC3E}">
        <p14:creationId xmlns:p14="http://schemas.microsoft.com/office/powerpoint/2010/main" val="3993770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Footer Placeholder 4">
            <a:extLst>
              <a:ext uri="{FF2B5EF4-FFF2-40B4-BE49-F238E27FC236}">
                <a16:creationId xmlns:a16="http://schemas.microsoft.com/office/drawing/2014/main" id="{A2CE9121-7565-4A75-A29A-A50C29C5A140}"/>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8418C6BF-BAF4-4353-B16E-60D82510C29C}"/>
              </a:ext>
            </a:extLst>
          </p:cNvPr>
          <p:cNvSpPr>
            <a:spLocks noGrp="1"/>
          </p:cNvSpPr>
          <p:nvPr>
            <p:ph type="sldNum" sz="quarter" idx="11"/>
          </p:nvPr>
        </p:nvSpPr>
        <p:spPr/>
        <p:txBody>
          <a:bodyPr/>
          <a:lstStyle>
            <a:lvl1pPr>
              <a:defRPr smtClean="0"/>
            </a:lvl1pPr>
          </a:lstStyle>
          <a:p>
            <a:pPr>
              <a:defRPr/>
            </a:pPr>
            <a:fld id="{76B8E30D-0812-4C81-9F78-C36378A40B74}" type="slidenum">
              <a:rPr lang="en-CA" altLang="en-US"/>
              <a:pPr>
                <a:defRPr/>
              </a:pPr>
              <a:t>‹#›</a:t>
            </a:fld>
            <a:endParaRPr lang="en-CA" altLang="en-US"/>
          </a:p>
        </p:txBody>
      </p:sp>
    </p:spTree>
    <p:extLst>
      <p:ext uri="{BB962C8B-B14F-4D97-AF65-F5344CB8AC3E}">
        <p14:creationId xmlns:p14="http://schemas.microsoft.com/office/powerpoint/2010/main" val="25782545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0174E94F-D0D1-4DC8-A1FA-973A0E7EA7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1" y="6413501"/>
            <a:ext cx="166581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0A0F0B6-1079-4ED3-801A-5AE9A8A31DE2}"/>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6" name="Slide Number Placeholder 5">
            <a:extLst>
              <a:ext uri="{FF2B5EF4-FFF2-40B4-BE49-F238E27FC236}">
                <a16:creationId xmlns:a16="http://schemas.microsoft.com/office/drawing/2014/main" id="{69C1E39F-7DD3-465F-A36A-9166FB9D282A}"/>
              </a:ext>
            </a:extLst>
          </p:cNvPr>
          <p:cNvSpPr>
            <a:spLocks noGrp="1"/>
          </p:cNvSpPr>
          <p:nvPr>
            <p:ph type="sldNum" sz="quarter" idx="11"/>
          </p:nvPr>
        </p:nvSpPr>
        <p:spPr/>
        <p:txBody>
          <a:bodyPr/>
          <a:lstStyle>
            <a:lvl1pPr>
              <a:defRPr smtClean="0"/>
            </a:lvl1pPr>
          </a:lstStyle>
          <a:p>
            <a:pPr>
              <a:defRPr/>
            </a:pPr>
            <a:fld id="{00FBBF23-98BC-44B1-884A-21687B25BE0D}" type="slidenum">
              <a:rPr lang="en-CA" altLang="en-US"/>
              <a:pPr>
                <a:defRPr/>
              </a:pPr>
              <a:t>‹#›</a:t>
            </a:fld>
            <a:endParaRPr lang="en-CA" altLang="en-US"/>
          </a:p>
        </p:txBody>
      </p:sp>
    </p:spTree>
    <p:extLst>
      <p:ext uri="{BB962C8B-B14F-4D97-AF65-F5344CB8AC3E}">
        <p14:creationId xmlns:p14="http://schemas.microsoft.com/office/powerpoint/2010/main" val="315435444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i="0"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b="0" i="0">
                <a:solidFill>
                  <a:schemeClr val="tx1">
                    <a:tint val="75000"/>
                  </a:schemeClr>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169DB789-FC08-47FD-BFEF-12019A077AE6}"/>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97638ECF-5758-4B3D-8486-5F2119E9FBF0}"/>
              </a:ext>
            </a:extLst>
          </p:cNvPr>
          <p:cNvSpPr>
            <a:spLocks noGrp="1"/>
          </p:cNvSpPr>
          <p:nvPr>
            <p:ph type="sldNum" sz="quarter" idx="11"/>
          </p:nvPr>
        </p:nvSpPr>
        <p:spPr/>
        <p:txBody>
          <a:bodyPr/>
          <a:lstStyle>
            <a:lvl1pPr>
              <a:defRPr smtClean="0"/>
            </a:lvl1pPr>
          </a:lstStyle>
          <a:p>
            <a:pPr>
              <a:defRPr/>
            </a:pPr>
            <a:fld id="{16D9B793-7A8B-4AC9-B223-6DE4D046A5B6}" type="slidenum">
              <a:rPr lang="en-CA" altLang="en-US"/>
              <a:pPr>
                <a:defRPr/>
              </a:pPr>
              <a:t>‹#›</a:t>
            </a:fld>
            <a:endParaRPr lang="en-CA" altLang="en-US"/>
          </a:p>
        </p:txBody>
      </p:sp>
    </p:spTree>
    <p:extLst>
      <p:ext uri="{BB962C8B-B14F-4D97-AF65-F5344CB8AC3E}">
        <p14:creationId xmlns:p14="http://schemas.microsoft.com/office/powerpoint/2010/main" val="49458287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lstStyle>
            <a:lvl1pPr>
              <a:defRPr sz="2100" b="0" i="0">
                <a:latin typeface="Arial" panose="020B0604020202020204" pitchFamily="34" charset="0"/>
                <a:cs typeface="Arial" panose="020B0604020202020204" pitchFamily="34" charset="0"/>
              </a:defRPr>
            </a:lvl1pPr>
            <a:lvl2pPr>
              <a:defRPr sz="1800" b="0" i="0">
                <a:latin typeface="Arial" panose="020B0604020202020204" pitchFamily="34" charset="0"/>
                <a:cs typeface="Arial" panose="020B0604020202020204" pitchFamily="34" charset="0"/>
              </a:defRPr>
            </a:lvl2pPr>
            <a:lvl3pPr>
              <a:defRPr sz="1500" b="0" i="0">
                <a:latin typeface="Arial" panose="020B0604020202020204" pitchFamily="34" charset="0"/>
                <a:cs typeface="Arial" panose="020B0604020202020204" pitchFamily="34" charset="0"/>
              </a:defRPr>
            </a:lvl3pPr>
            <a:lvl4pPr>
              <a:defRPr sz="1350" b="0" i="0">
                <a:latin typeface="Arial" panose="020B0604020202020204" pitchFamily="34" charset="0"/>
                <a:cs typeface="Arial" panose="020B0604020202020204" pitchFamily="34" charset="0"/>
              </a:defRPr>
            </a:lvl4pPr>
            <a:lvl5pPr>
              <a:defRPr sz="1350" b="0" i="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b="0" i="0">
                <a:latin typeface="Arial" panose="020B0604020202020204" pitchFamily="34" charset="0"/>
                <a:cs typeface="Arial" panose="020B0604020202020204" pitchFamily="34" charset="0"/>
              </a:defRPr>
            </a:lvl1pPr>
            <a:lvl2pPr>
              <a:defRPr sz="1800" b="0" i="0">
                <a:latin typeface="Arial" panose="020B0604020202020204" pitchFamily="34" charset="0"/>
                <a:cs typeface="Arial" panose="020B0604020202020204" pitchFamily="34" charset="0"/>
              </a:defRPr>
            </a:lvl2pPr>
            <a:lvl3pPr>
              <a:defRPr sz="1500" b="0" i="0">
                <a:latin typeface="Arial" panose="020B0604020202020204" pitchFamily="34" charset="0"/>
                <a:cs typeface="Arial" panose="020B0604020202020204" pitchFamily="34" charset="0"/>
              </a:defRPr>
            </a:lvl3pPr>
            <a:lvl4pPr>
              <a:defRPr sz="1350" b="0" i="0">
                <a:latin typeface="Arial" panose="020B0604020202020204" pitchFamily="34" charset="0"/>
                <a:cs typeface="Arial" panose="020B0604020202020204" pitchFamily="34" charset="0"/>
              </a:defRPr>
            </a:lvl4pPr>
            <a:lvl5pPr>
              <a:defRPr sz="1350" b="0" i="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993F88B0-CDE1-4A9F-BAD5-41F797A8EA41}"/>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6" name="Slide Number Placeholder 6">
            <a:extLst>
              <a:ext uri="{FF2B5EF4-FFF2-40B4-BE49-F238E27FC236}">
                <a16:creationId xmlns:a16="http://schemas.microsoft.com/office/drawing/2014/main" id="{5F04C9E4-BB6A-4404-8691-5C3698D60AAC}"/>
              </a:ext>
            </a:extLst>
          </p:cNvPr>
          <p:cNvSpPr>
            <a:spLocks noGrp="1"/>
          </p:cNvSpPr>
          <p:nvPr>
            <p:ph type="sldNum" sz="quarter" idx="11"/>
          </p:nvPr>
        </p:nvSpPr>
        <p:spPr/>
        <p:txBody>
          <a:bodyPr/>
          <a:lstStyle>
            <a:lvl1pPr>
              <a:defRPr smtClean="0"/>
            </a:lvl1pPr>
          </a:lstStyle>
          <a:p>
            <a:pPr>
              <a:defRPr/>
            </a:pPr>
            <a:fld id="{49DCD069-A9C3-4040-B0CE-091652B2624C}" type="slidenum">
              <a:rPr lang="en-CA" altLang="en-US"/>
              <a:pPr>
                <a:defRPr/>
              </a:pPr>
              <a:t>‹#›</a:t>
            </a:fld>
            <a:endParaRPr lang="en-CA" altLang="en-US"/>
          </a:p>
        </p:txBody>
      </p:sp>
    </p:spTree>
    <p:extLst>
      <p:ext uri="{BB962C8B-B14F-4D97-AF65-F5344CB8AC3E}">
        <p14:creationId xmlns:p14="http://schemas.microsoft.com/office/powerpoint/2010/main" val="31372155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Rectangle 9"/>
          <p:cNvSpPr>
            <a:spLocks noGrp="1" noChangeArrowheads="1"/>
          </p:cNvSpPr>
          <p:nvPr>
            <p:ph type="sldNum" sz="quarter" idx="10"/>
          </p:nvPr>
        </p:nvSpPr>
        <p:spPr>
          <a:ln/>
        </p:spPr>
        <p:txBody>
          <a:bodyPr/>
          <a:lstStyle>
            <a:lvl1pPr>
              <a:defRPr/>
            </a:lvl1pPr>
          </a:lstStyle>
          <a:p>
            <a:pPr>
              <a:defRPr/>
            </a:pPr>
            <a:fld id="{3368D658-3916-4B64-BAB0-1FB1D25FDCB2}"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34511799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63525"/>
            <a:ext cx="10972800" cy="1143000"/>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24000"/>
            <a:ext cx="5386917" cy="639762"/>
          </a:xfrm>
        </p:spPr>
        <p:txBody>
          <a:bodyPr anchor="b"/>
          <a:lstStyle>
            <a:lvl1pPr marL="0" indent="0">
              <a:buNone/>
              <a:defRPr sz="1800" b="0" i="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63762"/>
            <a:ext cx="5386917" cy="3951288"/>
          </a:xfrm>
        </p:spPr>
        <p:txBody>
          <a:bodyPr/>
          <a:lstStyle>
            <a:lvl1pPr>
              <a:defRPr sz="1800" b="0" i="0">
                <a:latin typeface="Arial" panose="020B0604020202020204" pitchFamily="34" charset="0"/>
                <a:cs typeface="Arial" panose="020B0604020202020204" pitchFamily="34" charset="0"/>
              </a:defRPr>
            </a:lvl1pPr>
            <a:lvl2pPr>
              <a:defRPr sz="1500" b="0" i="0">
                <a:latin typeface="Arial" panose="020B0604020202020204" pitchFamily="34" charset="0"/>
                <a:cs typeface="Arial" panose="020B0604020202020204" pitchFamily="34" charset="0"/>
              </a:defRPr>
            </a:lvl2pPr>
            <a:lvl3pPr>
              <a:defRPr sz="135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24000"/>
            <a:ext cx="5389033" cy="639762"/>
          </a:xfrm>
        </p:spPr>
        <p:txBody>
          <a:bodyPr anchor="b"/>
          <a:lstStyle>
            <a:lvl1pPr marL="0" indent="0">
              <a:buNone/>
              <a:defRPr sz="1800" b="0" i="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63762"/>
            <a:ext cx="5389033" cy="3951288"/>
          </a:xfrm>
        </p:spPr>
        <p:txBody>
          <a:bodyPr/>
          <a:lstStyle>
            <a:lvl1pPr>
              <a:defRPr sz="1800" b="0" i="0">
                <a:latin typeface="Arial" panose="020B0604020202020204" pitchFamily="34" charset="0"/>
                <a:cs typeface="Arial" panose="020B0604020202020204" pitchFamily="34" charset="0"/>
              </a:defRPr>
            </a:lvl1pPr>
            <a:lvl2pPr>
              <a:defRPr sz="1500" b="0" i="0">
                <a:latin typeface="Arial" panose="020B0604020202020204" pitchFamily="34" charset="0"/>
                <a:cs typeface="Arial" panose="020B0604020202020204" pitchFamily="34" charset="0"/>
              </a:defRPr>
            </a:lvl2pPr>
            <a:lvl3pPr>
              <a:defRPr sz="135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a:extLst>
              <a:ext uri="{FF2B5EF4-FFF2-40B4-BE49-F238E27FC236}">
                <a16:creationId xmlns:a16="http://schemas.microsoft.com/office/drawing/2014/main" id="{D9B325DA-EAC2-4917-8D71-F7970813CCE4}"/>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8" name="Slide Number Placeholder 8">
            <a:extLst>
              <a:ext uri="{FF2B5EF4-FFF2-40B4-BE49-F238E27FC236}">
                <a16:creationId xmlns:a16="http://schemas.microsoft.com/office/drawing/2014/main" id="{78C33C85-60CD-460F-ADE8-5E6339FD9C8B}"/>
              </a:ext>
            </a:extLst>
          </p:cNvPr>
          <p:cNvSpPr>
            <a:spLocks noGrp="1"/>
          </p:cNvSpPr>
          <p:nvPr>
            <p:ph type="sldNum" sz="quarter" idx="11"/>
          </p:nvPr>
        </p:nvSpPr>
        <p:spPr/>
        <p:txBody>
          <a:bodyPr/>
          <a:lstStyle>
            <a:lvl1pPr>
              <a:defRPr smtClean="0"/>
            </a:lvl1pPr>
          </a:lstStyle>
          <a:p>
            <a:pPr>
              <a:defRPr/>
            </a:pPr>
            <a:fld id="{F5BB7B3F-7A68-442D-8096-A341AEE3E04A}" type="slidenum">
              <a:rPr lang="en-CA" altLang="en-US"/>
              <a:pPr>
                <a:defRPr/>
              </a:pPr>
              <a:t>‹#›</a:t>
            </a:fld>
            <a:endParaRPr lang="en-CA" altLang="en-US"/>
          </a:p>
        </p:txBody>
      </p:sp>
    </p:spTree>
    <p:extLst>
      <p:ext uri="{BB962C8B-B14F-4D97-AF65-F5344CB8AC3E}">
        <p14:creationId xmlns:p14="http://schemas.microsoft.com/office/powerpoint/2010/main" val="124753041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a:extLst>
              <a:ext uri="{FF2B5EF4-FFF2-40B4-BE49-F238E27FC236}">
                <a16:creationId xmlns:a16="http://schemas.microsoft.com/office/drawing/2014/main" id="{47EBB1DF-AF17-48A2-810C-3625773C950C}"/>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4" name="Slide Number Placeholder 4">
            <a:extLst>
              <a:ext uri="{FF2B5EF4-FFF2-40B4-BE49-F238E27FC236}">
                <a16:creationId xmlns:a16="http://schemas.microsoft.com/office/drawing/2014/main" id="{1A2ABD46-CBB0-4D12-93F5-16C55F81FA7A}"/>
              </a:ext>
            </a:extLst>
          </p:cNvPr>
          <p:cNvSpPr>
            <a:spLocks noGrp="1"/>
          </p:cNvSpPr>
          <p:nvPr>
            <p:ph type="sldNum" sz="quarter" idx="11"/>
          </p:nvPr>
        </p:nvSpPr>
        <p:spPr/>
        <p:txBody>
          <a:bodyPr/>
          <a:lstStyle>
            <a:lvl1pPr>
              <a:defRPr smtClean="0"/>
            </a:lvl1pPr>
          </a:lstStyle>
          <a:p>
            <a:pPr>
              <a:defRPr/>
            </a:pPr>
            <a:fld id="{A07FD48A-22D1-4290-8D37-62D073888153}" type="slidenum">
              <a:rPr lang="en-CA" altLang="en-US"/>
              <a:pPr>
                <a:defRPr/>
              </a:pPr>
              <a:t>‹#›</a:t>
            </a:fld>
            <a:endParaRPr lang="en-CA" altLang="en-US"/>
          </a:p>
        </p:txBody>
      </p:sp>
    </p:spTree>
    <p:extLst>
      <p:ext uri="{BB962C8B-B14F-4D97-AF65-F5344CB8AC3E}">
        <p14:creationId xmlns:p14="http://schemas.microsoft.com/office/powerpoint/2010/main" val="1180326422"/>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582DFEBD-3CD5-41EC-B521-819A76346A96}"/>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3" name="Slide Number Placeholder 3">
            <a:extLst>
              <a:ext uri="{FF2B5EF4-FFF2-40B4-BE49-F238E27FC236}">
                <a16:creationId xmlns:a16="http://schemas.microsoft.com/office/drawing/2014/main" id="{01D7D69B-112C-44E0-BAC4-F6F64B65121D}"/>
              </a:ext>
            </a:extLst>
          </p:cNvPr>
          <p:cNvSpPr>
            <a:spLocks noGrp="1"/>
          </p:cNvSpPr>
          <p:nvPr>
            <p:ph type="sldNum" sz="quarter" idx="11"/>
          </p:nvPr>
        </p:nvSpPr>
        <p:spPr/>
        <p:txBody>
          <a:bodyPr/>
          <a:lstStyle>
            <a:lvl1pPr>
              <a:defRPr smtClean="0"/>
            </a:lvl1pPr>
          </a:lstStyle>
          <a:p>
            <a:pPr>
              <a:defRPr/>
            </a:pPr>
            <a:fld id="{13CE4790-5E4F-4CD5-AA90-598F0240AAC4}" type="slidenum">
              <a:rPr lang="en-CA" altLang="en-US"/>
              <a:pPr>
                <a:defRPr/>
              </a:pPr>
              <a:t>‹#›</a:t>
            </a:fld>
            <a:endParaRPr lang="en-CA" altLang="en-US"/>
          </a:p>
        </p:txBody>
      </p:sp>
    </p:spTree>
    <p:extLst>
      <p:ext uri="{BB962C8B-B14F-4D97-AF65-F5344CB8AC3E}">
        <p14:creationId xmlns:p14="http://schemas.microsoft.com/office/powerpoint/2010/main" val="302843284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b="0" i="0">
                <a:latin typeface="Arial" panose="020B0604020202020204" pitchFamily="34" charset="0"/>
                <a:cs typeface="Arial" panose="020B0604020202020204" pitchFamily="34" charset="0"/>
              </a:defRPr>
            </a:lvl1pPr>
            <a:lvl2pPr>
              <a:defRPr sz="21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500" b="0" i="0">
                <a:latin typeface="Arial" panose="020B0604020202020204" pitchFamily="34" charset="0"/>
                <a:cs typeface="Arial" panose="020B0604020202020204" pitchFamily="34" charset="0"/>
              </a:defRPr>
            </a:lvl4pPr>
            <a:lvl5pPr>
              <a:defRPr sz="1500" b="0" i="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b="0" i="0">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Footer Placeholder 5">
            <a:extLst>
              <a:ext uri="{FF2B5EF4-FFF2-40B4-BE49-F238E27FC236}">
                <a16:creationId xmlns:a16="http://schemas.microsoft.com/office/drawing/2014/main" id="{79630AB2-3B19-46EF-A3EC-B183DF168E5A}"/>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6" name="Slide Number Placeholder 6">
            <a:extLst>
              <a:ext uri="{FF2B5EF4-FFF2-40B4-BE49-F238E27FC236}">
                <a16:creationId xmlns:a16="http://schemas.microsoft.com/office/drawing/2014/main" id="{C4A5207D-B92C-4349-BC1D-ED6565E18DC9}"/>
              </a:ext>
            </a:extLst>
          </p:cNvPr>
          <p:cNvSpPr>
            <a:spLocks noGrp="1"/>
          </p:cNvSpPr>
          <p:nvPr>
            <p:ph type="sldNum" sz="quarter" idx="11"/>
          </p:nvPr>
        </p:nvSpPr>
        <p:spPr/>
        <p:txBody>
          <a:bodyPr/>
          <a:lstStyle>
            <a:lvl1pPr>
              <a:defRPr smtClean="0"/>
            </a:lvl1pPr>
          </a:lstStyle>
          <a:p>
            <a:pPr>
              <a:defRPr/>
            </a:pPr>
            <a:fld id="{01D40BC7-80E2-478C-9D4C-8978CB6B48F4}" type="slidenum">
              <a:rPr lang="en-CA" altLang="en-US"/>
              <a:pPr>
                <a:defRPr/>
              </a:pPr>
              <a:t>‹#›</a:t>
            </a:fld>
            <a:endParaRPr lang="en-CA" altLang="en-US"/>
          </a:p>
        </p:txBody>
      </p:sp>
    </p:spTree>
    <p:extLst>
      <p:ext uri="{BB962C8B-B14F-4D97-AF65-F5344CB8AC3E}">
        <p14:creationId xmlns:p14="http://schemas.microsoft.com/office/powerpoint/2010/main" val="50755073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23647"/>
            <a:ext cx="7315200" cy="566738"/>
          </a:xfrm>
        </p:spPr>
        <p:txBody>
          <a:bodyPr anchor="b"/>
          <a:lstStyle>
            <a:lvl1pPr algn="l">
              <a:defRPr sz="1500" b="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b="0" i="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290385"/>
            <a:ext cx="7315200" cy="804862"/>
          </a:xfrm>
        </p:spPr>
        <p:txBody>
          <a:bodyPr/>
          <a:lstStyle>
            <a:lvl1pPr marL="0" indent="0">
              <a:buNone/>
              <a:defRPr sz="1050" b="0" i="0">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Footer Placeholder 5">
            <a:extLst>
              <a:ext uri="{FF2B5EF4-FFF2-40B4-BE49-F238E27FC236}">
                <a16:creationId xmlns:a16="http://schemas.microsoft.com/office/drawing/2014/main" id="{BE6D925D-0944-4D42-B7A3-42E6D8B53F1C}"/>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6" name="Slide Number Placeholder 6">
            <a:extLst>
              <a:ext uri="{FF2B5EF4-FFF2-40B4-BE49-F238E27FC236}">
                <a16:creationId xmlns:a16="http://schemas.microsoft.com/office/drawing/2014/main" id="{1869E2BE-4094-446A-8891-3AA8C8153960}"/>
              </a:ext>
            </a:extLst>
          </p:cNvPr>
          <p:cNvSpPr>
            <a:spLocks noGrp="1"/>
          </p:cNvSpPr>
          <p:nvPr>
            <p:ph type="sldNum" sz="quarter" idx="11"/>
          </p:nvPr>
        </p:nvSpPr>
        <p:spPr/>
        <p:txBody>
          <a:bodyPr/>
          <a:lstStyle>
            <a:lvl1pPr>
              <a:defRPr smtClean="0"/>
            </a:lvl1pPr>
          </a:lstStyle>
          <a:p>
            <a:pPr>
              <a:defRPr/>
            </a:pPr>
            <a:fld id="{AFC3A32A-BF8E-4D56-AC9E-6FB263EE4A62}" type="slidenum">
              <a:rPr lang="en-CA" altLang="en-US"/>
              <a:pPr>
                <a:defRPr/>
              </a:pPr>
              <a:t>‹#›</a:t>
            </a:fld>
            <a:endParaRPr lang="en-CA" altLang="en-US"/>
          </a:p>
        </p:txBody>
      </p:sp>
    </p:spTree>
    <p:extLst>
      <p:ext uri="{BB962C8B-B14F-4D97-AF65-F5344CB8AC3E}">
        <p14:creationId xmlns:p14="http://schemas.microsoft.com/office/powerpoint/2010/main" val="42743960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FD425AFF-2503-4D94-B31B-194F8BB81CB8}"/>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9C66E899-2B83-4CE1-A4DC-B4F69AEAEBA5}"/>
              </a:ext>
            </a:extLst>
          </p:cNvPr>
          <p:cNvSpPr>
            <a:spLocks noGrp="1"/>
          </p:cNvSpPr>
          <p:nvPr>
            <p:ph type="sldNum" sz="quarter" idx="11"/>
          </p:nvPr>
        </p:nvSpPr>
        <p:spPr/>
        <p:txBody>
          <a:bodyPr/>
          <a:lstStyle>
            <a:lvl1pPr>
              <a:defRPr smtClean="0"/>
            </a:lvl1pPr>
          </a:lstStyle>
          <a:p>
            <a:pPr>
              <a:defRPr/>
            </a:pPr>
            <a:fld id="{05C1FD01-3D3F-4818-8263-9D8C131C34C8}" type="slidenum">
              <a:rPr lang="en-CA" altLang="en-US"/>
              <a:pPr>
                <a:defRPr/>
              </a:pPr>
              <a:t>‹#›</a:t>
            </a:fld>
            <a:endParaRPr lang="en-CA" altLang="en-US"/>
          </a:p>
        </p:txBody>
      </p:sp>
    </p:spTree>
    <p:extLst>
      <p:ext uri="{BB962C8B-B14F-4D97-AF65-F5344CB8AC3E}">
        <p14:creationId xmlns:p14="http://schemas.microsoft.com/office/powerpoint/2010/main" val="15996113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41179872-EFCF-49AF-81F8-B5D92B8CB3FD}"/>
              </a:ext>
            </a:extLst>
          </p:cNvPr>
          <p:cNvSpPr>
            <a:spLocks noGrp="1"/>
          </p:cNvSpPr>
          <p:nvPr>
            <p:ph type="ftr" sz="quarter" idx="10"/>
          </p:nvPr>
        </p:nvSpPr>
        <p:spPr>
          <a:xfrm>
            <a:off x="4165600" y="6356351"/>
            <a:ext cx="3860800" cy="365125"/>
          </a:xfrm>
          <a:prstGeom prst="rect">
            <a:avLst/>
          </a:prstGeom>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A452001E-4E62-40C5-AA98-064796D1CB87}"/>
              </a:ext>
            </a:extLst>
          </p:cNvPr>
          <p:cNvSpPr>
            <a:spLocks noGrp="1"/>
          </p:cNvSpPr>
          <p:nvPr>
            <p:ph type="sldNum" sz="quarter" idx="11"/>
          </p:nvPr>
        </p:nvSpPr>
        <p:spPr/>
        <p:txBody>
          <a:bodyPr/>
          <a:lstStyle>
            <a:lvl1pPr>
              <a:defRPr smtClean="0"/>
            </a:lvl1pPr>
          </a:lstStyle>
          <a:p>
            <a:pPr>
              <a:defRPr/>
            </a:pPr>
            <a:fld id="{CAFD044C-1130-4AC0-AB3C-97108A51BA15}" type="slidenum">
              <a:rPr lang="en-CA" altLang="en-US"/>
              <a:pPr>
                <a:defRPr/>
              </a:pPr>
              <a:t>‹#›</a:t>
            </a:fld>
            <a:endParaRPr lang="en-CA" altLang="en-US"/>
          </a:p>
        </p:txBody>
      </p:sp>
    </p:spTree>
    <p:extLst>
      <p:ext uri="{BB962C8B-B14F-4D97-AF65-F5344CB8AC3E}">
        <p14:creationId xmlns:p14="http://schemas.microsoft.com/office/powerpoint/2010/main" val="80994697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LA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5" name="Date Placeholder 4"/>
          <p:cNvSpPr>
            <a:spLocks noGrp="1" noChangeArrowheads="1"/>
          </p:cNvSpPr>
          <p:nvPr>
            <p:ph type="dt" sz="half" idx="10"/>
          </p:nvPr>
        </p:nvSpPr>
        <p:spPr bwMode="auto">
          <a:xfrm>
            <a:off x="304800" y="4724400"/>
            <a:ext cx="11582400" cy="121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a:solidFill>
                  <a:srgbClr val="7C6A55"/>
                </a:solidFill>
                <a:latin typeface="+mn-lt"/>
                <a:cs typeface="+mn-cs"/>
              </a:defRPr>
            </a:lvl1pPr>
          </a:lstStyle>
          <a:p>
            <a:pPr>
              <a:defRPr/>
            </a:pPr>
            <a:endParaRPr lang="en-US"/>
          </a:p>
        </p:txBody>
      </p:sp>
    </p:spTree>
    <p:extLst>
      <p:ext uri="{BB962C8B-B14F-4D97-AF65-F5344CB8AC3E}">
        <p14:creationId xmlns:p14="http://schemas.microsoft.com/office/powerpoint/2010/main" val="36956234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614AB0DD-8848-4A4F-8C12-3DF41477934B}" type="slidenum">
              <a:rPr lang="en-CA"/>
              <a:pPr>
                <a:defRPr/>
              </a:pPr>
              <a:t>‹#›</a:t>
            </a:fld>
            <a:endParaRPr lang="en-CA"/>
          </a:p>
        </p:txBody>
      </p:sp>
    </p:spTree>
    <p:extLst>
      <p:ext uri="{BB962C8B-B14F-4D97-AF65-F5344CB8AC3E}">
        <p14:creationId xmlns:p14="http://schemas.microsoft.com/office/powerpoint/2010/main" val="39225748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C28EDA4-170C-408A-961D-61C6B295029A}" type="slidenum">
              <a:rPr lang="en-CA"/>
              <a:pPr>
                <a:defRPr/>
              </a:pPr>
              <a:t>‹#›</a:t>
            </a:fld>
            <a:endParaRPr lang="en-CA"/>
          </a:p>
        </p:txBody>
      </p:sp>
    </p:spTree>
    <p:extLst>
      <p:ext uri="{BB962C8B-B14F-4D97-AF65-F5344CB8AC3E}">
        <p14:creationId xmlns:p14="http://schemas.microsoft.com/office/powerpoint/2010/main" val="15789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BEFD00C-8308-407C-A489-BCDEB93CAC9A}"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2972962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304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892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Rectangle 9"/>
          <p:cNvSpPr>
            <a:spLocks noGrp="1" noChangeArrowheads="1"/>
          </p:cNvSpPr>
          <p:nvPr>
            <p:ph type="sldNum" sz="quarter" idx="10"/>
          </p:nvPr>
        </p:nvSpPr>
        <p:spPr>
          <a:ln/>
        </p:spPr>
        <p:txBody>
          <a:bodyPr/>
          <a:lstStyle>
            <a:lvl1pPr>
              <a:defRPr/>
            </a:lvl1pPr>
          </a:lstStyle>
          <a:p>
            <a:pPr>
              <a:defRPr/>
            </a:pPr>
            <a:fld id="{D70DD470-93EA-41C9-9837-60B2D3C7C5A5}" type="slidenum">
              <a:rPr lang="en-CA"/>
              <a:pPr>
                <a:defRPr/>
              </a:pPr>
              <a:t>‹#›</a:t>
            </a:fld>
            <a:endParaRPr lang="en-CA"/>
          </a:p>
        </p:txBody>
      </p:sp>
    </p:spTree>
    <p:extLst>
      <p:ext uri="{BB962C8B-B14F-4D97-AF65-F5344CB8AC3E}">
        <p14:creationId xmlns:p14="http://schemas.microsoft.com/office/powerpoint/2010/main" val="18221741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Rectangle 9"/>
          <p:cNvSpPr>
            <a:spLocks noGrp="1" noChangeArrowheads="1"/>
          </p:cNvSpPr>
          <p:nvPr>
            <p:ph type="sldNum" sz="quarter" idx="10"/>
          </p:nvPr>
        </p:nvSpPr>
        <p:spPr>
          <a:ln/>
        </p:spPr>
        <p:txBody>
          <a:bodyPr/>
          <a:lstStyle>
            <a:lvl1pPr>
              <a:defRPr/>
            </a:lvl1pPr>
          </a:lstStyle>
          <a:p>
            <a:pPr>
              <a:defRPr/>
            </a:pPr>
            <a:fld id="{095AD4D1-BCA3-4F46-8324-0CF4492578F8}" type="slidenum">
              <a:rPr lang="en-CA"/>
              <a:pPr>
                <a:defRPr/>
              </a:pPr>
              <a:t>‹#›</a:t>
            </a:fld>
            <a:endParaRPr lang="en-CA"/>
          </a:p>
        </p:txBody>
      </p:sp>
    </p:spTree>
    <p:extLst>
      <p:ext uri="{BB962C8B-B14F-4D97-AF65-F5344CB8AC3E}">
        <p14:creationId xmlns:p14="http://schemas.microsoft.com/office/powerpoint/2010/main" val="28589404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Rectangle 9"/>
          <p:cNvSpPr>
            <a:spLocks noGrp="1" noChangeArrowheads="1"/>
          </p:cNvSpPr>
          <p:nvPr>
            <p:ph type="sldNum" sz="quarter" idx="10"/>
          </p:nvPr>
        </p:nvSpPr>
        <p:spPr>
          <a:ln/>
        </p:spPr>
        <p:txBody>
          <a:bodyPr/>
          <a:lstStyle>
            <a:lvl1pPr>
              <a:defRPr/>
            </a:lvl1pPr>
          </a:lstStyle>
          <a:p>
            <a:pPr>
              <a:defRPr/>
            </a:pPr>
            <a:fld id="{3368D658-3916-4B64-BAB0-1FB1D25FDCB2}" type="slidenum">
              <a:rPr lang="en-CA"/>
              <a:pPr>
                <a:defRPr/>
              </a:pPr>
              <a:t>‹#›</a:t>
            </a:fld>
            <a:endParaRPr lang="en-CA"/>
          </a:p>
        </p:txBody>
      </p:sp>
    </p:spTree>
    <p:extLst>
      <p:ext uri="{BB962C8B-B14F-4D97-AF65-F5344CB8AC3E}">
        <p14:creationId xmlns:p14="http://schemas.microsoft.com/office/powerpoint/2010/main" val="35821656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BEFD00C-8308-407C-A489-BCDEB93CAC9A}" type="slidenum">
              <a:rPr lang="en-CA"/>
              <a:pPr>
                <a:defRPr/>
              </a:pPr>
              <a:t>‹#›</a:t>
            </a:fld>
            <a:endParaRPr lang="en-CA"/>
          </a:p>
        </p:txBody>
      </p:sp>
    </p:spTree>
    <p:extLst>
      <p:ext uri="{BB962C8B-B14F-4D97-AF65-F5344CB8AC3E}">
        <p14:creationId xmlns:p14="http://schemas.microsoft.com/office/powerpoint/2010/main" val="1795280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0C6C661-5DD4-4AA5-8695-CF62ACE92D4D}" type="slidenum">
              <a:rPr lang="en-CA"/>
              <a:pPr>
                <a:defRPr/>
              </a:pPr>
              <a:t>‹#›</a:t>
            </a:fld>
            <a:endParaRPr lang="en-CA"/>
          </a:p>
        </p:txBody>
      </p:sp>
    </p:spTree>
    <p:extLst>
      <p:ext uri="{BB962C8B-B14F-4D97-AF65-F5344CB8AC3E}">
        <p14:creationId xmlns:p14="http://schemas.microsoft.com/office/powerpoint/2010/main" val="1762956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790E2766-6AE4-41A6-9423-7D58E718923F}" type="slidenum">
              <a:rPr lang="en-CA"/>
              <a:pPr>
                <a:defRPr/>
              </a:pPr>
              <a:t>‹#›</a:t>
            </a:fld>
            <a:endParaRPr lang="en-CA"/>
          </a:p>
        </p:txBody>
      </p:sp>
    </p:spTree>
    <p:extLst>
      <p:ext uri="{BB962C8B-B14F-4D97-AF65-F5344CB8AC3E}">
        <p14:creationId xmlns:p14="http://schemas.microsoft.com/office/powerpoint/2010/main" val="4765946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3E210551-A56A-4804-8329-6DB93110255A}" type="slidenum">
              <a:rPr lang="en-CA"/>
              <a:pPr>
                <a:defRPr/>
              </a:pPr>
              <a:t>‹#›</a:t>
            </a:fld>
            <a:endParaRPr lang="en-CA"/>
          </a:p>
        </p:txBody>
      </p:sp>
    </p:spTree>
    <p:extLst>
      <p:ext uri="{BB962C8B-B14F-4D97-AF65-F5344CB8AC3E}">
        <p14:creationId xmlns:p14="http://schemas.microsoft.com/office/powerpoint/2010/main" val="26768863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04800" y="609600"/>
            <a:ext cx="80264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E1C768E1-64F0-4788-89C9-CDFCFF3063CC}" type="slidenum">
              <a:rPr lang="en-CA"/>
              <a:pPr>
                <a:defRPr/>
              </a:pPr>
              <a:t>‹#›</a:t>
            </a:fld>
            <a:endParaRPr lang="en-CA"/>
          </a:p>
        </p:txBody>
      </p:sp>
    </p:spTree>
    <p:extLst>
      <p:ext uri="{BB962C8B-B14F-4D97-AF65-F5344CB8AC3E}">
        <p14:creationId xmlns:p14="http://schemas.microsoft.com/office/powerpoint/2010/main" val="604060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LA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5" name="Date Placeholder 4"/>
          <p:cNvSpPr>
            <a:spLocks noGrp="1" noChangeArrowheads="1"/>
          </p:cNvSpPr>
          <p:nvPr>
            <p:ph type="dt" sz="half" idx="10"/>
          </p:nvPr>
        </p:nvSpPr>
        <p:spPr bwMode="auto">
          <a:xfrm>
            <a:off x="304800" y="4724400"/>
            <a:ext cx="11582400" cy="121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a:solidFill>
                  <a:srgbClr val="7C6A55"/>
                </a:solidFill>
                <a:latin typeface="+mn-lt"/>
                <a:cs typeface="+mn-cs"/>
              </a:defRPr>
            </a:lvl1pPr>
          </a:lstStyle>
          <a:p>
            <a:pPr>
              <a:defRPr/>
            </a:pPr>
            <a:endParaRPr lang="en-US"/>
          </a:p>
        </p:txBody>
      </p:sp>
    </p:spTree>
    <p:extLst>
      <p:ext uri="{BB962C8B-B14F-4D97-AF65-F5344CB8AC3E}">
        <p14:creationId xmlns:p14="http://schemas.microsoft.com/office/powerpoint/2010/main" val="3806986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614AB0DD-8848-4A4F-8C12-3DF41477934B}"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4159049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0C6C661-5DD4-4AA5-8695-CF62ACE92D4D}"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39012076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C28EDA4-170C-408A-961D-61C6B295029A}"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29614496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304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892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Rectangle 9"/>
          <p:cNvSpPr>
            <a:spLocks noGrp="1" noChangeArrowheads="1"/>
          </p:cNvSpPr>
          <p:nvPr>
            <p:ph type="sldNum" sz="quarter" idx="10"/>
          </p:nvPr>
        </p:nvSpPr>
        <p:spPr>
          <a:ln/>
        </p:spPr>
        <p:txBody>
          <a:bodyPr/>
          <a:lstStyle>
            <a:lvl1pPr>
              <a:defRPr/>
            </a:lvl1pPr>
          </a:lstStyle>
          <a:p>
            <a:pPr>
              <a:defRPr/>
            </a:pPr>
            <a:fld id="{D70DD470-93EA-41C9-9837-60B2D3C7C5A5}"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5446401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Rectangle 9"/>
          <p:cNvSpPr>
            <a:spLocks noGrp="1" noChangeArrowheads="1"/>
          </p:cNvSpPr>
          <p:nvPr>
            <p:ph type="sldNum" sz="quarter" idx="10"/>
          </p:nvPr>
        </p:nvSpPr>
        <p:spPr>
          <a:ln/>
        </p:spPr>
        <p:txBody>
          <a:bodyPr/>
          <a:lstStyle>
            <a:lvl1pPr>
              <a:defRPr/>
            </a:lvl1pPr>
          </a:lstStyle>
          <a:p>
            <a:pPr>
              <a:defRPr/>
            </a:pPr>
            <a:fld id="{095AD4D1-BCA3-4F46-8324-0CF4492578F8}"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17024901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Rectangle 9"/>
          <p:cNvSpPr>
            <a:spLocks noGrp="1" noChangeArrowheads="1"/>
          </p:cNvSpPr>
          <p:nvPr>
            <p:ph type="sldNum" sz="quarter" idx="10"/>
          </p:nvPr>
        </p:nvSpPr>
        <p:spPr>
          <a:ln/>
        </p:spPr>
        <p:txBody>
          <a:bodyPr/>
          <a:lstStyle>
            <a:lvl1pPr>
              <a:defRPr/>
            </a:lvl1pPr>
          </a:lstStyle>
          <a:p>
            <a:pPr>
              <a:defRPr/>
            </a:pPr>
            <a:fld id="{3368D658-3916-4B64-BAB0-1FB1D25FDCB2}"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7843461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BEFD00C-8308-407C-A489-BCDEB93CAC9A}"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8639998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0C6C661-5DD4-4AA5-8695-CF62ACE92D4D}"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14677551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790E2766-6AE4-41A6-9423-7D58E718923F}"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41142763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3E210551-A56A-4804-8329-6DB93110255A}"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3544371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04800" y="609600"/>
            <a:ext cx="80264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9"/>
          <p:cNvSpPr>
            <a:spLocks noGrp="1" noChangeArrowheads="1"/>
          </p:cNvSpPr>
          <p:nvPr>
            <p:ph type="sldNum" sz="quarter" idx="10"/>
          </p:nvPr>
        </p:nvSpPr>
        <p:spPr>
          <a:ln/>
        </p:spPr>
        <p:txBody>
          <a:bodyPr/>
          <a:lstStyle>
            <a:lvl1pPr>
              <a:defRPr/>
            </a:lvl1pPr>
          </a:lstStyle>
          <a:p>
            <a:pPr>
              <a:defRPr/>
            </a:pPr>
            <a:fld id="{E1C768E1-64F0-4788-89C9-CDFCFF3063CC}"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20679313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2" name="Picture 10" descr="LA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04800" y="533400"/>
            <a:ext cx="11582400" cy="3352800"/>
          </a:xfrm>
        </p:spPr>
        <p:txBody>
          <a:bodyPr anchor="b"/>
          <a:lstStyle>
            <a:lvl1pPr>
              <a:defRPr>
                <a:solidFill>
                  <a:srgbClr val="7C6A5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04800" y="4038600"/>
            <a:ext cx="11582400" cy="533400"/>
          </a:xfrm>
        </p:spPr>
        <p:txBody>
          <a:bodyPr/>
          <a:lstStyle>
            <a:lvl1pPr>
              <a:defRPr sz="2800">
                <a:solidFill>
                  <a:srgbClr val="F26531"/>
                </a:solidFill>
              </a:defRPr>
            </a:lvl1pPr>
          </a:lstStyle>
          <a:p>
            <a:pPr lvl="0"/>
            <a:r>
              <a:rPr lang="en-US" noProof="0"/>
              <a:t>Click to edit Master subtitle style</a:t>
            </a:r>
          </a:p>
        </p:txBody>
      </p:sp>
      <p:sp>
        <p:nvSpPr>
          <p:cNvPr id="3076" name="Rectangle 4"/>
          <p:cNvSpPr>
            <a:spLocks noGrp="1" noChangeArrowheads="1"/>
          </p:cNvSpPr>
          <p:nvPr>
            <p:ph type="dt" sz="half" idx="2"/>
          </p:nvPr>
        </p:nvSpPr>
        <p:spPr bwMode="auto">
          <a:xfrm>
            <a:off x="304800" y="4724400"/>
            <a:ext cx="11582400" cy="1219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baseline="0">
                <a:solidFill>
                  <a:srgbClr val="7C6A55"/>
                </a:solidFill>
                <a:latin typeface="+mn-lt"/>
              </a:defRPr>
            </a:lvl1pPr>
          </a:lstStyle>
          <a:p>
            <a:endParaRPr lang="en-US"/>
          </a:p>
        </p:txBody>
      </p:sp>
    </p:spTree>
    <p:extLst>
      <p:ext uri="{BB962C8B-B14F-4D97-AF65-F5344CB8AC3E}">
        <p14:creationId xmlns:p14="http://schemas.microsoft.com/office/powerpoint/2010/main" val="1609017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790E2766-6AE4-41A6-9423-7D58E718923F}"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19523471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Slide Number Placeholder 3"/>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24036132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38034033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304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892800" y="17526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Slide Number Placeholder 4"/>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29722061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Slide Number Placeholder 6"/>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34737518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Slide Number Placeholder 2"/>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11396772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2372963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21445547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1726706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Slide Number Placeholder 3"/>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11038660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609600"/>
            <a:ext cx="2743200" cy="51054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304800" y="609600"/>
            <a:ext cx="80264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Slide Number Placeholder 3"/>
          <p:cNvSpPr>
            <a:spLocks noGrp="1"/>
          </p:cNvSpPr>
          <p:nvPr>
            <p:ph type="sldNum" sz="quarter" idx="10"/>
          </p:nvPr>
        </p:nvSpPr>
        <p:spPr/>
        <p:txBody>
          <a:bodyPr/>
          <a:lstStyle>
            <a:lvl1pPr>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180734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9.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1.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jpe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2.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3" Type="http://schemas.openxmlformats.org/officeDocument/2006/relationships/slideLayout" Target="../slideLayouts/slideLayout150.xml"/><Relationship Id="rId21" Type="http://schemas.openxmlformats.org/officeDocument/2006/relationships/slideLayout" Target="../slideLayouts/slideLayout168.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slideLayout" Target="../slideLayouts/slideLayout167.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3" Type="http://schemas.openxmlformats.org/officeDocument/2006/relationships/slideLayout" Target="../slideLayouts/slideLayout176.xml"/><Relationship Id="rId21" Type="http://schemas.openxmlformats.org/officeDocument/2006/relationships/slideLayout" Target="../slideLayouts/slideLayout194.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theme" Target="../theme/theme14.xml"/><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slideLayout" Target="../slideLayouts/slideLayout19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6" Type="http://schemas.openxmlformats.org/officeDocument/2006/relationships/image" Target="../media/image1.jpeg"/><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5" Type="http://schemas.openxmlformats.org/officeDocument/2006/relationships/theme" Target="../theme/theme16.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slideLayout" Target="../slideLayouts/slideLayout22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26" Type="http://schemas.openxmlformats.org/officeDocument/2006/relationships/slideLayout" Target="../slideLayouts/slideLayout248.xml"/><Relationship Id="rId3" Type="http://schemas.openxmlformats.org/officeDocument/2006/relationships/slideLayout" Target="../slideLayouts/slideLayout225.xml"/><Relationship Id="rId21" Type="http://schemas.openxmlformats.org/officeDocument/2006/relationships/slideLayout" Target="../slideLayouts/slideLayout243.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5" Type="http://schemas.openxmlformats.org/officeDocument/2006/relationships/slideLayout" Target="../slideLayouts/slideLayout247.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slideLayout" Target="../slideLayouts/slideLayout242.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24" Type="http://schemas.openxmlformats.org/officeDocument/2006/relationships/slideLayout" Target="../slideLayouts/slideLayout246.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23" Type="http://schemas.openxmlformats.org/officeDocument/2006/relationships/slideLayout" Target="../slideLayouts/slideLayout245.xml"/><Relationship Id="rId28" Type="http://schemas.openxmlformats.org/officeDocument/2006/relationships/image" Target="../media/image4.png"/><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slideLayout" Target="../slideLayouts/slideLayout244.xml"/><Relationship Id="rId27"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8.png"/><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theme" Target="../theme/theme18.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image" Target="../media/image9.png"/><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theme" Target="../theme/theme19.xml"/><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18" Type="http://schemas.openxmlformats.org/officeDocument/2006/relationships/slideLayout" Target="../slideLayouts/slideLayout288.xml"/><Relationship Id="rId3" Type="http://schemas.openxmlformats.org/officeDocument/2006/relationships/slideLayout" Target="../slideLayouts/slideLayout273.xml"/><Relationship Id="rId21" Type="http://schemas.openxmlformats.org/officeDocument/2006/relationships/theme" Target="../theme/theme20.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17" Type="http://schemas.openxmlformats.org/officeDocument/2006/relationships/slideLayout" Target="../slideLayouts/slideLayout287.xml"/><Relationship Id="rId2" Type="http://schemas.openxmlformats.org/officeDocument/2006/relationships/slideLayout" Target="../slideLayouts/slideLayout272.xml"/><Relationship Id="rId16" Type="http://schemas.openxmlformats.org/officeDocument/2006/relationships/slideLayout" Target="../slideLayouts/slideLayout286.xml"/><Relationship Id="rId20" Type="http://schemas.openxmlformats.org/officeDocument/2006/relationships/slideLayout" Target="../slideLayouts/slideLayout290.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slideLayout" Target="../slideLayouts/slideLayout285.xml"/><Relationship Id="rId10" Type="http://schemas.openxmlformats.org/officeDocument/2006/relationships/slideLayout" Target="../slideLayouts/slideLayout280.xml"/><Relationship Id="rId19" Type="http://schemas.openxmlformats.org/officeDocument/2006/relationships/slideLayout" Target="../slideLayouts/slideLayout289.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s>
</file>

<file path=ppt/slideMasters/_rels/slideMaster21.xml.rels><?xml version="1.0" encoding="UTF-8" standalone="yes"?>
<Relationships xmlns="http://schemas.openxmlformats.org/package/2006/relationships"><Relationship Id="rId13" Type="http://schemas.openxmlformats.org/officeDocument/2006/relationships/slideLayout" Target="../slideLayouts/slideLayout303.xml"/><Relationship Id="rId18" Type="http://schemas.openxmlformats.org/officeDocument/2006/relationships/slideLayout" Target="../slideLayouts/slideLayout308.xml"/><Relationship Id="rId26" Type="http://schemas.openxmlformats.org/officeDocument/2006/relationships/slideLayout" Target="../slideLayouts/slideLayout316.xml"/><Relationship Id="rId3" Type="http://schemas.openxmlformats.org/officeDocument/2006/relationships/slideLayout" Target="../slideLayouts/slideLayout293.xml"/><Relationship Id="rId21" Type="http://schemas.openxmlformats.org/officeDocument/2006/relationships/slideLayout" Target="../slideLayouts/slideLayout311.xml"/><Relationship Id="rId34" Type="http://schemas.openxmlformats.org/officeDocument/2006/relationships/slideLayout" Target="../slideLayouts/slideLayout324.xml"/><Relationship Id="rId7" Type="http://schemas.openxmlformats.org/officeDocument/2006/relationships/slideLayout" Target="../slideLayouts/slideLayout297.xml"/><Relationship Id="rId12" Type="http://schemas.openxmlformats.org/officeDocument/2006/relationships/slideLayout" Target="../slideLayouts/slideLayout302.xml"/><Relationship Id="rId17" Type="http://schemas.openxmlformats.org/officeDocument/2006/relationships/slideLayout" Target="../slideLayouts/slideLayout307.xml"/><Relationship Id="rId25" Type="http://schemas.openxmlformats.org/officeDocument/2006/relationships/slideLayout" Target="../slideLayouts/slideLayout315.xml"/><Relationship Id="rId33" Type="http://schemas.openxmlformats.org/officeDocument/2006/relationships/slideLayout" Target="../slideLayouts/slideLayout323.xml"/><Relationship Id="rId2" Type="http://schemas.openxmlformats.org/officeDocument/2006/relationships/slideLayout" Target="../slideLayouts/slideLayout292.xml"/><Relationship Id="rId16" Type="http://schemas.openxmlformats.org/officeDocument/2006/relationships/slideLayout" Target="../slideLayouts/slideLayout306.xml"/><Relationship Id="rId20" Type="http://schemas.openxmlformats.org/officeDocument/2006/relationships/slideLayout" Target="../slideLayouts/slideLayout310.xml"/><Relationship Id="rId29" Type="http://schemas.openxmlformats.org/officeDocument/2006/relationships/slideLayout" Target="../slideLayouts/slideLayout319.xml"/><Relationship Id="rId1" Type="http://schemas.openxmlformats.org/officeDocument/2006/relationships/slideLayout" Target="../slideLayouts/slideLayout291.xml"/><Relationship Id="rId6" Type="http://schemas.openxmlformats.org/officeDocument/2006/relationships/slideLayout" Target="../slideLayouts/slideLayout296.xml"/><Relationship Id="rId11" Type="http://schemas.openxmlformats.org/officeDocument/2006/relationships/slideLayout" Target="../slideLayouts/slideLayout301.xml"/><Relationship Id="rId24" Type="http://schemas.openxmlformats.org/officeDocument/2006/relationships/slideLayout" Target="../slideLayouts/slideLayout314.xml"/><Relationship Id="rId32" Type="http://schemas.openxmlformats.org/officeDocument/2006/relationships/slideLayout" Target="../slideLayouts/slideLayout322.xml"/><Relationship Id="rId5" Type="http://schemas.openxmlformats.org/officeDocument/2006/relationships/slideLayout" Target="../slideLayouts/slideLayout295.xml"/><Relationship Id="rId15" Type="http://schemas.openxmlformats.org/officeDocument/2006/relationships/slideLayout" Target="../slideLayouts/slideLayout305.xml"/><Relationship Id="rId23" Type="http://schemas.openxmlformats.org/officeDocument/2006/relationships/slideLayout" Target="../slideLayouts/slideLayout313.xml"/><Relationship Id="rId28" Type="http://schemas.openxmlformats.org/officeDocument/2006/relationships/slideLayout" Target="../slideLayouts/slideLayout318.xml"/><Relationship Id="rId10" Type="http://schemas.openxmlformats.org/officeDocument/2006/relationships/slideLayout" Target="../slideLayouts/slideLayout300.xml"/><Relationship Id="rId19" Type="http://schemas.openxmlformats.org/officeDocument/2006/relationships/slideLayout" Target="../slideLayouts/slideLayout309.xml"/><Relationship Id="rId31" Type="http://schemas.openxmlformats.org/officeDocument/2006/relationships/slideLayout" Target="../slideLayouts/slideLayout321.xml"/><Relationship Id="rId4" Type="http://schemas.openxmlformats.org/officeDocument/2006/relationships/slideLayout" Target="../slideLayouts/slideLayout294.xml"/><Relationship Id="rId9" Type="http://schemas.openxmlformats.org/officeDocument/2006/relationships/slideLayout" Target="../slideLayouts/slideLayout299.xml"/><Relationship Id="rId14" Type="http://schemas.openxmlformats.org/officeDocument/2006/relationships/slideLayout" Target="../slideLayouts/slideLayout304.xml"/><Relationship Id="rId22" Type="http://schemas.openxmlformats.org/officeDocument/2006/relationships/slideLayout" Target="../slideLayouts/slideLayout312.xml"/><Relationship Id="rId27" Type="http://schemas.openxmlformats.org/officeDocument/2006/relationships/slideLayout" Target="../slideLayouts/slideLayout317.xml"/><Relationship Id="rId30" Type="http://schemas.openxmlformats.org/officeDocument/2006/relationships/slideLayout" Target="../slideLayouts/slideLayout320.xml"/><Relationship Id="rId35" Type="http://schemas.openxmlformats.org/officeDocument/2006/relationships/theme" Target="../theme/theme21.xml"/><Relationship Id="rId8" Type="http://schemas.openxmlformats.org/officeDocument/2006/relationships/slideLayout" Target="../slideLayouts/slideLayout29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slideLayout" Target="../slideLayouts/slideLayout337.xml"/><Relationship Id="rId18" Type="http://schemas.openxmlformats.org/officeDocument/2006/relationships/slideLayout" Target="../slideLayouts/slideLayout342.xml"/><Relationship Id="rId3" Type="http://schemas.openxmlformats.org/officeDocument/2006/relationships/slideLayout" Target="../slideLayouts/slideLayout327.xml"/><Relationship Id="rId21" Type="http://schemas.openxmlformats.org/officeDocument/2006/relationships/slideLayout" Target="../slideLayouts/slideLayout345.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17" Type="http://schemas.openxmlformats.org/officeDocument/2006/relationships/slideLayout" Target="../slideLayouts/slideLayout341.xml"/><Relationship Id="rId25" Type="http://schemas.openxmlformats.org/officeDocument/2006/relationships/image" Target="../media/image4.png"/><Relationship Id="rId2" Type="http://schemas.openxmlformats.org/officeDocument/2006/relationships/slideLayout" Target="../slideLayouts/slideLayout326.xml"/><Relationship Id="rId16" Type="http://schemas.openxmlformats.org/officeDocument/2006/relationships/slideLayout" Target="../slideLayouts/slideLayout340.xml"/><Relationship Id="rId20" Type="http://schemas.openxmlformats.org/officeDocument/2006/relationships/slideLayout" Target="../slideLayouts/slideLayout344.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24" Type="http://schemas.openxmlformats.org/officeDocument/2006/relationships/theme" Target="../theme/theme22.xml"/><Relationship Id="rId5" Type="http://schemas.openxmlformats.org/officeDocument/2006/relationships/slideLayout" Target="../slideLayouts/slideLayout329.xml"/><Relationship Id="rId15" Type="http://schemas.openxmlformats.org/officeDocument/2006/relationships/slideLayout" Target="../slideLayouts/slideLayout339.xml"/><Relationship Id="rId23" Type="http://schemas.openxmlformats.org/officeDocument/2006/relationships/slideLayout" Target="../slideLayouts/slideLayout347.xml"/><Relationship Id="rId10" Type="http://schemas.openxmlformats.org/officeDocument/2006/relationships/slideLayout" Target="../slideLayouts/slideLayout334.xml"/><Relationship Id="rId19" Type="http://schemas.openxmlformats.org/officeDocument/2006/relationships/slideLayout" Target="../slideLayouts/slideLayout343.xml"/><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slideLayout" Target="../slideLayouts/slideLayout338.xml"/><Relationship Id="rId22" Type="http://schemas.openxmlformats.org/officeDocument/2006/relationships/slideLayout" Target="../slideLayouts/slideLayout34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55.xml"/><Relationship Id="rId13" Type="http://schemas.openxmlformats.org/officeDocument/2006/relationships/theme" Target="../theme/theme23.xml"/><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slideLayout" Target="../slideLayouts/slideLayout359.xml"/><Relationship Id="rId2" Type="http://schemas.openxmlformats.org/officeDocument/2006/relationships/slideLayout" Target="../slideLayouts/slideLayout349.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0" Type="http://schemas.openxmlformats.org/officeDocument/2006/relationships/slideLayout" Target="../slideLayouts/slideLayout357.xml"/><Relationship Id="rId4" Type="http://schemas.openxmlformats.org/officeDocument/2006/relationships/slideLayout" Target="../slideLayouts/slideLayout351.xml"/><Relationship Id="rId9" Type="http://schemas.openxmlformats.org/officeDocument/2006/relationships/slideLayout" Target="../slideLayouts/slideLayout356.xml"/><Relationship Id="rId14" Type="http://schemas.openxmlformats.org/officeDocument/2006/relationships/image" Target="../media/image19.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67.xml"/><Relationship Id="rId13" Type="http://schemas.openxmlformats.org/officeDocument/2006/relationships/image" Target="../media/image9.png"/><Relationship Id="rId3" Type="http://schemas.openxmlformats.org/officeDocument/2006/relationships/slideLayout" Target="../slideLayouts/slideLayout362.xml"/><Relationship Id="rId7" Type="http://schemas.openxmlformats.org/officeDocument/2006/relationships/slideLayout" Target="../slideLayouts/slideLayout366.xml"/><Relationship Id="rId12" Type="http://schemas.openxmlformats.org/officeDocument/2006/relationships/theme" Target="../theme/theme24.xml"/><Relationship Id="rId2" Type="http://schemas.openxmlformats.org/officeDocument/2006/relationships/slideLayout" Target="../slideLayouts/slideLayout361.xml"/><Relationship Id="rId1" Type="http://schemas.openxmlformats.org/officeDocument/2006/relationships/slideLayout" Target="../slideLayouts/slideLayout360.xml"/><Relationship Id="rId6" Type="http://schemas.openxmlformats.org/officeDocument/2006/relationships/slideLayout" Target="../slideLayouts/slideLayout365.xml"/><Relationship Id="rId11" Type="http://schemas.openxmlformats.org/officeDocument/2006/relationships/slideLayout" Target="../slideLayouts/slideLayout370.xml"/><Relationship Id="rId5" Type="http://schemas.openxmlformats.org/officeDocument/2006/relationships/slideLayout" Target="../slideLayouts/slideLayout364.xml"/><Relationship Id="rId10" Type="http://schemas.openxmlformats.org/officeDocument/2006/relationships/slideLayout" Target="../slideLayouts/slideLayout369.xml"/><Relationship Id="rId4" Type="http://schemas.openxmlformats.org/officeDocument/2006/relationships/slideLayout" Target="../slideLayouts/slideLayout363.xml"/><Relationship Id="rId9" Type="http://schemas.openxmlformats.org/officeDocument/2006/relationships/slideLayout" Target="../slideLayouts/slideLayout36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78.xml"/><Relationship Id="rId13" Type="http://schemas.openxmlformats.org/officeDocument/2006/relationships/image" Target="../media/image1.jpeg"/><Relationship Id="rId3" Type="http://schemas.openxmlformats.org/officeDocument/2006/relationships/slideLayout" Target="../slideLayouts/slideLayout373.xml"/><Relationship Id="rId7" Type="http://schemas.openxmlformats.org/officeDocument/2006/relationships/slideLayout" Target="../slideLayouts/slideLayout377.xml"/><Relationship Id="rId12" Type="http://schemas.openxmlformats.org/officeDocument/2006/relationships/theme" Target="../theme/theme25.xml"/><Relationship Id="rId2" Type="http://schemas.openxmlformats.org/officeDocument/2006/relationships/slideLayout" Target="../slideLayouts/slideLayout372.xml"/><Relationship Id="rId1" Type="http://schemas.openxmlformats.org/officeDocument/2006/relationships/slideLayout" Target="../slideLayouts/slideLayout371.xml"/><Relationship Id="rId6" Type="http://schemas.openxmlformats.org/officeDocument/2006/relationships/slideLayout" Target="../slideLayouts/slideLayout376.xml"/><Relationship Id="rId11" Type="http://schemas.openxmlformats.org/officeDocument/2006/relationships/slideLayout" Target="../slideLayouts/slideLayout381.xml"/><Relationship Id="rId5" Type="http://schemas.openxmlformats.org/officeDocument/2006/relationships/slideLayout" Target="../slideLayouts/slideLayout375.xml"/><Relationship Id="rId10" Type="http://schemas.openxmlformats.org/officeDocument/2006/relationships/slideLayout" Target="../slideLayouts/slideLayout380.xml"/><Relationship Id="rId4" Type="http://schemas.openxmlformats.org/officeDocument/2006/relationships/slideLayout" Target="../slideLayouts/slideLayout374.xml"/><Relationship Id="rId9" Type="http://schemas.openxmlformats.org/officeDocument/2006/relationships/slideLayout" Target="../slideLayouts/slideLayout37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89.xml"/><Relationship Id="rId13" Type="http://schemas.openxmlformats.org/officeDocument/2006/relationships/slideLayout" Target="../slideLayouts/slideLayout394.xml"/><Relationship Id="rId3" Type="http://schemas.openxmlformats.org/officeDocument/2006/relationships/slideLayout" Target="../slideLayouts/slideLayout384.xml"/><Relationship Id="rId7" Type="http://schemas.openxmlformats.org/officeDocument/2006/relationships/slideLayout" Target="../slideLayouts/slideLayout388.xml"/><Relationship Id="rId12" Type="http://schemas.openxmlformats.org/officeDocument/2006/relationships/slideLayout" Target="../slideLayouts/slideLayout393.xml"/><Relationship Id="rId2" Type="http://schemas.openxmlformats.org/officeDocument/2006/relationships/slideLayout" Target="../slideLayouts/slideLayout383.xml"/><Relationship Id="rId1" Type="http://schemas.openxmlformats.org/officeDocument/2006/relationships/slideLayout" Target="../slideLayouts/slideLayout382.xml"/><Relationship Id="rId6" Type="http://schemas.openxmlformats.org/officeDocument/2006/relationships/slideLayout" Target="../slideLayouts/slideLayout387.xml"/><Relationship Id="rId11" Type="http://schemas.openxmlformats.org/officeDocument/2006/relationships/slideLayout" Target="../slideLayouts/slideLayout392.xml"/><Relationship Id="rId5" Type="http://schemas.openxmlformats.org/officeDocument/2006/relationships/slideLayout" Target="../slideLayouts/slideLayout386.xml"/><Relationship Id="rId15" Type="http://schemas.openxmlformats.org/officeDocument/2006/relationships/image" Target="../media/image5.png"/><Relationship Id="rId10" Type="http://schemas.openxmlformats.org/officeDocument/2006/relationships/slideLayout" Target="../slideLayouts/slideLayout391.xml"/><Relationship Id="rId4" Type="http://schemas.openxmlformats.org/officeDocument/2006/relationships/slideLayout" Target="../slideLayouts/slideLayout385.xml"/><Relationship Id="rId9" Type="http://schemas.openxmlformats.org/officeDocument/2006/relationships/slideLayout" Target="../slideLayouts/slideLayout390.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402.xml"/><Relationship Id="rId3" Type="http://schemas.openxmlformats.org/officeDocument/2006/relationships/slideLayout" Target="../slideLayouts/slideLayout397.xml"/><Relationship Id="rId7" Type="http://schemas.openxmlformats.org/officeDocument/2006/relationships/slideLayout" Target="../slideLayouts/slideLayout401.xml"/><Relationship Id="rId12" Type="http://schemas.openxmlformats.org/officeDocument/2006/relationships/theme" Target="../theme/theme27.xml"/><Relationship Id="rId2" Type="http://schemas.openxmlformats.org/officeDocument/2006/relationships/slideLayout" Target="../slideLayouts/slideLayout396.xml"/><Relationship Id="rId1" Type="http://schemas.openxmlformats.org/officeDocument/2006/relationships/slideLayout" Target="../slideLayouts/slideLayout395.xml"/><Relationship Id="rId6" Type="http://schemas.openxmlformats.org/officeDocument/2006/relationships/slideLayout" Target="../slideLayouts/slideLayout400.xml"/><Relationship Id="rId11" Type="http://schemas.openxmlformats.org/officeDocument/2006/relationships/slideLayout" Target="../slideLayouts/slideLayout405.xml"/><Relationship Id="rId5" Type="http://schemas.openxmlformats.org/officeDocument/2006/relationships/slideLayout" Target="../slideLayouts/slideLayout399.xml"/><Relationship Id="rId10" Type="http://schemas.openxmlformats.org/officeDocument/2006/relationships/slideLayout" Target="../slideLayouts/slideLayout404.xml"/><Relationship Id="rId4" Type="http://schemas.openxmlformats.org/officeDocument/2006/relationships/slideLayout" Target="../slideLayouts/slideLayout398.xml"/><Relationship Id="rId9" Type="http://schemas.openxmlformats.org/officeDocument/2006/relationships/slideLayout" Target="../slideLayouts/slideLayout403.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13.xml"/><Relationship Id="rId13" Type="http://schemas.openxmlformats.org/officeDocument/2006/relationships/slideLayout" Target="../slideLayouts/slideLayout418.xml"/><Relationship Id="rId18" Type="http://schemas.openxmlformats.org/officeDocument/2006/relationships/slideLayout" Target="../slideLayouts/slideLayout423.xml"/><Relationship Id="rId3" Type="http://schemas.openxmlformats.org/officeDocument/2006/relationships/slideLayout" Target="../slideLayouts/slideLayout408.xml"/><Relationship Id="rId21" Type="http://schemas.openxmlformats.org/officeDocument/2006/relationships/slideLayout" Target="../slideLayouts/slideLayout426.xml"/><Relationship Id="rId7" Type="http://schemas.openxmlformats.org/officeDocument/2006/relationships/slideLayout" Target="../slideLayouts/slideLayout412.xml"/><Relationship Id="rId12" Type="http://schemas.openxmlformats.org/officeDocument/2006/relationships/slideLayout" Target="../slideLayouts/slideLayout417.xml"/><Relationship Id="rId17" Type="http://schemas.openxmlformats.org/officeDocument/2006/relationships/slideLayout" Target="../slideLayouts/slideLayout422.xml"/><Relationship Id="rId2" Type="http://schemas.openxmlformats.org/officeDocument/2006/relationships/slideLayout" Target="../slideLayouts/slideLayout407.xml"/><Relationship Id="rId16" Type="http://schemas.openxmlformats.org/officeDocument/2006/relationships/slideLayout" Target="../slideLayouts/slideLayout421.xml"/><Relationship Id="rId20" Type="http://schemas.openxmlformats.org/officeDocument/2006/relationships/slideLayout" Target="../slideLayouts/slideLayout425.xml"/><Relationship Id="rId1" Type="http://schemas.openxmlformats.org/officeDocument/2006/relationships/slideLayout" Target="../slideLayouts/slideLayout406.xml"/><Relationship Id="rId6" Type="http://schemas.openxmlformats.org/officeDocument/2006/relationships/slideLayout" Target="../slideLayouts/slideLayout411.xml"/><Relationship Id="rId11" Type="http://schemas.openxmlformats.org/officeDocument/2006/relationships/slideLayout" Target="../slideLayouts/slideLayout416.xml"/><Relationship Id="rId24" Type="http://schemas.openxmlformats.org/officeDocument/2006/relationships/theme" Target="../theme/theme28.xml"/><Relationship Id="rId5" Type="http://schemas.openxmlformats.org/officeDocument/2006/relationships/slideLayout" Target="../slideLayouts/slideLayout410.xml"/><Relationship Id="rId15" Type="http://schemas.openxmlformats.org/officeDocument/2006/relationships/slideLayout" Target="../slideLayouts/slideLayout420.xml"/><Relationship Id="rId23" Type="http://schemas.openxmlformats.org/officeDocument/2006/relationships/slideLayout" Target="../slideLayouts/slideLayout428.xml"/><Relationship Id="rId10" Type="http://schemas.openxmlformats.org/officeDocument/2006/relationships/slideLayout" Target="../slideLayouts/slideLayout415.xml"/><Relationship Id="rId19" Type="http://schemas.openxmlformats.org/officeDocument/2006/relationships/slideLayout" Target="../slideLayouts/slideLayout424.xml"/><Relationship Id="rId4" Type="http://schemas.openxmlformats.org/officeDocument/2006/relationships/slideLayout" Target="../slideLayouts/slideLayout409.xml"/><Relationship Id="rId9" Type="http://schemas.openxmlformats.org/officeDocument/2006/relationships/slideLayout" Target="../slideLayouts/slideLayout414.xml"/><Relationship Id="rId14" Type="http://schemas.openxmlformats.org/officeDocument/2006/relationships/slideLayout" Target="../slideLayouts/slideLayout419.xml"/><Relationship Id="rId22" Type="http://schemas.openxmlformats.org/officeDocument/2006/relationships/slideLayout" Target="../slideLayouts/slideLayout4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4.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1.jpe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8.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9.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LA backgroun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sldNum" sz="quarter" idx="4"/>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fld id="{B3750B13-0F64-43D2-8CE2-8CFCC371D12F}"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246864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4000">
          <a:solidFill>
            <a:srgbClr val="F26531"/>
          </a:solidFill>
          <a:latin typeface="+mj-lt"/>
          <a:ea typeface="+mj-ea"/>
          <a:cs typeface="Geneva"/>
        </a:defRPr>
      </a:lvl1pPr>
      <a:lvl2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2pPr>
      <a:lvl3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3pPr>
      <a:lvl4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4pPr>
      <a:lvl5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algn="l" rtl="0" eaLnBrk="0" fontAlgn="base" hangingPunct="0">
        <a:spcBef>
          <a:spcPct val="20000"/>
        </a:spcBef>
        <a:spcAft>
          <a:spcPct val="0"/>
        </a:spcAft>
        <a:defRPr sz="3200">
          <a:solidFill>
            <a:srgbClr val="7C6A55"/>
          </a:solidFill>
          <a:latin typeface="+mn-lt"/>
          <a:ea typeface="+mn-ea"/>
          <a:cs typeface="Geneva"/>
        </a:defRPr>
      </a:lvl1pPr>
      <a:lvl2pPr marL="571500" indent="-341313" algn="l" rtl="0" eaLnBrk="0" fontAlgn="base" hangingPunct="0">
        <a:spcBef>
          <a:spcPct val="20000"/>
        </a:spcBef>
        <a:spcAft>
          <a:spcPct val="0"/>
        </a:spcAft>
        <a:buChar char="–"/>
        <a:defRPr sz="2800">
          <a:solidFill>
            <a:srgbClr val="7C6A55"/>
          </a:solidFill>
          <a:latin typeface="+mn-lt"/>
          <a:ea typeface="+mn-ea"/>
          <a:cs typeface="Geneva"/>
        </a:defRPr>
      </a:lvl2pPr>
      <a:lvl3pPr marL="1143000" indent="-228600" algn="l" rtl="0" eaLnBrk="0" fontAlgn="base" hangingPunct="0">
        <a:spcBef>
          <a:spcPct val="20000"/>
        </a:spcBef>
        <a:spcAft>
          <a:spcPct val="0"/>
        </a:spcAft>
        <a:buChar char="•"/>
        <a:defRPr sz="2400">
          <a:solidFill>
            <a:srgbClr val="7C6A55"/>
          </a:solidFill>
          <a:latin typeface="+mn-lt"/>
          <a:ea typeface="+mn-ea"/>
          <a:cs typeface="Geneva"/>
        </a:defRPr>
      </a:lvl3pPr>
      <a:lvl4pPr marL="1600200" indent="-228600" algn="l" rtl="0" eaLnBrk="0" fontAlgn="base" hangingPunct="0">
        <a:spcBef>
          <a:spcPct val="20000"/>
        </a:spcBef>
        <a:spcAft>
          <a:spcPct val="0"/>
        </a:spcAft>
        <a:buChar char="–"/>
        <a:defRPr sz="2000">
          <a:solidFill>
            <a:srgbClr val="7C6A55"/>
          </a:solidFill>
          <a:latin typeface="+mn-lt"/>
          <a:ea typeface="+mn-ea"/>
          <a:cs typeface="Geneva"/>
        </a:defRPr>
      </a:lvl4pPr>
      <a:lvl5pPr marL="2057400" indent="-228600" algn="l" rtl="0" eaLnBrk="0" fontAlgn="base" hangingPunct="0">
        <a:spcBef>
          <a:spcPct val="20000"/>
        </a:spcBef>
        <a:spcAft>
          <a:spcPct val="0"/>
        </a:spcAft>
        <a:buChar char="»"/>
        <a:defRPr sz="2000">
          <a:solidFill>
            <a:srgbClr val="7C6A55"/>
          </a:solidFill>
          <a:latin typeface="+mn-lt"/>
          <a:ea typeface="+mn-ea"/>
          <a:cs typeface="Geneva"/>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3750B13-0F64-43D2-8CE2-8CFCC371D12F}" type="slidenum">
              <a:rPr lang="en-CA" smtClean="0"/>
              <a:pPr>
                <a:defRPr/>
              </a:pPr>
              <a:t>‹#›</a:t>
            </a:fld>
            <a:endParaRPr lang="en-CA"/>
          </a:p>
        </p:txBody>
      </p:sp>
    </p:spTree>
    <p:extLst>
      <p:ext uri="{BB962C8B-B14F-4D97-AF65-F5344CB8AC3E}">
        <p14:creationId xmlns:p14="http://schemas.microsoft.com/office/powerpoint/2010/main" val="3882973993"/>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5001D-BD09-4631-A53E-81F46AAEFA5C}" type="slidenum">
              <a:rPr lang="fr-CA" smtClean="0"/>
              <a:t>‹#›</a:t>
            </a:fld>
            <a:endParaRPr lang="fr-CA"/>
          </a:p>
        </p:txBody>
      </p:sp>
      <p:pic>
        <p:nvPicPr>
          <p:cNvPr id="7" name="Picture 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1793" y="6413933"/>
            <a:ext cx="1666384" cy="249958"/>
          </a:xfrm>
          <a:prstGeom prst="rect">
            <a:avLst/>
          </a:prstGeom>
        </p:spPr>
      </p:pic>
    </p:spTree>
    <p:extLst>
      <p:ext uri="{BB962C8B-B14F-4D97-AF65-F5344CB8AC3E}">
        <p14:creationId xmlns:p14="http://schemas.microsoft.com/office/powerpoint/2010/main" val="3067301980"/>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hf hdr="0" ftr="0" dt="0"/>
  <p:txStyles>
    <p:titleStyle>
      <a:lvl1pPr algn="ctr" defTabSz="914400" rtl="0" eaLnBrk="1" latinLnBrk="0" hangingPunct="1">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8" descr="LA backgroun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5364"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sldNum" sz="quarter" idx="4"/>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7C6A55"/>
                </a:solidFill>
                <a:latin typeface="+mn-lt"/>
                <a:cs typeface="+mn-cs"/>
              </a:defRPr>
            </a:lvl1pPr>
          </a:lstStyle>
          <a:p>
            <a:pPr>
              <a:defRPr/>
            </a:pPr>
            <a:fld id="{91EEE8BA-5B3C-4DF4-B476-A18FD2B21FCB}" type="slidenum">
              <a:rPr lang="en-CA"/>
              <a:pPr>
                <a:defRPr/>
              </a:pPr>
              <a:t>‹#›</a:t>
            </a:fld>
            <a:endParaRPr lang="en-CA"/>
          </a:p>
        </p:txBody>
      </p:sp>
    </p:spTree>
    <p:extLst>
      <p:ext uri="{BB962C8B-B14F-4D97-AF65-F5344CB8AC3E}">
        <p14:creationId xmlns:p14="http://schemas.microsoft.com/office/powerpoint/2010/main" val="1769173909"/>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hf hdr="0" ftr="0" dt="0"/>
  <p:txStyles>
    <p:titleStyle>
      <a:lvl1pPr algn="l" rtl="0" eaLnBrk="0" fontAlgn="base" hangingPunct="0">
        <a:spcBef>
          <a:spcPct val="0"/>
        </a:spcBef>
        <a:spcAft>
          <a:spcPct val="0"/>
        </a:spcAft>
        <a:defRPr sz="4000">
          <a:solidFill>
            <a:srgbClr val="F26531"/>
          </a:solidFill>
          <a:latin typeface="+mj-lt"/>
          <a:ea typeface="+mj-ea"/>
          <a:cs typeface="Geneva"/>
        </a:defRPr>
      </a:lvl1pPr>
      <a:lvl2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2pPr>
      <a:lvl3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3pPr>
      <a:lvl4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4pPr>
      <a:lvl5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algn="l" rtl="0" eaLnBrk="0" fontAlgn="base" hangingPunct="0">
        <a:spcBef>
          <a:spcPct val="20000"/>
        </a:spcBef>
        <a:spcAft>
          <a:spcPct val="0"/>
        </a:spcAft>
        <a:defRPr sz="3200">
          <a:solidFill>
            <a:srgbClr val="7C6A55"/>
          </a:solidFill>
          <a:latin typeface="+mn-lt"/>
          <a:ea typeface="+mn-ea"/>
          <a:cs typeface="Geneva"/>
        </a:defRPr>
      </a:lvl1pPr>
      <a:lvl2pPr marL="571500" indent="-341313" algn="l" rtl="0" eaLnBrk="0" fontAlgn="base" hangingPunct="0">
        <a:spcBef>
          <a:spcPct val="20000"/>
        </a:spcBef>
        <a:spcAft>
          <a:spcPct val="0"/>
        </a:spcAft>
        <a:buChar char="–"/>
        <a:defRPr sz="2800">
          <a:solidFill>
            <a:srgbClr val="7C6A55"/>
          </a:solidFill>
          <a:latin typeface="+mn-lt"/>
          <a:ea typeface="+mn-ea"/>
          <a:cs typeface="Geneva"/>
        </a:defRPr>
      </a:lvl2pPr>
      <a:lvl3pPr marL="1143000" indent="-228600" algn="l" rtl="0" eaLnBrk="0" fontAlgn="base" hangingPunct="0">
        <a:spcBef>
          <a:spcPct val="20000"/>
        </a:spcBef>
        <a:spcAft>
          <a:spcPct val="0"/>
        </a:spcAft>
        <a:buChar char="•"/>
        <a:defRPr sz="2400">
          <a:solidFill>
            <a:srgbClr val="7C6A55"/>
          </a:solidFill>
          <a:latin typeface="+mn-lt"/>
          <a:ea typeface="+mn-ea"/>
          <a:cs typeface="Geneva"/>
        </a:defRPr>
      </a:lvl3pPr>
      <a:lvl4pPr marL="1600200" indent="-228600" algn="l" rtl="0" eaLnBrk="0" fontAlgn="base" hangingPunct="0">
        <a:spcBef>
          <a:spcPct val="20000"/>
        </a:spcBef>
        <a:spcAft>
          <a:spcPct val="0"/>
        </a:spcAft>
        <a:buChar char="–"/>
        <a:defRPr sz="2000">
          <a:solidFill>
            <a:srgbClr val="7C6A55"/>
          </a:solidFill>
          <a:latin typeface="+mn-lt"/>
          <a:ea typeface="+mn-ea"/>
          <a:cs typeface="Geneva"/>
        </a:defRPr>
      </a:lvl4pPr>
      <a:lvl5pPr marL="2057400" indent="-228600" algn="l" rtl="0" eaLnBrk="0" fontAlgn="base" hangingPunct="0">
        <a:spcBef>
          <a:spcPct val="20000"/>
        </a:spcBef>
        <a:spcAft>
          <a:spcPct val="0"/>
        </a:spcAft>
        <a:buChar char="»"/>
        <a:defRPr sz="2000">
          <a:solidFill>
            <a:srgbClr val="7C6A55"/>
          </a:solidFill>
          <a:latin typeface="+mn-lt"/>
          <a:ea typeface="+mn-ea"/>
          <a:cs typeface="Geneva"/>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2F5001D-BD09-4631-A53E-81F46AAEFA5C}" type="slidenum">
              <a:rPr lang="fr-CA" smtClean="0"/>
              <a:pPr/>
              <a:t>‹#›</a:t>
            </a:fld>
            <a:endParaRPr lang="fr-CA"/>
          </a:p>
        </p:txBody>
      </p:sp>
    </p:spTree>
    <p:extLst>
      <p:ext uri="{BB962C8B-B14F-4D97-AF65-F5344CB8AC3E}">
        <p14:creationId xmlns:p14="http://schemas.microsoft.com/office/powerpoint/2010/main" val="1119241161"/>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 id="2147484035" r:id="rId17"/>
    <p:sldLayoutId id="2147484036" r:id="rId18"/>
    <p:sldLayoutId id="2147484037" r:id="rId19"/>
    <p:sldLayoutId id="2147484038" r:id="rId20"/>
    <p:sldLayoutId id="2147484039" r:id="rId21"/>
    <p:sldLayoutId id="2147484040" r:id="rId22"/>
    <p:sldLayoutId id="2147484041" r:id="rId23"/>
    <p:sldLayoutId id="2147484042" r:id="rId24"/>
    <p:sldLayoutId id="2147484043" r:id="rId25"/>
    <p:sldLayoutId id="2147484044" r:id="rId26"/>
  </p:sldLayoutIdLst>
  <p:hf hdr="0" ftr="0" dt="0"/>
  <p:txStyles>
    <p:titleStyle>
      <a:lvl1pPr algn="ctr" defTabSz="914400" rtl="0" eaLnBrk="1" latinLnBrk="0" hangingPunct="1">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F7A5F21-4259-0047-8FA7-3B18597EC6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a:defRPr/>
            </a:pPr>
            <a:fld id="{B3750B13-0F64-43D2-8CE2-8CFCC371D12F}" type="slidenum">
              <a:rPr lang="en-CA" smtClean="0">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766886512"/>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 id="2147484062" r:id="rId17"/>
    <p:sldLayoutId id="2147484063" r:id="rId18"/>
    <p:sldLayoutId id="2147484064" r:id="rId19"/>
    <p:sldLayoutId id="2147484065" r:id="rId20"/>
    <p:sldLayoutId id="2147484066" r:id="rId21"/>
    <p:sldLayoutId id="2147484067"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750B13-0F64-43D2-8CE2-8CFCC371D12F}" type="slidenum">
              <a:rPr lang="en-CA" smtClean="0"/>
              <a:pPr>
                <a:defRPr/>
              </a:pPr>
              <a:t>‹#›</a:t>
            </a:fld>
            <a:endParaRPr lang="en-CA"/>
          </a:p>
        </p:txBody>
      </p:sp>
    </p:spTree>
    <p:extLst>
      <p:ext uri="{BB962C8B-B14F-4D97-AF65-F5344CB8AC3E}">
        <p14:creationId xmlns:p14="http://schemas.microsoft.com/office/powerpoint/2010/main" val="1496851923"/>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LA background"/>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sldNum" sz="quarter" idx="4"/>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fld id="{B3750B13-0F64-43D2-8CE2-8CFCC371D12F}" type="slidenum">
              <a:rPr lang="en-CA"/>
              <a:pPr>
                <a:defRPr/>
              </a:pPr>
              <a:t>‹#›</a:t>
            </a:fld>
            <a:endParaRPr lang="en-CA"/>
          </a:p>
        </p:txBody>
      </p:sp>
    </p:spTree>
    <p:extLst>
      <p:ext uri="{BB962C8B-B14F-4D97-AF65-F5344CB8AC3E}">
        <p14:creationId xmlns:p14="http://schemas.microsoft.com/office/powerpoint/2010/main" val="1151556752"/>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Lst>
  <p:hf hdr="0" ftr="0" dt="0"/>
  <p:txStyles>
    <p:titleStyle>
      <a:lvl1pPr algn="l" rtl="0" eaLnBrk="1" fontAlgn="base" hangingPunct="1">
        <a:spcBef>
          <a:spcPct val="0"/>
        </a:spcBef>
        <a:spcAft>
          <a:spcPct val="0"/>
        </a:spcAft>
        <a:defRPr sz="4000">
          <a:solidFill>
            <a:srgbClr val="F26531"/>
          </a:solidFill>
          <a:latin typeface="+mj-lt"/>
          <a:ea typeface="+mj-ea"/>
          <a:cs typeface="Geneva"/>
        </a:defRPr>
      </a:lvl1pPr>
      <a:lvl2pPr algn="l" rtl="0" eaLnBrk="1" fontAlgn="base" hangingPunct="1">
        <a:spcBef>
          <a:spcPct val="0"/>
        </a:spcBef>
        <a:spcAft>
          <a:spcPct val="0"/>
        </a:spcAft>
        <a:defRPr sz="4000">
          <a:solidFill>
            <a:srgbClr val="F26531"/>
          </a:solidFill>
          <a:latin typeface="Verdana" pitchFamily="-96" charset="0"/>
          <a:ea typeface="Geneva" pitchFamily="-96" charset="-128"/>
          <a:cs typeface="Geneva"/>
        </a:defRPr>
      </a:lvl2pPr>
      <a:lvl3pPr algn="l" rtl="0" eaLnBrk="1" fontAlgn="base" hangingPunct="1">
        <a:spcBef>
          <a:spcPct val="0"/>
        </a:spcBef>
        <a:spcAft>
          <a:spcPct val="0"/>
        </a:spcAft>
        <a:defRPr sz="4000">
          <a:solidFill>
            <a:srgbClr val="F26531"/>
          </a:solidFill>
          <a:latin typeface="Verdana" pitchFamily="-96" charset="0"/>
          <a:ea typeface="Geneva" pitchFamily="-96" charset="-128"/>
          <a:cs typeface="Geneva"/>
        </a:defRPr>
      </a:lvl3pPr>
      <a:lvl4pPr algn="l" rtl="0" eaLnBrk="1" fontAlgn="base" hangingPunct="1">
        <a:spcBef>
          <a:spcPct val="0"/>
        </a:spcBef>
        <a:spcAft>
          <a:spcPct val="0"/>
        </a:spcAft>
        <a:defRPr sz="4000">
          <a:solidFill>
            <a:srgbClr val="F26531"/>
          </a:solidFill>
          <a:latin typeface="Verdana" pitchFamily="-96" charset="0"/>
          <a:ea typeface="Geneva" pitchFamily="-96" charset="-128"/>
          <a:cs typeface="Geneva"/>
        </a:defRPr>
      </a:lvl4pPr>
      <a:lvl5pPr algn="l" rtl="0" eaLnBrk="1" fontAlgn="base" hangingPunct="1">
        <a:spcBef>
          <a:spcPct val="0"/>
        </a:spcBef>
        <a:spcAft>
          <a:spcPct val="0"/>
        </a:spcAft>
        <a:defRPr sz="4000">
          <a:solidFill>
            <a:srgbClr val="F26531"/>
          </a:solidFill>
          <a:latin typeface="Verdana" pitchFamily="-96" charset="0"/>
          <a:ea typeface="Geneva" pitchFamily="-96" charset="-128"/>
          <a:cs typeface="Geneva"/>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algn="l" rtl="0" eaLnBrk="1" fontAlgn="base" hangingPunct="1">
        <a:spcBef>
          <a:spcPct val="20000"/>
        </a:spcBef>
        <a:spcAft>
          <a:spcPct val="0"/>
        </a:spcAft>
        <a:defRPr sz="3200">
          <a:solidFill>
            <a:srgbClr val="7C6A55"/>
          </a:solidFill>
          <a:latin typeface="+mn-lt"/>
          <a:ea typeface="+mn-ea"/>
          <a:cs typeface="Geneva"/>
        </a:defRPr>
      </a:lvl1pPr>
      <a:lvl2pPr marL="571500" indent="-341313" algn="l" rtl="0" eaLnBrk="1" fontAlgn="base" hangingPunct="1">
        <a:spcBef>
          <a:spcPct val="20000"/>
        </a:spcBef>
        <a:spcAft>
          <a:spcPct val="0"/>
        </a:spcAft>
        <a:buChar char="–"/>
        <a:defRPr sz="2800">
          <a:solidFill>
            <a:srgbClr val="7C6A55"/>
          </a:solidFill>
          <a:latin typeface="+mn-lt"/>
          <a:ea typeface="+mn-ea"/>
          <a:cs typeface="Geneva"/>
        </a:defRPr>
      </a:lvl2pPr>
      <a:lvl3pPr marL="1143000" indent="-228600" algn="l" rtl="0" eaLnBrk="1" fontAlgn="base" hangingPunct="1">
        <a:spcBef>
          <a:spcPct val="20000"/>
        </a:spcBef>
        <a:spcAft>
          <a:spcPct val="0"/>
        </a:spcAft>
        <a:buChar char="•"/>
        <a:defRPr sz="2400">
          <a:solidFill>
            <a:srgbClr val="7C6A55"/>
          </a:solidFill>
          <a:latin typeface="+mn-lt"/>
          <a:ea typeface="+mn-ea"/>
          <a:cs typeface="Geneva"/>
        </a:defRPr>
      </a:lvl3pPr>
      <a:lvl4pPr marL="1600200" indent="-228600" algn="l" rtl="0" eaLnBrk="1" fontAlgn="base" hangingPunct="1">
        <a:spcBef>
          <a:spcPct val="20000"/>
        </a:spcBef>
        <a:spcAft>
          <a:spcPct val="0"/>
        </a:spcAft>
        <a:buChar char="–"/>
        <a:defRPr sz="2000">
          <a:solidFill>
            <a:srgbClr val="7C6A55"/>
          </a:solidFill>
          <a:latin typeface="+mn-lt"/>
          <a:ea typeface="+mn-ea"/>
          <a:cs typeface="Geneva"/>
        </a:defRPr>
      </a:lvl4pPr>
      <a:lvl5pPr marL="2057400" indent="-228600" algn="l" rtl="0" eaLnBrk="1" fontAlgn="base" hangingPunct="1">
        <a:spcBef>
          <a:spcPct val="20000"/>
        </a:spcBef>
        <a:spcAft>
          <a:spcPct val="0"/>
        </a:spcAft>
        <a:buChar char="»"/>
        <a:defRPr sz="2000">
          <a:solidFill>
            <a:srgbClr val="7C6A55"/>
          </a:solidFill>
          <a:latin typeface="+mn-lt"/>
          <a:ea typeface="+mn-ea"/>
          <a:cs typeface="Geneva"/>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2F5001D-BD09-4631-A53E-81F46AAEFA5C}" type="slidenum">
              <a:rPr lang="fr-CA" smtClean="0"/>
              <a:pPr/>
              <a:t>‹#›</a:t>
            </a:fld>
            <a:endParaRPr lang="fr-CA"/>
          </a:p>
        </p:txBody>
      </p:sp>
      <p:sp>
        <p:nvSpPr>
          <p:cNvPr id="11" name="TextBox 10">
            <a:extLst>
              <a:ext uri="{FF2B5EF4-FFF2-40B4-BE49-F238E27FC236}">
                <a16:creationId xmlns:a16="http://schemas.microsoft.com/office/drawing/2014/main" id="{AE93F97E-59AC-40B2-B870-23A1057FCD03}"/>
              </a:ext>
            </a:extLst>
          </p:cNvPr>
          <p:cNvSpPr txBox="1"/>
          <p:nvPr/>
        </p:nvSpPr>
        <p:spPr>
          <a:xfrm>
            <a:off x="623392" y="6381328"/>
            <a:ext cx="1742419" cy="369332"/>
          </a:xfrm>
          <a:prstGeom prst="rect">
            <a:avLst/>
          </a:prstGeom>
          <a:blipFill>
            <a:blip r:embed="rId28"/>
            <a:stretch>
              <a:fillRect/>
            </a:stretch>
          </a:blipFill>
        </p:spPr>
        <p:txBody>
          <a:bodyPr wrap="square" rtlCol="0">
            <a:spAutoFit/>
          </a:bodyPr>
          <a:lstStyle/>
          <a:p>
            <a:endParaRPr lang="en-CA" sz="1800" dirty="0"/>
          </a:p>
        </p:txBody>
      </p:sp>
    </p:spTree>
    <p:extLst>
      <p:ext uri="{BB962C8B-B14F-4D97-AF65-F5344CB8AC3E}">
        <p14:creationId xmlns:p14="http://schemas.microsoft.com/office/powerpoint/2010/main" val="55487958"/>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 id="2147484128" r:id="rId17"/>
    <p:sldLayoutId id="2147484129" r:id="rId18"/>
    <p:sldLayoutId id="2147484130" r:id="rId19"/>
    <p:sldLayoutId id="2147484131" r:id="rId20"/>
    <p:sldLayoutId id="2147484132" r:id="rId21"/>
    <p:sldLayoutId id="2147484133" r:id="rId22"/>
    <p:sldLayoutId id="2147484134" r:id="rId23"/>
    <p:sldLayoutId id="2147484135" r:id="rId24"/>
    <p:sldLayoutId id="2147484136" r:id="rId25"/>
    <p:sldLayoutId id="2147484137" r:id="rId26"/>
  </p:sldLayoutIdLst>
  <p:hf hdr="0" ftr="0" dt="0"/>
  <p:txStyles>
    <p:titleStyle>
      <a:lvl1pPr algn="ctr" defTabSz="914400" rtl="0" eaLnBrk="1" latinLnBrk="0" hangingPunct="1">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359D9076-9954-48EB-9B57-5D5FE266193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F4A6FE3C-A936-4332-9EBB-08779B3F7BBB}"/>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1F0A80C4-C873-4DC9-8A99-12EDE427AB2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7C33E46F-6C12-4292-9B21-F95FE135B60E}" type="slidenum">
              <a:rPr lang="en-US" altLang="en-US"/>
              <a:pPr>
                <a:defRPr/>
              </a:pPr>
              <a:t>‹#›</a:t>
            </a:fld>
            <a:endParaRPr lang="en-US" altLang="en-US"/>
          </a:p>
        </p:txBody>
      </p:sp>
      <p:pic>
        <p:nvPicPr>
          <p:cNvPr id="4101" name="Picture 6">
            <a:extLst>
              <a:ext uri="{FF2B5EF4-FFF2-40B4-BE49-F238E27FC236}">
                <a16:creationId xmlns:a16="http://schemas.microsoft.com/office/drawing/2014/main" id="{01CB75BD-9714-4742-B26B-66EA504FAEA7}"/>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92668" y="6413501"/>
            <a:ext cx="166581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856539"/>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ransition>
    <p:fade/>
  </p:transition>
  <p:hf hdr="0" ftr="0" dt="0"/>
  <p:txStyles>
    <p:titleStyle>
      <a:lvl1pPr algn="ctr" defTabSz="685800" rtl="0" eaLnBrk="1" fontAlgn="base" hangingPunct="1">
        <a:spcBef>
          <a:spcPct val="0"/>
        </a:spcBef>
        <a:spcAft>
          <a:spcPct val="0"/>
        </a:spcAft>
        <a:defRPr sz="3300" kern="1200">
          <a:solidFill>
            <a:schemeClr val="tx1"/>
          </a:solidFill>
          <a:latin typeface="Arial" panose="020B0604020202020204" pitchFamily="34" charset="0"/>
          <a:ea typeface="+mj-ea"/>
          <a:cs typeface="Arial" panose="020B0604020202020204" pitchFamily="34" charset="0"/>
        </a:defRPr>
      </a:lvl1pPr>
      <a:lvl2pPr algn="ctr" defTabSz="685800" rtl="0" eaLnBrk="1" fontAlgn="base" hangingPunct="1">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ctr" defTabSz="685800" rtl="0" eaLnBrk="1" fontAlgn="base" hangingPunct="1">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ctr" defTabSz="685800" rtl="0" eaLnBrk="1" fontAlgn="base" hangingPunct="1">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ctr" defTabSz="685800" rtl="0" eaLnBrk="1" fontAlgn="base" hangingPunct="1">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ctr" defTabSz="685800" rtl="0" eaLnBrk="1" fontAlgn="base" hangingPunct="1">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ctr" defTabSz="685800" rtl="0" eaLnBrk="1" fontAlgn="base" hangingPunct="1">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ctr" defTabSz="685800" rtl="0" eaLnBrk="1" fontAlgn="base" hangingPunct="1">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ctr" defTabSz="685800" rtl="0" eaLnBrk="1" fontAlgn="base" hangingPunct="1">
        <a:spcBef>
          <a:spcPct val="0"/>
        </a:spcBef>
        <a:spcAft>
          <a:spcPct val="0"/>
        </a:spcAft>
        <a:defRPr sz="3300">
          <a:solidFill>
            <a:schemeClr val="tx1"/>
          </a:solidFill>
          <a:latin typeface="Arial" panose="020B0604020202020204" pitchFamily="34" charset="0"/>
          <a:cs typeface="Arial" panose="020B0604020202020204" pitchFamily="34" charset="0"/>
        </a:defRPr>
      </a:lvl9pPr>
    </p:titleStyle>
    <p:bodyStyle>
      <a:lvl1pPr marL="257175" indent="-257175" algn="l" defTabSz="6858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5001D-BD09-4631-A53E-81F46AAEFA5C}" type="slidenum">
              <a:rPr lang="fr-CA" smtClean="0"/>
              <a:t>‹#›</a:t>
            </a:fld>
            <a:endParaRPr lang="fr-CA"/>
          </a:p>
        </p:txBody>
      </p:sp>
      <p:pic>
        <p:nvPicPr>
          <p:cNvPr id="7" name="Picture 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1793" y="6413933"/>
            <a:ext cx="1666384" cy="249958"/>
          </a:xfrm>
          <a:prstGeom prst="rect">
            <a:avLst/>
          </a:prstGeom>
        </p:spPr>
      </p:pic>
    </p:spTree>
    <p:extLst>
      <p:ext uri="{BB962C8B-B14F-4D97-AF65-F5344CB8AC3E}">
        <p14:creationId xmlns:p14="http://schemas.microsoft.com/office/powerpoint/2010/main" val="2846303064"/>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hf hdr="0" ftr="0" dt="0"/>
  <p:txStyles>
    <p:titleStyle>
      <a:lvl1pPr algn="ctr" defTabSz="914400" rtl="0" eaLnBrk="1" latinLnBrk="0" hangingPunct="1">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750B13-0F64-43D2-8CE2-8CFCC371D12F}" type="slidenum">
              <a:rPr lang="en-CA" smtClean="0"/>
              <a:pPr>
                <a:defRPr/>
              </a:pPr>
              <a:t>‹#›</a:t>
            </a:fld>
            <a:endParaRPr lang="en-CA"/>
          </a:p>
        </p:txBody>
      </p:sp>
    </p:spTree>
    <p:extLst>
      <p:ext uri="{BB962C8B-B14F-4D97-AF65-F5344CB8AC3E}">
        <p14:creationId xmlns:p14="http://schemas.microsoft.com/office/powerpoint/2010/main" val="16414437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CA"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CA"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2F00DEC-6917-402F-B5AE-F042B6288C8B}" type="slidenum">
              <a:rPr lang="en-CA" altLang="en-US" smtClean="0">
                <a:solidFill>
                  <a:srgbClr val="000000"/>
                </a:solidFill>
              </a:rPr>
              <a:pPr fontAlgn="base">
                <a:spcBef>
                  <a:spcPct val="0"/>
                </a:spcBef>
                <a:spcAft>
                  <a:spcPct val="0"/>
                </a:spcAft>
              </a:pPr>
              <a:t>‹#›</a:t>
            </a:fld>
            <a:endParaRPr lang="en-CA" altLang="en-US">
              <a:solidFill>
                <a:srgbClr val="000000"/>
              </a:solidFill>
            </a:endParaRPr>
          </a:p>
        </p:txBody>
      </p:sp>
    </p:spTree>
    <p:extLst>
      <p:ext uri="{BB962C8B-B14F-4D97-AF65-F5344CB8AC3E}">
        <p14:creationId xmlns:p14="http://schemas.microsoft.com/office/powerpoint/2010/main" val="391045119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 id="2147484252" r:id="rId14"/>
    <p:sldLayoutId id="2147484253" r:id="rId15"/>
    <p:sldLayoutId id="2147484254" r:id="rId16"/>
    <p:sldLayoutId id="2147484255" r:id="rId17"/>
    <p:sldLayoutId id="2147484256" r:id="rId18"/>
    <p:sldLayoutId id="2147484257" r:id="rId19"/>
    <p:sldLayoutId id="2147484258" r:id="rId20"/>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F7A5F21-4259-0047-8FA7-3B18597EC6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fld id="{887A9567-B06F-C940-B410-F4F3929FAE7F}" type="slidenum">
              <a:rPr lang="en-US" smtClean="0"/>
              <a:pPr/>
              <a:t>‹#›</a:t>
            </a:fld>
            <a:endParaRPr lang="en-US"/>
          </a:p>
        </p:txBody>
      </p:sp>
    </p:spTree>
    <p:extLst>
      <p:ext uri="{BB962C8B-B14F-4D97-AF65-F5344CB8AC3E}">
        <p14:creationId xmlns:p14="http://schemas.microsoft.com/office/powerpoint/2010/main" val="2108494571"/>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 id="2147484272" r:id="rId13"/>
    <p:sldLayoutId id="2147484273" r:id="rId14"/>
    <p:sldLayoutId id="2147484274" r:id="rId15"/>
    <p:sldLayoutId id="2147484275" r:id="rId16"/>
    <p:sldLayoutId id="2147484276" r:id="rId17"/>
    <p:sldLayoutId id="2147484277" r:id="rId18"/>
    <p:sldLayoutId id="2147484278" r:id="rId19"/>
    <p:sldLayoutId id="2147484279" r:id="rId20"/>
    <p:sldLayoutId id="2147484280" r:id="rId21"/>
    <p:sldLayoutId id="2147484281" r:id="rId22"/>
    <p:sldLayoutId id="2147484282" r:id="rId23"/>
    <p:sldLayoutId id="2147484283" r:id="rId24"/>
    <p:sldLayoutId id="2147484284" r:id="rId25"/>
    <p:sldLayoutId id="2147484285" r:id="rId26"/>
    <p:sldLayoutId id="2147484286" r:id="rId27"/>
    <p:sldLayoutId id="2147484287" r:id="rId28"/>
    <p:sldLayoutId id="2147484288" r:id="rId29"/>
    <p:sldLayoutId id="2147484289" r:id="rId30"/>
    <p:sldLayoutId id="2147484290" r:id="rId31"/>
    <p:sldLayoutId id="2147484291" r:id="rId32"/>
    <p:sldLayoutId id="2147484292" r:id="rId33"/>
    <p:sldLayoutId id="2147484293" r:id="rId3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2F5001D-BD09-4631-A53E-81F46AAEFA5C}" type="slidenum">
              <a:rPr lang="fr-CA" smtClean="0"/>
              <a:pPr/>
              <a:t>‹#›</a:t>
            </a:fld>
            <a:endParaRPr lang="fr-CA"/>
          </a:p>
        </p:txBody>
      </p:sp>
      <p:sp>
        <p:nvSpPr>
          <p:cNvPr id="11" name="TextBox 10">
            <a:extLst>
              <a:ext uri="{FF2B5EF4-FFF2-40B4-BE49-F238E27FC236}">
                <a16:creationId xmlns:a16="http://schemas.microsoft.com/office/drawing/2014/main" id="{AE93F97E-59AC-40B2-B870-23A1057FCD03}"/>
              </a:ext>
            </a:extLst>
          </p:cNvPr>
          <p:cNvSpPr txBox="1"/>
          <p:nvPr/>
        </p:nvSpPr>
        <p:spPr>
          <a:xfrm>
            <a:off x="623392" y="6381328"/>
            <a:ext cx="1742419" cy="369332"/>
          </a:xfrm>
          <a:prstGeom prst="rect">
            <a:avLst/>
          </a:prstGeom>
          <a:blipFill>
            <a:blip r:embed="rId25"/>
            <a:stretch>
              <a:fillRect/>
            </a:stretch>
          </a:blipFill>
        </p:spPr>
        <p:txBody>
          <a:bodyPr wrap="square" rtlCol="0">
            <a:spAutoFit/>
          </a:bodyPr>
          <a:lstStyle/>
          <a:p>
            <a:endParaRPr lang="en-CA" sz="1800" dirty="0"/>
          </a:p>
        </p:txBody>
      </p:sp>
    </p:spTree>
    <p:extLst>
      <p:ext uri="{BB962C8B-B14F-4D97-AF65-F5344CB8AC3E}">
        <p14:creationId xmlns:p14="http://schemas.microsoft.com/office/powerpoint/2010/main" val="570769239"/>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 id="2147484307" r:id="rId13"/>
    <p:sldLayoutId id="2147484308" r:id="rId14"/>
    <p:sldLayoutId id="2147484309" r:id="rId15"/>
    <p:sldLayoutId id="2147484310" r:id="rId16"/>
    <p:sldLayoutId id="2147484311" r:id="rId17"/>
    <p:sldLayoutId id="2147484312" r:id="rId18"/>
    <p:sldLayoutId id="2147484313" r:id="rId19"/>
    <p:sldLayoutId id="2147484314" r:id="rId20"/>
    <p:sldLayoutId id="2147484315" r:id="rId21"/>
    <p:sldLayoutId id="2147484316" r:id="rId22"/>
    <p:sldLayoutId id="2147484317" r:id="rId23"/>
  </p:sldLayoutIdLst>
  <p:hf hdr="0" ftr="0" dt="0"/>
  <p:txStyles>
    <p:titleStyle>
      <a:lvl1pPr algn="ctr" defTabSz="914400" rtl="0" eaLnBrk="1" latinLnBrk="0" hangingPunct="1">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a:extLst>
              <a:ext uri="{FF2B5EF4-FFF2-40B4-BE49-F238E27FC236}">
                <a16:creationId xmlns:a16="http://schemas.microsoft.com/office/drawing/2014/main" id="{CA81ECF5-1009-8045-B95A-B9B32DA9B894}"/>
              </a:ext>
            </a:extLst>
          </p:cNvPr>
          <p:cNvSpPr/>
          <p:nvPr/>
        </p:nvSpPr>
        <p:spPr>
          <a:xfrm>
            <a:off x="11277600" y="6445478"/>
            <a:ext cx="489877" cy="215444"/>
          </a:xfrm>
          <a:prstGeom prst="rect">
            <a:avLst/>
          </a:prstGeom>
        </p:spPr>
        <p:txBody>
          <a:bodyPr wrap="none" anchor="ctr" anchorCtr="0">
            <a:noAutofit/>
          </a:bodyPr>
          <a:lstStyle/>
          <a:p>
            <a:r>
              <a:rPr lang="en-CA" sz="1200" dirty="0"/>
              <a:t> </a:t>
            </a:r>
            <a:fld id="{49D9BFE8-A22B-404C-951E-3B7F9117882A}" type="slidenum">
              <a:rPr lang="en-CA" sz="900" baseline="0" dirty="0"/>
              <a:pPr/>
              <a:t>‹#›</a:t>
            </a:fld>
            <a:r>
              <a:rPr lang="en-CA" sz="1200" dirty="0"/>
              <a:t> </a:t>
            </a:r>
            <a:endParaRPr lang="en-CA" sz="1200"/>
          </a:p>
        </p:txBody>
      </p:sp>
      <p:pic>
        <p:nvPicPr>
          <p:cNvPr id="5" name="Picture 4">
            <a:extLst>
              <a:ext uri="{FF2B5EF4-FFF2-40B4-BE49-F238E27FC236}">
                <a16:creationId xmlns:a16="http://schemas.microsoft.com/office/drawing/2014/main" id="{11164978-D315-F846-94A2-289AA78A241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24523" y="6285614"/>
            <a:ext cx="2438400" cy="508000"/>
          </a:xfrm>
          <a:prstGeom prst="rect">
            <a:avLst/>
          </a:prstGeom>
        </p:spPr>
      </p:pic>
      <p:sp>
        <p:nvSpPr>
          <p:cNvPr id="4" name="Footer Placeholder 3">
            <a:extLst>
              <a:ext uri="{FF2B5EF4-FFF2-40B4-BE49-F238E27FC236}">
                <a16:creationId xmlns:a16="http://schemas.microsoft.com/office/drawing/2014/main" id="{CB56D467-B751-464B-9D7B-279AADCE000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baseline="0">
                <a:solidFill>
                  <a:schemeClr val="bg1">
                    <a:lumMod val="65000"/>
                  </a:schemeClr>
                </a:solidFill>
              </a:defRPr>
            </a:lvl1pPr>
          </a:lstStyle>
          <a:p>
            <a:endParaRPr lang="en-CA"/>
          </a:p>
        </p:txBody>
      </p:sp>
    </p:spTree>
    <p:extLst>
      <p:ext uri="{BB962C8B-B14F-4D97-AF65-F5344CB8AC3E}">
        <p14:creationId xmlns:p14="http://schemas.microsoft.com/office/powerpoint/2010/main" val="1912976334"/>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Lst>
  <p:hf hdr="0" ftr="0" dt="0"/>
  <p:txStyles>
    <p:titleStyle>
      <a:lvl1pPr algn="l" rtl="0" eaLnBrk="1" fontAlgn="base" hangingPunct="1">
        <a:spcBef>
          <a:spcPct val="0"/>
        </a:spcBef>
        <a:spcAft>
          <a:spcPct val="0"/>
        </a:spcAft>
        <a:defRPr sz="4000">
          <a:solidFill>
            <a:srgbClr val="F26531"/>
          </a:solidFill>
          <a:latin typeface="Arial" panose="020B0604020202020204" pitchFamily="34" charset="0"/>
          <a:ea typeface="Helvetica Neue" panose="02000503000000020004" pitchFamily="2" charset="0"/>
          <a:cs typeface="Arial" panose="020B0604020202020204" pitchFamily="34" charset="0"/>
        </a:defRPr>
      </a:lvl1pPr>
      <a:lvl2pPr algn="l" rtl="0" eaLnBrk="1" fontAlgn="base" hangingPunct="1">
        <a:spcBef>
          <a:spcPct val="0"/>
        </a:spcBef>
        <a:spcAft>
          <a:spcPct val="0"/>
        </a:spcAft>
        <a:defRPr sz="4000">
          <a:solidFill>
            <a:srgbClr val="F26531"/>
          </a:solidFill>
          <a:latin typeface="Verdana" pitchFamily="-96" charset="0"/>
          <a:ea typeface="Geneva" pitchFamily="-96" charset="-128"/>
        </a:defRPr>
      </a:lvl2pPr>
      <a:lvl3pPr algn="l" rtl="0" eaLnBrk="1" fontAlgn="base" hangingPunct="1">
        <a:spcBef>
          <a:spcPct val="0"/>
        </a:spcBef>
        <a:spcAft>
          <a:spcPct val="0"/>
        </a:spcAft>
        <a:defRPr sz="4000">
          <a:solidFill>
            <a:srgbClr val="F26531"/>
          </a:solidFill>
          <a:latin typeface="Verdana" pitchFamily="-96" charset="0"/>
          <a:ea typeface="Geneva" pitchFamily="-96" charset="-128"/>
        </a:defRPr>
      </a:lvl3pPr>
      <a:lvl4pPr algn="l" rtl="0" eaLnBrk="1" fontAlgn="base" hangingPunct="1">
        <a:spcBef>
          <a:spcPct val="0"/>
        </a:spcBef>
        <a:spcAft>
          <a:spcPct val="0"/>
        </a:spcAft>
        <a:defRPr sz="4000">
          <a:solidFill>
            <a:srgbClr val="F26531"/>
          </a:solidFill>
          <a:latin typeface="Verdana" pitchFamily="-96" charset="0"/>
          <a:ea typeface="Geneva" pitchFamily="-96" charset="-128"/>
        </a:defRPr>
      </a:lvl4pPr>
      <a:lvl5pPr algn="l" rtl="0" eaLnBrk="1" fontAlgn="base" hangingPunct="1">
        <a:spcBef>
          <a:spcPct val="0"/>
        </a:spcBef>
        <a:spcAft>
          <a:spcPct val="0"/>
        </a:spcAft>
        <a:defRPr sz="4000">
          <a:solidFill>
            <a:srgbClr val="F26531"/>
          </a:solidFill>
          <a:latin typeface="Verdana" pitchFamily="-96" charset="0"/>
          <a:ea typeface="Geneva" pitchFamily="-96" charset="-128"/>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algn="l" rtl="0" eaLnBrk="1" fontAlgn="base" hangingPunct="1">
        <a:spcBef>
          <a:spcPct val="20000"/>
        </a:spcBef>
        <a:spcAft>
          <a:spcPct val="0"/>
        </a:spcAft>
        <a:defRPr sz="3200">
          <a:solidFill>
            <a:srgbClr val="7C6A55"/>
          </a:solidFill>
          <a:latin typeface="Arial" panose="020B0604020202020204" pitchFamily="34" charset="0"/>
          <a:ea typeface="Helvetica Neue" panose="02000503000000020004" pitchFamily="2" charset="0"/>
          <a:cs typeface="Arial" panose="020B0604020202020204" pitchFamily="34" charset="0"/>
        </a:defRPr>
      </a:lvl1pPr>
      <a:lvl2pPr marL="571500" indent="-341313" algn="l" rtl="0" eaLnBrk="1" fontAlgn="base" hangingPunct="1">
        <a:spcBef>
          <a:spcPct val="20000"/>
        </a:spcBef>
        <a:spcAft>
          <a:spcPct val="0"/>
        </a:spcAft>
        <a:buChar char="–"/>
        <a:defRPr sz="2800">
          <a:solidFill>
            <a:srgbClr val="7C6A55"/>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rtl="0" eaLnBrk="1" fontAlgn="base" hangingPunct="1">
        <a:spcBef>
          <a:spcPct val="20000"/>
        </a:spcBef>
        <a:spcAft>
          <a:spcPct val="0"/>
        </a:spcAft>
        <a:buChar char="•"/>
        <a:defRPr sz="2400">
          <a:solidFill>
            <a:srgbClr val="7C6A55"/>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rtl="0" eaLnBrk="1" fontAlgn="base" hangingPunct="1">
        <a:spcBef>
          <a:spcPct val="20000"/>
        </a:spcBef>
        <a:spcAft>
          <a:spcPct val="0"/>
        </a:spcAft>
        <a:buChar char="–"/>
        <a:defRPr sz="2000">
          <a:solidFill>
            <a:srgbClr val="7C6A55"/>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rtl="0" eaLnBrk="1" fontAlgn="base" hangingPunct="1">
        <a:spcBef>
          <a:spcPct val="20000"/>
        </a:spcBef>
        <a:spcAft>
          <a:spcPct val="0"/>
        </a:spcAft>
        <a:buChar char="»"/>
        <a:defRPr sz="2000">
          <a:solidFill>
            <a:srgbClr val="7C6A55"/>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724E9-1A2C-47BA-A45C-C7AAF038BD6C}" type="slidenum">
              <a:rPr lang="en-US" smtClean="0"/>
              <a:pPr/>
              <a:t>‹#›</a:t>
            </a:fld>
            <a:endParaRPr lang="en-US">
              <a:latin typeface="Arial" charset="0"/>
            </a:endParaRPr>
          </a:p>
        </p:txBody>
      </p:sp>
      <p:pic>
        <p:nvPicPr>
          <p:cNvPr id="7" name="Picture 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1793" y="6413933"/>
            <a:ext cx="1666384" cy="249958"/>
          </a:xfrm>
          <a:prstGeom prst="rect">
            <a:avLst/>
          </a:prstGeom>
        </p:spPr>
      </p:pic>
      <p:pic>
        <p:nvPicPr>
          <p:cNvPr id="8" name="Picture 7">
            <a:extLst>
              <a:ext uri="{FF2B5EF4-FFF2-40B4-BE49-F238E27FC236}">
                <a16:creationId xmlns:a16="http://schemas.microsoft.com/office/drawing/2014/main" id="{C041B6D1-C3E7-49D7-AB07-DEDD6663F88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1793" y="6413933"/>
            <a:ext cx="1666384" cy="249958"/>
          </a:xfrm>
          <a:prstGeom prst="rect">
            <a:avLst/>
          </a:prstGeom>
        </p:spPr>
      </p:pic>
    </p:spTree>
    <p:extLst>
      <p:ext uri="{BB962C8B-B14F-4D97-AF65-F5344CB8AC3E}">
        <p14:creationId xmlns:p14="http://schemas.microsoft.com/office/powerpoint/2010/main" val="1806558871"/>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p:hf hdr="0" ftr="0" dt="0"/>
  <p:txStyles>
    <p:titleStyle>
      <a:lvl1pPr algn="ctr" defTabSz="914400" rtl="0" eaLnBrk="1" latinLnBrk="0" hangingPunct="1">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2" name="Picture 8" descr="LA backgroun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Rectangle 9"/>
          <p:cNvSpPr>
            <a:spLocks noGrp="1" noChangeArrowheads="1"/>
          </p:cNvSpPr>
          <p:nvPr>
            <p:ph type="sldNum" sz="quarter" idx="4"/>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fld id="{168724E9-1A2C-47BA-A45C-C7AAF038BD6C}" type="slidenum">
              <a:rPr lang="en-US">
                <a:solidFill>
                  <a:srgbClr val="7C6A55"/>
                </a:solidFill>
              </a:rPr>
              <a:pPr/>
              <a:t>‹#›</a:t>
            </a:fld>
            <a:endParaRPr lang="en-US">
              <a:solidFill>
                <a:srgbClr val="7C6A55"/>
              </a:solidFill>
              <a:latin typeface="Arial" charset="0"/>
            </a:endParaRPr>
          </a:p>
        </p:txBody>
      </p:sp>
    </p:spTree>
    <p:extLst>
      <p:ext uri="{BB962C8B-B14F-4D97-AF65-F5344CB8AC3E}">
        <p14:creationId xmlns:p14="http://schemas.microsoft.com/office/powerpoint/2010/main" val="4261419732"/>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hf hdr="0" ftr="0" dt="0"/>
  <p:txStyles>
    <p:titleStyle>
      <a:lvl1pPr algn="l" rtl="0" eaLnBrk="1" fontAlgn="base" hangingPunct="1">
        <a:spcBef>
          <a:spcPct val="0"/>
        </a:spcBef>
        <a:spcAft>
          <a:spcPct val="0"/>
        </a:spcAft>
        <a:defRPr sz="4000">
          <a:solidFill>
            <a:srgbClr val="F26531"/>
          </a:solidFill>
          <a:latin typeface="+mj-lt"/>
          <a:ea typeface="+mj-ea"/>
          <a:cs typeface="+mj-cs"/>
        </a:defRPr>
      </a:lvl1pPr>
      <a:lvl2pPr algn="l" rtl="0" eaLnBrk="1" fontAlgn="base" hangingPunct="1">
        <a:spcBef>
          <a:spcPct val="0"/>
        </a:spcBef>
        <a:spcAft>
          <a:spcPct val="0"/>
        </a:spcAft>
        <a:defRPr sz="4000">
          <a:solidFill>
            <a:srgbClr val="F26531"/>
          </a:solidFill>
          <a:latin typeface="Verdana" pitchFamily="-96" charset="0"/>
          <a:ea typeface="Geneva" pitchFamily="-96" charset="-128"/>
        </a:defRPr>
      </a:lvl2pPr>
      <a:lvl3pPr algn="l" rtl="0" eaLnBrk="1" fontAlgn="base" hangingPunct="1">
        <a:spcBef>
          <a:spcPct val="0"/>
        </a:spcBef>
        <a:spcAft>
          <a:spcPct val="0"/>
        </a:spcAft>
        <a:defRPr sz="4000">
          <a:solidFill>
            <a:srgbClr val="F26531"/>
          </a:solidFill>
          <a:latin typeface="Verdana" pitchFamily="-96" charset="0"/>
          <a:ea typeface="Geneva" pitchFamily="-96" charset="-128"/>
        </a:defRPr>
      </a:lvl3pPr>
      <a:lvl4pPr algn="l" rtl="0" eaLnBrk="1" fontAlgn="base" hangingPunct="1">
        <a:spcBef>
          <a:spcPct val="0"/>
        </a:spcBef>
        <a:spcAft>
          <a:spcPct val="0"/>
        </a:spcAft>
        <a:defRPr sz="4000">
          <a:solidFill>
            <a:srgbClr val="F26531"/>
          </a:solidFill>
          <a:latin typeface="Verdana" pitchFamily="-96" charset="0"/>
          <a:ea typeface="Geneva" pitchFamily="-96" charset="-128"/>
        </a:defRPr>
      </a:lvl4pPr>
      <a:lvl5pPr algn="l" rtl="0" eaLnBrk="1" fontAlgn="base" hangingPunct="1">
        <a:spcBef>
          <a:spcPct val="0"/>
        </a:spcBef>
        <a:spcAft>
          <a:spcPct val="0"/>
        </a:spcAft>
        <a:defRPr sz="4000">
          <a:solidFill>
            <a:srgbClr val="F26531"/>
          </a:solidFill>
          <a:latin typeface="Verdana" pitchFamily="-96" charset="0"/>
          <a:ea typeface="Geneva" pitchFamily="-96" charset="-128"/>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algn="l" rtl="0" eaLnBrk="1" fontAlgn="base" hangingPunct="1">
        <a:spcBef>
          <a:spcPct val="20000"/>
        </a:spcBef>
        <a:spcAft>
          <a:spcPct val="0"/>
        </a:spcAft>
        <a:defRPr sz="3200">
          <a:solidFill>
            <a:srgbClr val="7C6A55"/>
          </a:solidFill>
          <a:latin typeface="+mn-lt"/>
          <a:ea typeface="+mn-ea"/>
          <a:cs typeface="+mn-cs"/>
        </a:defRPr>
      </a:lvl1pPr>
      <a:lvl2pPr marL="571500" indent="-341313" algn="l" rtl="0" eaLnBrk="1" fontAlgn="base" hangingPunct="1">
        <a:spcBef>
          <a:spcPct val="20000"/>
        </a:spcBef>
        <a:spcAft>
          <a:spcPct val="0"/>
        </a:spcAft>
        <a:buChar char="–"/>
        <a:defRPr sz="2800">
          <a:solidFill>
            <a:srgbClr val="7C6A55"/>
          </a:solidFill>
          <a:latin typeface="+mn-lt"/>
          <a:ea typeface="+mn-ea"/>
        </a:defRPr>
      </a:lvl2pPr>
      <a:lvl3pPr marL="1143000" indent="-228600" algn="l" rtl="0" eaLnBrk="1" fontAlgn="base" hangingPunct="1">
        <a:spcBef>
          <a:spcPct val="20000"/>
        </a:spcBef>
        <a:spcAft>
          <a:spcPct val="0"/>
        </a:spcAft>
        <a:buChar char="•"/>
        <a:defRPr sz="2400">
          <a:solidFill>
            <a:srgbClr val="7C6A55"/>
          </a:solidFill>
          <a:latin typeface="+mn-lt"/>
          <a:ea typeface="+mn-ea"/>
        </a:defRPr>
      </a:lvl3pPr>
      <a:lvl4pPr marL="1600200" indent="-228600" algn="l" rtl="0" eaLnBrk="1" fontAlgn="base" hangingPunct="1">
        <a:spcBef>
          <a:spcPct val="20000"/>
        </a:spcBef>
        <a:spcAft>
          <a:spcPct val="0"/>
        </a:spcAft>
        <a:buChar char="–"/>
        <a:defRPr sz="2000">
          <a:solidFill>
            <a:srgbClr val="7C6A55"/>
          </a:solidFill>
          <a:latin typeface="+mn-lt"/>
          <a:ea typeface="+mn-ea"/>
        </a:defRPr>
      </a:lvl4pPr>
      <a:lvl5pPr marL="2057400" indent="-228600" algn="l" rtl="0" eaLnBrk="1" fontAlgn="base" hangingPunct="1">
        <a:spcBef>
          <a:spcPct val="20000"/>
        </a:spcBef>
        <a:spcAft>
          <a:spcPct val="0"/>
        </a:spcAft>
        <a:buChar char="»"/>
        <a:defRPr sz="2000">
          <a:solidFill>
            <a:srgbClr val="7C6A55"/>
          </a:solidFill>
          <a:latin typeface="+mn-lt"/>
          <a:ea typeface="+mn-ea"/>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sldNum" sz="quarter" idx="4"/>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fld id="{F5986DD1-3C95-4310-888E-3C133344329E}" type="slidenum">
              <a:rPr lang="en-US" smtClean="0">
                <a:solidFill>
                  <a:srgbClr val="7C6A55"/>
                </a:solidFill>
              </a:rPr>
              <a:pPr>
                <a:defRPr/>
              </a:pPr>
              <a:t>‹#›</a:t>
            </a:fld>
            <a:endParaRPr lang="en-US" dirty="0">
              <a:solidFill>
                <a:srgbClr val="7C6A55"/>
              </a:solidFill>
            </a:endParaRPr>
          </a:p>
        </p:txBody>
      </p:sp>
      <p:pic>
        <p:nvPicPr>
          <p:cNvPr id="6" name="Picture 5"/>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08001" y="6324600"/>
            <a:ext cx="1663700" cy="25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921846"/>
      </p:ext>
    </p:extLst>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 id="2147484367" r:id="rId12"/>
    <p:sldLayoutId id="2147484368" r:id="rId13"/>
  </p:sldLayoutIdLst>
  <p:hf hdr="0" ftr="0" dt="0"/>
  <p:txStyles>
    <p:titleStyle>
      <a:lvl1pPr algn="l" rtl="0" eaLnBrk="1" fontAlgn="base" hangingPunct="1">
        <a:spcBef>
          <a:spcPct val="0"/>
        </a:spcBef>
        <a:spcAft>
          <a:spcPct val="0"/>
        </a:spcAft>
        <a:defRPr sz="4000">
          <a:solidFill>
            <a:srgbClr val="F26531"/>
          </a:solidFill>
          <a:latin typeface="+mj-lt"/>
          <a:ea typeface="+mj-ea"/>
          <a:cs typeface="+mj-cs"/>
        </a:defRPr>
      </a:lvl1pPr>
      <a:lvl2pPr algn="l" rtl="0" eaLnBrk="1" fontAlgn="base" hangingPunct="1">
        <a:spcBef>
          <a:spcPct val="0"/>
        </a:spcBef>
        <a:spcAft>
          <a:spcPct val="0"/>
        </a:spcAft>
        <a:defRPr sz="4000">
          <a:solidFill>
            <a:srgbClr val="F26531"/>
          </a:solidFill>
          <a:latin typeface="Verdana" pitchFamily="-96" charset="0"/>
          <a:ea typeface="Geneva" pitchFamily="-96" charset="-128"/>
        </a:defRPr>
      </a:lvl2pPr>
      <a:lvl3pPr algn="l" rtl="0" eaLnBrk="1" fontAlgn="base" hangingPunct="1">
        <a:spcBef>
          <a:spcPct val="0"/>
        </a:spcBef>
        <a:spcAft>
          <a:spcPct val="0"/>
        </a:spcAft>
        <a:defRPr sz="4000">
          <a:solidFill>
            <a:srgbClr val="F26531"/>
          </a:solidFill>
          <a:latin typeface="Verdana" pitchFamily="-96" charset="0"/>
          <a:ea typeface="Geneva" pitchFamily="-96" charset="-128"/>
        </a:defRPr>
      </a:lvl3pPr>
      <a:lvl4pPr algn="l" rtl="0" eaLnBrk="1" fontAlgn="base" hangingPunct="1">
        <a:spcBef>
          <a:spcPct val="0"/>
        </a:spcBef>
        <a:spcAft>
          <a:spcPct val="0"/>
        </a:spcAft>
        <a:defRPr sz="4000">
          <a:solidFill>
            <a:srgbClr val="F26531"/>
          </a:solidFill>
          <a:latin typeface="Verdana" pitchFamily="-96" charset="0"/>
          <a:ea typeface="Geneva" pitchFamily="-96" charset="-128"/>
        </a:defRPr>
      </a:lvl4pPr>
      <a:lvl5pPr algn="l" rtl="0" eaLnBrk="1" fontAlgn="base" hangingPunct="1">
        <a:spcBef>
          <a:spcPct val="0"/>
        </a:spcBef>
        <a:spcAft>
          <a:spcPct val="0"/>
        </a:spcAft>
        <a:defRPr sz="4000">
          <a:solidFill>
            <a:srgbClr val="F26531"/>
          </a:solidFill>
          <a:latin typeface="Verdana" pitchFamily="-96" charset="0"/>
          <a:ea typeface="Geneva" pitchFamily="-96" charset="-128"/>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marL="342900" indent="-342900" algn="l" rtl="0" eaLnBrk="1" fontAlgn="base" hangingPunct="1">
        <a:spcBef>
          <a:spcPct val="20000"/>
        </a:spcBef>
        <a:spcAft>
          <a:spcPct val="0"/>
        </a:spcAft>
        <a:defRPr sz="3200">
          <a:solidFill>
            <a:srgbClr val="7C6A55"/>
          </a:solidFill>
          <a:latin typeface="+mn-lt"/>
          <a:ea typeface="+mn-ea"/>
          <a:cs typeface="+mn-cs"/>
        </a:defRPr>
      </a:lvl1pPr>
      <a:lvl2pPr marL="571500" indent="-341313" algn="l" rtl="0" eaLnBrk="1" fontAlgn="base" hangingPunct="1">
        <a:spcBef>
          <a:spcPct val="20000"/>
        </a:spcBef>
        <a:spcAft>
          <a:spcPct val="0"/>
        </a:spcAft>
        <a:buChar char="–"/>
        <a:defRPr sz="2800">
          <a:solidFill>
            <a:srgbClr val="7C6A55"/>
          </a:solidFill>
          <a:latin typeface="+mn-lt"/>
          <a:ea typeface="+mn-ea"/>
        </a:defRPr>
      </a:lvl2pPr>
      <a:lvl3pPr marL="1143000" indent="-228600" algn="l" rtl="0" eaLnBrk="1" fontAlgn="base" hangingPunct="1">
        <a:spcBef>
          <a:spcPct val="20000"/>
        </a:spcBef>
        <a:spcAft>
          <a:spcPct val="0"/>
        </a:spcAft>
        <a:buChar char="•"/>
        <a:defRPr sz="2400">
          <a:solidFill>
            <a:srgbClr val="7C6A55"/>
          </a:solidFill>
          <a:latin typeface="+mn-lt"/>
          <a:ea typeface="+mn-ea"/>
        </a:defRPr>
      </a:lvl3pPr>
      <a:lvl4pPr marL="1600200" indent="-228600" algn="l" rtl="0" eaLnBrk="1" fontAlgn="base" hangingPunct="1">
        <a:spcBef>
          <a:spcPct val="20000"/>
        </a:spcBef>
        <a:spcAft>
          <a:spcPct val="0"/>
        </a:spcAft>
        <a:buChar char="–"/>
        <a:defRPr sz="2000">
          <a:solidFill>
            <a:srgbClr val="7C6A55"/>
          </a:solidFill>
          <a:latin typeface="+mn-lt"/>
          <a:ea typeface="+mn-ea"/>
        </a:defRPr>
      </a:lvl4pPr>
      <a:lvl5pPr marL="2057400" indent="-228600" algn="l" rtl="0" eaLnBrk="1" fontAlgn="base" hangingPunct="1">
        <a:spcBef>
          <a:spcPct val="20000"/>
        </a:spcBef>
        <a:spcAft>
          <a:spcPct val="0"/>
        </a:spcAft>
        <a:buChar char="»"/>
        <a:defRPr sz="2000">
          <a:solidFill>
            <a:srgbClr val="7C6A55"/>
          </a:solidFill>
          <a:latin typeface="+mn-lt"/>
          <a:ea typeface="+mn-ea"/>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4EAFD-22B7-4316-BE93-C1EB696DEE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a:extLst>
              <a:ext uri="{FF2B5EF4-FFF2-40B4-BE49-F238E27FC236}">
                <a16:creationId xmlns:a16="http://schemas.microsoft.com/office/drawing/2014/main" id="{70CAAB31-B823-4163-A1AD-CB0A52CB9D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B889A924-CB57-4EED-A308-C435BA197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CA"/>
          </a:p>
        </p:txBody>
      </p:sp>
      <p:sp>
        <p:nvSpPr>
          <p:cNvPr id="5" name="Footer Placeholder 4">
            <a:extLst>
              <a:ext uri="{FF2B5EF4-FFF2-40B4-BE49-F238E27FC236}">
                <a16:creationId xmlns:a16="http://schemas.microsoft.com/office/drawing/2014/main" id="{E9B0562E-E324-47A5-8FD3-8DFA270A1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a:extLst>
              <a:ext uri="{FF2B5EF4-FFF2-40B4-BE49-F238E27FC236}">
                <a16:creationId xmlns:a16="http://schemas.microsoft.com/office/drawing/2014/main" id="{96454F30-4A79-473B-A378-B3A7256E3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C6694-E97A-44D0-837E-BA3A85762C3B}" type="slidenum">
              <a:rPr lang="fr-CA" smtClean="0"/>
              <a:t>‹#›</a:t>
            </a:fld>
            <a:endParaRPr lang="fr-CA"/>
          </a:p>
        </p:txBody>
      </p:sp>
    </p:spTree>
    <p:extLst>
      <p:ext uri="{BB962C8B-B14F-4D97-AF65-F5344CB8AC3E}">
        <p14:creationId xmlns:p14="http://schemas.microsoft.com/office/powerpoint/2010/main" val="3775758926"/>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F7A5F21-4259-0047-8FA7-3B18597EC6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fld id="{887A9567-B06F-C940-B410-F4F3929FAE7F}" type="slidenum">
              <a:rPr lang="en-US" smtClean="0">
                <a:solidFill>
                  <a:srgbClr val="D3C8BE"/>
                </a:solidFill>
              </a:rPr>
              <a:pPr/>
              <a:t>‹#›</a:t>
            </a:fld>
            <a:endParaRPr lang="en-US">
              <a:solidFill>
                <a:srgbClr val="D3C8BE"/>
              </a:solidFill>
            </a:endParaRPr>
          </a:p>
        </p:txBody>
      </p:sp>
    </p:spTree>
    <p:extLst>
      <p:ext uri="{BB962C8B-B14F-4D97-AF65-F5344CB8AC3E}">
        <p14:creationId xmlns:p14="http://schemas.microsoft.com/office/powerpoint/2010/main" val="2129567360"/>
      </p:ext>
    </p:extLst>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 id="2147484393" r:id="rId12"/>
    <p:sldLayoutId id="2147484394" r:id="rId13"/>
    <p:sldLayoutId id="2147484395" r:id="rId14"/>
    <p:sldLayoutId id="2147484396" r:id="rId15"/>
    <p:sldLayoutId id="2147484397" r:id="rId16"/>
    <p:sldLayoutId id="2147484398" r:id="rId17"/>
    <p:sldLayoutId id="2147484399" r:id="rId18"/>
    <p:sldLayoutId id="2147484400" r:id="rId19"/>
    <p:sldLayoutId id="2147484401" r:id="rId20"/>
    <p:sldLayoutId id="2147484402" r:id="rId21"/>
    <p:sldLayoutId id="2147484403" r:id="rId22"/>
    <p:sldLayoutId id="2147484404"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LA backgroun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sldNum" sz="quarter" idx="4"/>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fld id="{B3750B13-0F64-43D2-8CE2-8CFCC371D12F}" type="slidenum">
              <a:rPr lang="en-CA"/>
              <a:pPr>
                <a:defRPr/>
              </a:pPr>
              <a:t>‹#›</a:t>
            </a:fld>
            <a:endParaRPr lang="en-CA"/>
          </a:p>
        </p:txBody>
      </p:sp>
    </p:spTree>
    <p:extLst>
      <p:ext uri="{BB962C8B-B14F-4D97-AF65-F5344CB8AC3E}">
        <p14:creationId xmlns:p14="http://schemas.microsoft.com/office/powerpoint/2010/main" val="13045643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rtl="0" eaLnBrk="0" fontAlgn="base" hangingPunct="0">
        <a:spcBef>
          <a:spcPct val="0"/>
        </a:spcBef>
        <a:spcAft>
          <a:spcPct val="0"/>
        </a:spcAft>
        <a:defRPr sz="4000">
          <a:solidFill>
            <a:srgbClr val="F26531"/>
          </a:solidFill>
          <a:latin typeface="+mj-lt"/>
          <a:ea typeface="+mj-ea"/>
          <a:cs typeface="Geneva"/>
        </a:defRPr>
      </a:lvl1pPr>
      <a:lvl2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2pPr>
      <a:lvl3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3pPr>
      <a:lvl4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4pPr>
      <a:lvl5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algn="l" rtl="0" eaLnBrk="0" fontAlgn="base" hangingPunct="0">
        <a:spcBef>
          <a:spcPct val="20000"/>
        </a:spcBef>
        <a:spcAft>
          <a:spcPct val="0"/>
        </a:spcAft>
        <a:defRPr sz="3200">
          <a:solidFill>
            <a:srgbClr val="7C6A55"/>
          </a:solidFill>
          <a:latin typeface="+mn-lt"/>
          <a:ea typeface="+mn-ea"/>
          <a:cs typeface="Geneva"/>
        </a:defRPr>
      </a:lvl1pPr>
      <a:lvl2pPr marL="571500" indent="-341313" algn="l" rtl="0" eaLnBrk="0" fontAlgn="base" hangingPunct="0">
        <a:spcBef>
          <a:spcPct val="20000"/>
        </a:spcBef>
        <a:spcAft>
          <a:spcPct val="0"/>
        </a:spcAft>
        <a:buChar char="–"/>
        <a:defRPr sz="2800">
          <a:solidFill>
            <a:srgbClr val="7C6A55"/>
          </a:solidFill>
          <a:latin typeface="+mn-lt"/>
          <a:ea typeface="+mn-ea"/>
          <a:cs typeface="Geneva"/>
        </a:defRPr>
      </a:lvl2pPr>
      <a:lvl3pPr marL="1143000" indent="-228600" algn="l" rtl="0" eaLnBrk="0" fontAlgn="base" hangingPunct="0">
        <a:spcBef>
          <a:spcPct val="20000"/>
        </a:spcBef>
        <a:spcAft>
          <a:spcPct val="0"/>
        </a:spcAft>
        <a:buChar char="•"/>
        <a:defRPr sz="2400">
          <a:solidFill>
            <a:srgbClr val="7C6A55"/>
          </a:solidFill>
          <a:latin typeface="+mn-lt"/>
          <a:ea typeface="+mn-ea"/>
          <a:cs typeface="Geneva"/>
        </a:defRPr>
      </a:lvl3pPr>
      <a:lvl4pPr marL="1600200" indent="-228600" algn="l" rtl="0" eaLnBrk="0" fontAlgn="base" hangingPunct="0">
        <a:spcBef>
          <a:spcPct val="20000"/>
        </a:spcBef>
        <a:spcAft>
          <a:spcPct val="0"/>
        </a:spcAft>
        <a:buChar char="–"/>
        <a:defRPr sz="2000">
          <a:solidFill>
            <a:srgbClr val="7C6A55"/>
          </a:solidFill>
          <a:latin typeface="+mn-lt"/>
          <a:ea typeface="+mn-ea"/>
          <a:cs typeface="Geneva"/>
        </a:defRPr>
      </a:lvl4pPr>
      <a:lvl5pPr marL="2057400" indent="-228600" algn="l" rtl="0" eaLnBrk="0" fontAlgn="base" hangingPunct="0">
        <a:spcBef>
          <a:spcPct val="20000"/>
        </a:spcBef>
        <a:spcAft>
          <a:spcPct val="0"/>
        </a:spcAft>
        <a:buChar char="»"/>
        <a:defRPr sz="2000">
          <a:solidFill>
            <a:srgbClr val="7C6A55"/>
          </a:solidFill>
          <a:latin typeface="+mn-lt"/>
          <a:ea typeface="+mn-ea"/>
          <a:cs typeface="Geneva"/>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2F5001D-BD09-4631-A53E-81F46AAEFA5C}" type="slidenum">
              <a:rPr lang="fr-CA" smtClean="0"/>
              <a:pPr/>
              <a:t>‹#›</a:t>
            </a:fld>
            <a:endParaRPr lang="fr-CA"/>
          </a:p>
        </p:txBody>
      </p:sp>
      <p:sp>
        <p:nvSpPr>
          <p:cNvPr id="11" name="TextBox 10">
            <a:extLst>
              <a:ext uri="{FF2B5EF4-FFF2-40B4-BE49-F238E27FC236}">
                <a16:creationId xmlns:a16="http://schemas.microsoft.com/office/drawing/2014/main" id="{AE93F97E-59AC-40B2-B870-23A1057FCD03}"/>
              </a:ext>
            </a:extLst>
          </p:cNvPr>
          <p:cNvSpPr txBox="1"/>
          <p:nvPr userDrawn="1"/>
        </p:nvSpPr>
        <p:spPr>
          <a:xfrm>
            <a:off x="623392" y="6381328"/>
            <a:ext cx="1742419" cy="369332"/>
          </a:xfrm>
          <a:prstGeom prst="rect">
            <a:avLst/>
          </a:prstGeom>
          <a:blipFill>
            <a:blip r:embed="rId22"/>
            <a:stretch>
              <a:fillRect/>
            </a:stretch>
          </a:blipFill>
        </p:spPr>
        <p:txBody>
          <a:bodyPr wrap="square" rtlCol="0">
            <a:spAutoFit/>
          </a:bodyPr>
          <a:lstStyle/>
          <a:p>
            <a:endParaRPr lang="en-CA" sz="1800" dirty="0"/>
          </a:p>
        </p:txBody>
      </p:sp>
    </p:spTree>
    <p:extLst>
      <p:ext uri="{BB962C8B-B14F-4D97-AF65-F5344CB8AC3E}">
        <p14:creationId xmlns:p14="http://schemas.microsoft.com/office/powerpoint/2010/main" val="182954438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Lst>
  <p:hf hdr="0" ftr="0" dt="0"/>
  <p:txStyles>
    <p:titleStyle>
      <a:lvl1pPr algn="ctr" defTabSz="914400" rtl="0" eaLnBrk="1" latinLnBrk="0" hangingPunct="1">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359D9076-9954-48EB-9B57-5D5FE266193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F4A6FE3C-A936-4332-9EBB-08779B3F7BBB}"/>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1F0A80C4-C873-4DC9-8A99-12EDE427AB2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7C33E46F-6C12-4292-9B21-F95FE135B60E}" type="slidenum">
              <a:rPr lang="en-US" altLang="en-US"/>
              <a:pPr>
                <a:defRPr/>
              </a:pPr>
              <a:t>‹#›</a:t>
            </a:fld>
            <a:endParaRPr lang="en-US" altLang="en-US"/>
          </a:p>
        </p:txBody>
      </p:sp>
      <p:pic>
        <p:nvPicPr>
          <p:cNvPr id="4101" name="Picture 6">
            <a:extLst>
              <a:ext uri="{FF2B5EF4-FFF2-40B4-BE49-F238E27FC236}">
                <a16:creationId xmlns:a16="http://schemas.microsoft.com/office/drawing/2014/main" id="{01CB75BD-9714-4742-B26B-66EA504FAEA7}"/>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92668" y="6413501"/>
            <a:ext cx="166581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17284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fade/>
  </p:transition>
  <p:hf hdr="0" ftr="0" dt="0"/>
  <p:txStyles>
    <p:titleStyle>
      <a:lvl1pPr algn="ctr" defTabSz="685800" rtl="0" eaLnBrk="0" fontAlgn="base" hangingPunct="0">
        <a:spcBef>
          <a:spcPct val="0"/>
        </a:spcBef>
        <a:spcAft>
          <a:spcPct val="0"/>
        </a:spcAft>
        <a:defRPr sz="3300" kern="1200">
          <a:solidFill>
            <a:schemeClr val="tx1"/>
          </a:solidFill>
          <a:latin typeface="Arial" panose="020B0604020202020204" pitchFamily="34" charset="0"/>
          <a:ea typeface="+mj-ea"/>
          <a:cs typeface="Arial" panose="020B0604020202020204" pitchFamily="34" charset="0"/>
        </a:defRPr>
      </a:lvl1pPr>
      <a:lvl2pPr algn="ctr" defTabSz="685800" rtl="0"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ctr" defTabSz="685800" rtl="0"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ctr" defTabSz="685800" rtl="0"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ctr" defTabSz="685800" rtl="0" eaLnBrk="0" fontAlgn="base" hangingPunct="0">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ctr" defTabSz="685800" rtl="0" fontAlgn="base">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ctr" defTabSz="685800" rtl="0" fontAlgn="base">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ctr" defTabSz="685800" rtl="0" fontAlgn="base">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ctr" defTabSz="685800" rtl="0" fontAlgn="base">
        <a:spcBef>
          <a:spcPct val="0"/>
        </a:spcBef>
        <a:spcAft>
          <a:spcPct val="0"/>
        </a:spcAft>
        <a:defRPr sz="3300">
          <a:solidFill>
            <a:schemeClr val="tx1"/>
          </a:solidFill>
          <a:latin typeface="Arial" panose="020B0604020202020204" pitchFamily="34" charset="0"/>
          <a:cs typeface="Arial" panose="020B0604020202020204" pitchFamily="34"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LA backgroun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sldNum" sz="quarter" idx="4"/>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fld id="{B3750B13-0F64-43D2-8CE2-8CFCC371D12F}" type="slidenum">
              <a:rPr lang="en-CA"/>
              <a:pPr>
                <a:defRPr/>
              </a:pPr>
              <a:t>‹#›</a:t>
            </a:fld>
            <a:endParaRPr lang="en-CA"/>
          </a:p>
        </p:txBody>
      </p:sp>
    </p:spTree>
    <p:extLst>
      <p:ext uri="{BB962C8B-B14F-4D97-AF65-F5344CB8AC3E}">
        <p14:creationId xmlns:p14="http://schemas.microsoft.com/office/powerpoint/2010/main" val="61306989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rtl="0" eaLnBrk="0" fontAlgn="base" hangingPunct="0">
        <a:spcBef>
          <a:spcPct val="0"/>
        </a:spcBef>
        <a:spcAft>
          <a:spcPct val="0"/>
        </a:spcAft>
        <a:defRPr sz="4000">
          <a:solidFill>
            <a:srgbClr val="F26531"/>
          </a:solidFill>
          <a:latin typeface="+mj-lt"/>
          <a:ea typeface="+mj-ea"/>
          <a:cs typeface="Geneva"/>
        </a:defRPr>
      </a:lvl1pPr>
      <a:lvl2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2pPr>
      <a:lvl3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3pPr>
      <a:lvl4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4pPr>
      <a:lvl5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algn="l" rtl="0" eaLnBrk="0" fontAlgn="base" hangingPunct="0">
        <a:spcBef>
          <a:spcPct val="20000"/>
        </a:spcBef>
        <a:spcAft>
          <a:spcPct val="0"/>
        </a:spcAft>
        <a:defRPr sz="3200">
          <a:solidFill>
            <a:srgbClr val="7C6A55"/>
          </a:solidFill>
          <a:latin typeface="+mn-lt"/>
          <a:ea typeface="+mn-ea"/>
          <a:cs typeface="Geneva"/>
        </a:defRPr>
      </a:lvl1pPr>
      <a:lvl2pPr marL="571500" indent="-341313" algn="l" rtl="0" eaLnBrk="0" fontAlgn="base" hangingPunct="0">
        <a:spcBef>
          <a:spcPct val="20000"/>
        </a:spcBef>
        <a:spcAft>
          <a:spcPct val="0"/>
        </a:spcAft>
        <a:buChar char="–"/>
        <a:defRPr sz="2800">
          <a:solidFill>
            <a:srgbClr val="7C6A55"/>
          </a:solidFill>
          <a:latin typeface="+mn-lt"/>
          <a:ea typeface="+mn-ea"/>
          <a:cs typeface="Geneva"/>
        </a:defRPr>
      </a:lvl2pPr>
      <a:lvl3pPr marL="1143000" indent="-228600" algn="l" rtl="0" eaLnBrk="0" fontAlgn="base" hangingPunct="0">
        <a:spcBef>
          <a:spcPct val="20000"/>
        </a:spcBef>
        <a:spcAft>
          <a:spcPct val="0"/>
        </a:spcAft>
        <a:buChar char="•"/>
        <a:defRPr sz="2400">
          <a:solidFill>
            <a:srgbClr val="7C6A55"/>
          </a:solidFill>
          <a:latin typeface="+mn-lt"/>
          <a:ea typeface="+mn-ea"/>
          <a:cs typeface="Geneva"/>
        </a:defRPr>
      </a:lvl3pPr>
      <a:lvl4pPr marL="1600200" indent="-228600" algn="l" rtl="0" eaLnBrk="0" fontAlgn="base" hangingPunct="0">
        <a:spcBef>
          <a:spcPct val="20000"/>
        </a:spcBef>
        <a:spcAft>
          <a:spcPct val="0"/>
        </a:spcAft>
        <a:buChar char="–"/>
        <a:defRPr sz="2000">
          <a:solidFill>
            <a:srgbClr val="7C6A55"/>
          </a:solidFill>
          <a:latin typeface="+mn-lt"/>
          <a:ea typeface="+mn-ea"/>
          <a:cs typeface="Geneva"/>
        </a:defRPr>
      </a:lvl4pPr>
      <a:lvl5pPr marL="2057400" indent="-228600" algn="l" rtl="0" eaLnBrk="0" fontAlgn="base" hangingPunct="0">
        <a:spcBef>
          <a:spcPct val="20000"/>
        </a:spcBef>
        <a:spcAft>
          <a:spcPct val="0"/>
        </a:spcAft>
        <a:buChar char="»"/>
        <a:defRPr sz="2000">
          <a:solidFill>
            <a:srgbClr val="7C6A55"/>
          </a:solidFill>
          <a:latin typeface="+mn-lt"/>
          <a:ea typeface="+mn-ea"/>
          <a:cs typeface="Geneva"/>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LA backgroun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sldNum" sz="quarter" idx="4"/>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fld id="{B3750B13-0F64-43D2-8CE2-8CFCC371D12F}" type="slidenum">
              <a:rPr lang="en-CA">
                <a:solidFill>
                  <a:srgbClr val="7C6A55"/>
                </a:solidFill>
              </a:rPr>
              <a:pPr>
                <a:defRPr/>
              </a:pPr>
              <a:t>‹#›</a:t>
            </a:fld>
            <a:endParaRPr lang="en-CA">
              <a:solidFill>
                <a:srgbClr val="7C6A55"/>
              </a:solidFill>
            </a:endParaRPr>
          </a:p>
        </p:txBody>
      </p:sp>
    </p:spTree>
    <p:extLst>
      <p:ext uri="{BB962C8B-B14F-4D97-AF65-F5344CB8AC3E}">
        <p14:creationId xmlns:p14="http://schemas.microsoft.com/office/powerpoint/2010/main" val="183195276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hdr="0" ftr="0" dt="0"/>
  <p:txStyles>
    <p:titleStyle>
      <a:lvl1pPr algn="l" rtl="0" eaLnBrk="0" fontAlgn="base" hangingPunct="0">
        <a:spcBef>
          <a:spcPct val="0"/>
        </a:spcBef>
        <a:spcAft>
          <a:spcPct val="0"/>
        </a:spcAft>
        <a:defRPr sz="4000">
          <a:solidFill>
            <a:srgbClr val="F26531"/>
          </a:solidFill>
          <a:latin typeface="+mj-lt"/>
          <a:ea typeface="+mj-ea"/>
          <a:cs typeface="Geneva"/>
        </a:defRPr>
      </a:lvl1pPr>
      <a:lvl2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2pPr>
      <a:lvl3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3pPr>
      <a:lvl4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4pPr>
      <a:lvl5pPr algn="l" rtl="0" eaLnBrk="0" fontAlgn="base" hangingPunct="0">
        <a:spcBef>
          <a:spcPct val="0"/>
        </a:spcBef>
        <a:spcAft>
          <a:spcPct val="0"/>
        </a:spcAft>
        <a:defRPr sz="4000">
          <a:solidFill>
            <a:srgbClr val="F26531"/>
          </a:solidFill>
          <a:latin typeface="Verdana" pitchFamily="-96" charset="0"/>
          <a:ea typeface="Geneva" pitchFamily="-96" charset="-128"/>
          <a:cs typeface="Geneva"/>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algn="l" rtl="0" eaLnBrk="0" fontAlgn="base" hangingPunct="0">
        <a:spcBef>
          <a:spcPct val="20000"/>
        </a:spcBef>
        <a:spcAft>
          <a:spcPct val="0"/>
        </a:spcAft>
        <a:defRPr sz="3200">
          <a:solidFill>
            <a:srgbClr val="7C6A55"/>
          </a:solidFill>
          <a:latin typeface="+mn-lt"/>
          <a:ea typeface="+mn-ea"/>
          <a:cs typeface="Geneva"/>
        </a:defRPr>
      </a:lvl1pPr>
      <a:lvl2pPr marL="571500" indent="-341313" algn="l" rtl="0" eaLnBrk="0" fontAlgn="base" hangingPunct="0">
        <a:spcBef>
          <a:spcPct val="20000"/>
        </a:spcBef>
        <a:spcAft>
          <a:spcPct val="0"/>
        </a:spcAft>
        <a:buChar char="–"/>
        <a:defRPr sz="2800">
          <a:solidFill>
            <a:srgbClr val="7C6A55"/>
          </a:solidFill>
          <a:latin typeface="+mn-lt"/>
          <a:ea typeface="+mn-ea"/>
          <a:cs typeface="Geneva"/>
        </a:defRPr>
      </a:lvl2pPr>
      <a:lvl3pPr marL="1143000" indent="-228600" algn="l" rtl="0" eaLnBrk="0" fontAlgn="base" hangingPunct="0">
        <a:spcBef>
          <a:spcPct val="20000"/>
        </a:spcBef>
        <a:spcAft>
          <a:spcPct val="0"/>
        </a:spcAft>
        <a:buChar char="•"/>
        <a:defRPr sz="2400">
          <a:solidFill>
            <a:srgbClr val="7C6A55"/>
          </a:solidFill>
          <a:latin typeface="+mn-lt"/>
          <a:ea typeface="+mn-ea"/>
          <a:cs typeface="Geneva"/>
        </a:defRPr>
      </a:lvl3pPr>
      <a:lvl4pPr marL="1600200" indent="-228600" algn="l" rtl="0" eaLnBrk="0" fontAlgn="base" hangingPunct="0">
        <a:spcBef>
          <a:spcPct val="20000"/>
        </a:spcBef>
        <a:spcAft>
          <a:spcPct val="0"/>
        </a:spcAft>
        <a:buChar char="–"/>
        <a:defRPr sz="2000">
          <a:solidFill>
            <a:srgbClr val="7C6A55"/>
          </a:solidFill>
          <a:latin typeface="+mn-lt"/>
          <a:ea typeface="+mn-ea"/>
          <a:cs typeface="Geneva"/>
        </a:defRPr>
      </a:lvl4pPr>
      <a:lvl5pPr marL="2057400" indent="-228600" algn="l" rtl="0" eaLnBrk="0" fontAlgn="base" hangingPunct="0">
        <a:spcBef>
          <a:spcPct val="20000"/>
        </a:spcBef>
        <a:spcAft>
          <a:spcPct val="0"/>
        </a:spcAft>
        <a:buChar char="»"/>
        <a:defRPr sz="2000">
          <a:solidFill>
            <a:srgbClr val="7C6A55"/>
          </a:solidFill>
          <a:latin typeface="+mn-lt"/>
          <a:ea typeface="+mn-ea"/>
          <a:cs typeface="Geneva"/>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2" name="Picture 8" descr="LA background"/>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04800" y="609600"/>
            <a:ext cx="1097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752600"/>
            <a:ext cx="1097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Rectangle 9"/>
          <p:cNvSpPr>
            <a:spLocks noGrp="1" noChangeArrowheads="1"/>
          </p:cNvSpPr>
          <p:nvPr>
            <p:ph type="sldNum" sz="quarter" idx="4"/>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fld id="{B6F15528-21DE-4FAA-801E-634DDDAF4B2B}" type="slidenum">
              <a:rPr lang="en-US" smtClean="0">
                <a:solidFill>
                  <a:srgbClr val="7C6A55"/>
                </a:solidFill>
              </a:rPr>
              <a:pPr/>
              <a:t>‹#›</a:t>
            </a:fld>
            <a:endParaRPr lang="en-US">
              <a:solidFill>
                <a:srgbClr val="7C6A55"/>
              </a:solidFill>
            </a:endParaRPr>
          </a:p>
        </p:txBody>
      </p:sp>
    </p:spTree>
    <p:extLst>
      <p:ext uri="{BB962C8B-B14F-4D97-AF65-F5344CB8AC3E}">
        <p14:creationId xmlns:p14="http://schemas.microsoft.com/office/powerpoint/2010/main" val="3454469715"/>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Lst>
  <p:hf hdr="0" ftr="0" dt="0"/>
  <p:txStyles>
    <p:titleStyle>
      <a:lvl1pPr algn="l" rtl="0" eaLnBrk="1" fontAlgn="base" hangingPunct="1">
        <a:spcBef>
          <a:spcPct val="0"/>
        </a:spcBef>
        <a:spcAft>
          <a:spcPct val="0"/>
        </a:spcAft>
        <a:defRPr sz="4000">
          <a:solidFill>
            <a:srgbClr val="F26531"/>
          </a:solidFill>
          <a:latin typeface="+mj-lt"/>
          <a:ea typeface="+mj-ea"/>
          <a:cs typeface="+mj-cs"/>
        </a:defRPr>
      </a:lvl1pPr>
      <a:lvl2pPr algn="l" rtl="0" eaLnBrk="1" fontAlgn="base" hangingPunct="1">
        <a:spcBef>
          <a:spcPct val="0"/>
        </a:spcBef>
        <a:spcAft>
          <a:spcPct val="0"/>
        </a:spcAft>
        <a:defRPr sz="4000">
          <a:solidFill>
            <a:srgbClr val="F26531"/>
          </a:solidFill>
          <a:latin typeface="Verdana" pitchFamily="-96" charset="0"/>
          <a:ea typeface="Geneva" pitchFamily="-96" charset="-128"/>
        </a:defRPr>
      </a:lvl2pPr>
      <a:lvl3pPr algn="l" rtl="0" eaLnBrk="1" fontAlgn="base" hangingPunct="1">
        <a:spcBef>
          <a:spcPct val="0"/>
        </a:spcBef>
        <a:spcAft>
          <a:spcPct val="0"/>
        </a:spcAft>
        <a:defRPr sz="4000">
          <a:solidFill>
            <a:srgbClr val="F26531"/>
          </a:solidFill>
          <a:latin typeface="Verdana" pitchFamily="-96" charset="0"/>
          <a:ea typeface="Geneva" pitchFamily="-96" charset="-128"/>
        </a:defRPr>
      </a:lvl3pPr>
      <a:lvl4pPr algn="l" rtl="0" eaLnBrk="1" fontAlgn="base" hangingPunct="1">
        <a:spcBef>
          <a:spcPct val="0"/>
        </a:spcBef>
        <a:spcAft>
          <a:spcPct val="0"/>
        </a:spcAft>
        <a:defRPr sz="4000">
          <a:solidFill>
            <a:srgbClr val="F26531"/>
          </a:solidFill>
          <a:latin typeface="Verdana" pitchFamily="-96" charset="0"/>
          <a:ea typeface="Geneva" pitchFamily="-96" charset="-128"/>
        </a:defRPr>
      </a:lvl4pPr>
      <a:lvl5pPr algn="l" rtl="0" eaLnBrk="1" fontAlgn="base" hangingPunct="1">
        <a:spcBef>
          <a:spcPct val="0"/>
        </a:spcBef>
        <a:spcAft>
          <a:spcPct val="0"/>
        </a:spcAft>
        <a:defRPr sz="4000">
          <a:solidFill>
            <a:srgbClr val="F26531"/>
          </a:solidFill>
          <a:latin typeface="Verdana" pitchFamily="-96" charset="0"/>
          <a:ea typeface="Geneva" pitchFamily="-96" charset="-128"/>
        </a:defRPr>
      </a:lvl5pPr>
      <a:lvl6pPr marL="457200" algn="l" rtl="0" eaLnBrk="1" fontAlgn="base" hangingPunct="1">
        <a:spcBef>
          <a:spcPct val="0"/>
        </a:spcBef>
        <a:spcAft>
          <a:spcPct val="0"/>
        </a:spcAft>
        <a:defRPr sz="4000">
          <a:solidFill>
            <a:srgbClr val="F26531"/>
          </a:solidFill>
          <a:latin typeface="Verdana" pitchFamily="-96" charset="0"/>
          <a:ea typeface="Geneva" pitchFamily="-96" charset="-128"/>
        </a:defRPr>
      </a:lvl6pPr>
      <a:lvl7pPr marL="914400" algn="l" rtl="0" eaLnBrk="1" fontAlgn="base" hangingPunct="1">
        <a:spcBef>
          <a:spcPct val="0"/>
        </a:spcBef>
        <a:spcAft>
          <a:spcPct val="0"/>
        </a:spcAft>
        <a:defRPr sz="4000">
          <a:solidFill>
            <a:srgbClr val="F26531"/>
          </a:solidFill>
          <a:latin typeface="Verdana" pitchFamily="-96" charset="0"/>
          <a:ea typeface="Geneva" pitchFamily="-96" charset="-128"/>
        </a:defRPr>
      </a:lvl7pPr>
      <a:lvl8pPr marL="1371600" algn="l" rtl="0" eaLnBrk="1" fontAlgn="base" hangingPunct="1">
        <a:spcBef>
          <a:spcPct val="0"/>
        </a:spcBef>
        <a:spcAft>
          <a:spcPct val="0"/>
        </a:spcAft>
        <a:defRPr sz="4000">
          <a:solidFill>
            <a:srgbClr val="F26531"/>
          </a:solidFill>
          <a:latin typeface="Verdana" pitchFamily="-96" charset="0"/>
          <a:ea typeface="Geneva" pitchFamily="-96" charset="-128"/>
        </a:defRPr>
      </a:lvl8pPr>
      <a:lvl9pPr marL="1828800" algn="l" rtl="0" eaLnBrk="1" fontAlgn="base" hangingPunct="1">
        <a:spcBef>
          <a:spcPct val="0"/>
        </a:spcBef>
        <a:spcAft>
          <a:spcPct val="0"/>
        </a:spcAft>
        <a:defRPr sz="4000">
          <a:solidFill>
            <a:srgbClr val="F26531"/>
          </a:solidFill>
          <a:latin typeface="Verdana" pitchFamily="-96" charset="0"/>
          <a:ea typeface="Geneva" pitchFamily="-96" charset="-128"/>
        </a:defRPr>
      </a:lvl9pPr>
    </p:titleStyle>
    <p:bodyStyle>
      <a:lvl1pPr algn="l" rtl="0" eaLnBrk="1" fontAlgn="base" hangingPunct="1">
        <a:spcBef>
          <a:spcPct val="20000"/>
        </a:spcBef>
        <a:spcAft>
          <a:spcPct val="0"/>
        </a:spcAft>
        <a:defRPr sz="3200">
          <a:solidFill>
            <a:srgbClr val="7C6A55"/>
          </a:solidFill>
          <a:latin typeface="+mn-lt"/>
          <a:ea typeface="+mn-ea"/>
          <a:cs typeface="+mn-cs"/>
        </a:defRPr>
      </a:lvl1pPr>
      <a:lvl2pPr marL="571500" indent="-341313" algn="l" rtl="0" eaLnBrk="1" fontAlgn="base" hangingPunct="1">
        <a:spcBef>
          <a:spcPct val="20000"/>
        </a:spcBef>
        <a:spcAft>
          <a:spcPct val="0"/>
        </a:spcAft>
        <a:buChar char="–"/>
        <a:defRPr sz="2800">
          <a:solidFill>
            <a:srgbClr val="7C6A55"/>
          </a:solidFill>
          <a:latin typeface="+mn-lt"/>
          <a:ea typeface="+mn-ea"/>
        </a:defRPr>
      </a:lvl2pPr>
      <a:lvl3pPr marL="1143000" indent="-228600" algn="l" rtl="0" eaLnBrk="1" fontAlgn="base" hangingPunct="1">
        <a:spcBef>
          <a:spcPct val="20000"/>
        </a:spcBef>
        <a:spcAft>
          <a:spcPct val="0"/>
        </a:spcAft>
        <a:buChar char="•"/>
        <a:defRPr sz="2400">
          <a:solidFill>
            <a:srgbClr val="7C6A55"/>
          </a:solidFill>
          <a:latin typeface="+mn-lt"/>
          <a:ea typeface="+mn-ea"/>
        </a:defRPr>
      </a:lvl3pPr>
      <a:lvl4pPr marL="1600200" indent="-228600" algn="l" rtl="0" eaLnBrk="1" fontAlgn="base" hangingPunct="1">
        <a:spcBef>
          <a:spcPct val="20000"/>
        </a:spcBef>
        <a:spcAft>
          <a:spcPct val="0"/>
        </a:spcAft>
        <a:buChar char="–"/>
        <a:defRPr sz="2000">
          <a:solidFill>
            <a:srgbClr val="7C6A55"/>
          </a:solidFill>
          <a:latin typeface="+mn-lt"/>
          <a:ea typeface="+mn-ea"/>
        </a:defRPr>
      </a:lvl4pPr>
      <a:lvl5pPr marL="2057400" indent="-228600" algn="l" rtl="0" eaLnBrk="1" fontAlgn="base" hangingPunct="1">
        <a:spcBef>
          <a:spcPct val="20000"/>
        </a:spcBef>
        <a:spcAft>
          <a:spcPct val="0"/>
        </a:spcAft>
        <a:buChar char="»"/>
        <a:defRPr sz="2000">
          <a:solidFill>
            <a:srgbClr val="7C6A55"/>
          </a:solidFill>
          <a:latin typeface="+mn-lt"/>
          <a:ea typeface="+mn-ea"/>
        </a:defRPr>
      </a:lvl5pPr>
      <a:lvl6pPr marL="2514600" indent="-228600" algn="l" rtl="0" eaLnBrk="1" fontAlgn="base" hangingPunct="1">
        <a:spcBef>
          <a:spcPct val="20000"/>
        </a:spcBef>
        <a:spcAft>
          <a:spcPct val="0"/>
        </a:spcAft>
        <a:buChar char="»"/>
        <a:defRPr sz="2000">
          <a:solidFill>
            <a:srgbClr val="7C6A55"/>
          </a:solidFill>
          <a:latin typeface="+mn-lt"/>
          <a:ea typeface="+mn-ea"/>
        </a:defRPr>
      </a:lvl6pPr>
      <a:lvl7pPr marL="2971800" indent="-228600" algn="l" rtl="0" eaLnBrk="1" fontAlgn="base" hangingPunct="1">
        <a:spcBef>
          <a:spcPct val="20000"/>
        </a:spcBef>
        <a:spcAft>
          <a:spcPct val="0"/>
        </a:spcAft>
        <a:buChar char="»"/>
        <a:defRPr sz="2000">
          <a:solidFill>
            <a:srgbClr val="7C6A55"/>
          </a:solidFill>
          <a:latin typeface="+mn-lt"/>
          <a:ea typeface="+mn-ea"/>
        </a:defRPr>
      </a:lvl7pPr>
      <a:lvl8pPr marL="3429000" indent="-228600" algn="l" rtl="0" eaLnBrk="1" fontAlgn="base" hangingPunct="1">
        <a:spcBef>
          <a:spcPct val="20000"/>
        </a:spcBef>
        <a:spcAft>
          <a:spcPct val="0"/>
        </a:spcAft>
        <a:buChar char="»"/>
        <a:defRPr sz="2000">
          <a:solidFill>
            <a:srgbClr val="7C6A55"/>
          </a:solidFill>
          <a:latin typeface="+mn-lt"/>
          <a:ea typeface="+mn-ea"/>
        </a:defRPr>
      </a:lvl8pPr>
      <a:lvl9pPr marL="3886200" indent="-228600" algn="l" rtl="0" eaLnBrk="1" fontAlgn="base" hangingPunct="1">
        <a:spcBef>
          <a:spcPct val="20000"/>
        </a:spcBef>
        <a:spcAft>
          <a:spcPct val="0"/>
        </a:spcAft>
        <a:buChar char="»"/>
        <a:defRPr sz="2000">
          <a:solidFill>
            <a:srgbClr val="7C6A55"/>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359D9076-9954-48EB-9B57-5D5FE266193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F4A6FE3C-A936-4332-9EBB-08779B3F7BBB}"/>
              </a:ext>
            </a:extLst>
          </p:cNvPr>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1F0A80C4-C873-4DC9-8A99-12EDE427AB2D}"/>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675" smtClean="0">
                <a:solidFill>
                  <a:srgbClr val="898989"/>
                </a:solidFill>
              </a:defRPr>
            </a:lvl1pPr>
          </a:lstStyle>
          <a:p>
            <a:pPr>
              <a:defRPr/>
            </a:pPr>
            <a:fld id="{7C33E46F-6C12-4292-9B21-F95FE135B60E}" type="slidenum">
              <a:rPr lang="en-US" altLang="en-US"/>
              <a:pPr>
                <a:defRPr/>
              </a:pPr>
              <a:t>‹#›</a:t>
            </a:fld>
            <a:endParaRPr lang="en-US" altLang="en-US"/>
          </a:p>
        </p:txBody>
      </p:sp>
      <p:pic>
        <p:nvPicPr>
          <p:cNvPr id="4101" name="Picture 6">
            <a:extLst>
              <a:ext uri="{FF2B5EF4-FFF2-40B4-BE49-F238E27FC236}">
                <a16:creationId xmlns:a16="http://schemas.microsoft.com/office/drawing/2014/main" id="{01CB75BD-9714-4742-B26B-66EA504FAEA7}"/>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92669" y="6413503"/>
            <a:ext cx="166581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221597"/>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p:fade/>
  </p:transition>
  <p:hf hdr="0" ftr="0" dt="0"/>
  <p:txStyles>
    <p:titleStyle>
      <a:lvl1pPr algn="ctr" defTabSz="514350" rtl="0" eaLnBrk="0" fontAlgn="base" hangingPunct="0">
        <a:spcBef>
          <a:spcPct val="0"/>
        </a:spcBef>
        <a:spcAft>
          <a:spcPct val="0"/>
        </a:spcAft>
        <a:defRPr sz="2475" kern="1200">
          <a:solidFill>
            <a:schemeClr val="tx1"/>
          </a:solidFill>
          <a:latin typeface="Arial" panose="020B0604020202020204" pitchFamily="34" charset="0"/>
          <a:ea typeface="+mj-ea"/>
          <a:cs typeface="Arial" panose="020B0604020202020204" pitchFamily="34" charset="0"/>
        </a:defRPr>
      </a:lvl1pPr>
      <a:lvl2pPr algn="ctr" defTabSz="514350" rtl="0" eaLnBrk="0" fontAlgn="base" hangingPunct="0">
        <a:spcBef>
          <a:spcPct val="0"/>
        </a:spcBef>
        <a:spcAft>
          <a:spcPct val="0"/>
        </a:spcAft>
        <a:defRPr sz="2475">
          <a:solidFill>
            <a:schemeClr val="tx1"/>
          </a:solidFill>
          <a:latin typeface="Arial" panose="020B0604020202020204" pitchFamily="34" charset="0"/>
          <a:cs typeface="Arial" panose="020B0604020202020204" pitchFamily="34" charset="0"/>
        </a:defRPr>
      </a:lvl2pPr>
      <a:lvl3pPr algn="ctr" defTabSz="514350" rtl="0" eaLnBrk="0" fontAlgn="base" hangingPunct="0">
        <a:spcBef>
          <a:spcPct val="0"/>
        </a:spcBef>
        <a:spcAft>
          <a:spcPct val="0"/>
        </a:spcAft>
        <a:defRPr sz="2475">
          <a:solidFill>
            <a:schemeClr val="tx1"/>
          </a:solidFill>
          <a:latin typeface="Arial" panose="020B0604020202020204" pitchFamily="34" charset="0"/>
          <a:cs typeface="Arial" panose="020B0604020202020204" pitchFamily="34" charset="0"/>
        </a:defRPr>
      </a:lvl3pPr>
      <a:lvl4pPr algn="ctr" defTabSz="514350" rtl="0" eaLnBrk="0" fontAlgn="base" hangingPunct="0">
        <a:spcBef>
          <a:spcPct val="0"/>
        </a:spcBef>
        <a:spcAft>
          <a:spcPct val="0"/>
        </a:spcAft>
        <a:defRPr sz="2475">
          <a:solidFill>
            <a:schemeClr val="tx1"/>
          </a:solidFill>
          <a:latin typeface="Arial" panose="020B0604020202020204" pitchFamily="34" charset="0"/>
          <a:cs typeface="Arial" panose="020B0604020202020204" pitchFamily="34" charset="0"/>
        </a:defRPr>
      </a:lvl4pPr>
      <a:lvl5pPr algn="ctr" defTabSz="514350" rtl="0" eaLnBrk="0" fontAlgn="base" hangingPunct="0">
        <a:spcBef>
          <a:spcPct val="0"/>
        </a:spcBef>
        <a:spcAft>
          <a:spcPct val="0"/>
        </a:spcAft>
        <a:defRPr sz="2475">
          <a:solidFill>
            <a:schemeClr val="tx1"/>
          </a:solidFill>
          <a:latin typeface="Arial" panose="020B0604020202020204" pitchFamily="34" charset="0"/>
          <a:cs typeface="Arial" panose="020B0604020202020204" pitchFamily="34" charset="0"/>
        </a:defRPr>
      </a:lvl5pPr>
      <a:lvl6pPr marL="342900" algn="ctr" defTabSz="514350" rtl="0" fontAlgn="base">
        <a:spcBef>
          <a:spcPct val="0"/>
        </a:spcBef>
        <a:spcAft>
          <a:spcPct val="0"/>
        </a:spcAft>
        <a:defRPr sz="2475">
          <a:solidFill>
            <a:schemeClr val="tx1"/>
          </a:solidFill>
          <a:latin typeface="Arial" panose="020B0604020202020204" pitchFamily="34" charset="0"/>
          <a:cs typeface="Arial" panose="020B0604020202020204" pitchFamily="34" charset="0"/>
        </a:defRPr>
      </a:lvl6pPr>
      <a:lvl7pPr marL="685800" algn="ctr" defTabSz="514350" rtl="0" fontAlgn="base">
        <a:spcBef>
          <a:spcPct val="0"/>
        </a:spcBef>
        <a:spcAft>
          <a:spcPct val="0"/>
        </a:spcAft>
        <a:defRPr sz="2475">
          <a:solidFill>
            <a:schemeClr val="tx1"/>
          </a:solidFill>
          <a:latin typeface="Arial" panose="020B0604020202020204" pitchFamily="34" charset="0"/>
          <a:cs typeface="Arial" panose="020B0604020202020204" pitchFamily="34" charset="0"/>
        </a:defRPr>
      </a:lvl7pPr>
      <a:lvl8pPr marL="1028700" algn="ctr" defTabSz="514350" rtl="0" fontAlgn="base">
        <a:spcBef>
          <a:spcPct val="0"/>
        </a:spcBef>
        <a:spcAft>
          <a:spcPct val="0"/>
        </a:spcAft>
        <a:defRPr sz="2475">
          <a:solidFill>
            <a:schemeClr val="tx1"/>
          </a:solidFill>
          <a:latin typeface="Arial" panose="020B0604020202020204" pitchFamily="34" charset="0"/>
          <a:cs typeface="Arial" panose="020B0604020202020204" pitchFamily="34" charset="0"/>
        </a:defRPr>
      </a:lvl8pPr>
      <a:lvl9pPr marL="1371600" algn="ctr" defTabSz="514350" rtl="0" fontAlgn="base">
        <a:spcBef>
          <a:spcPct val="0"/>
        </a:spcBef>
        <a:spcAft>
          <a:spcPct val="0"/>
        </a:spcAft>
        <a:defRPr sz="2475">
          <a:solidFill>
            <a:schemeClr val="tx1"/>
          </a:solidFill>
          <a:latin typeface="Arial" panose="020B0604020202020204" pitchFamily="34" charset="0"/>
          <a:cs typeface="Arial" panose="020B0604020202020204" pitchFamily="34" charset="0"/>
        </a:defRPr>
      </a:lvl9pPr>
    </p:titleStyle>
    <p:bodyStyle>
      <a:lvl1pPr marL="192881" indent="-192881" algn="l" defTabSz="51435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0" fontAlgn="base" hangingPunct="0">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900113" indent="-128588" algn="l" defTabSz="514350"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406.xml"/><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6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65.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5.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5.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1.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6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6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18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81.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1.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1.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181.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9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8.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96.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300.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11.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28.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1.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26.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1.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26.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6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47CF3E2-F572-4490-88E6-2691D23A908A}"/>
              </a:ext>
            </a:extLst>
          </p:cNvPr>
          <p:cNvSpPr>
            <a:spLocks noGrp="1"/>
          </p:cNvSpPr>
          <p:nvPr>
            <p:ph type="body" sz="quarter" idx="14"/>
          </p:nvPr>
        </p:nvSpPr>
        <p:spPr>
          <a:xfrm>
            <a:off x="2939047" y="1812383"/>
            <a:ext cx="4770600" cy="1762507"/>
          </a:xfrm>
        </p:spPr>
        <p:txBody>
          <a:bodyPr/>
          <a:lstStyle/>
          <a:p>
            <a:r>
              <a:rPr lang="fr-FR" sz="3600" b="1" dirty="0" err="1">
                <a:latin typeface="Arial" panose="020B0604020202020204" pitchFamily="34" charset="0"/>
                <a:cs typeface="Arial" panose="020B0604020202020204" pitchFamily="34" charset="0"/>
              </a:rPr>
              <a:t>Fewer</a:t>
            </a:r>
            <a:r>
              <a:rPr lang="fr-FR" sz="3600" b="1" dirty="0">
                <a:latin typeface="Arial" panose="020B0604020202020204" pitchFamily="34" charset="0"/>
                <a:cs typeface="Arial" panose="020B0604020202020204" pitchFamily="34" charset="0"/>
              </a:rPr>
              <a:t> </a:t>
            </a:r>
            <a:r>
              <a:rPr lang="fr-FR" sz="3600" b="1" dirty="0" err="1">
                <a:latin typeface="Arial" panose="020B0604020202020204" pitchFamily="34" charset="0"/>
                <a:cs typeface="Arial" panose="020B0604020202020204" pitchFamily="34" charset="0"/>
              </a:rPr>
              <a:t>Priorities</a:t>
            </a:r>
            <a:r>
              <a:rPr lang="fr-FR" sz="3600" b="1" dirty="0">
                <a:latin typeface="Arial" panose="020B0604020202020204" pitchFamily="34" charset="0"/>
                <a:cs typeface="Arial" panose="020B0604020202020204" pitchFamily="34" charset="0"/>
              </a:rPr>
              <a:t>, </a:t>
            </a:r>
            <a:r>
              <a:rPr lang="fr-FR" sz="3600" b="1" dirty="0" err="1">
                <a:latin typeface="Arial" panose="020B0604020202020204" pitchFamily="34" charset="0"/>
                <a:cs typeface="Arial" panose="020B0604020202020204" pitchFamily="34" charset="0"/>
              </a:rPr>
              <a:t>Better</a:t>
            </a:r>
            <a:r>
              <a:rPr lang="fr-FR" sz="3600" b="1" dirty="0">
                <a:latin typeface="Arial" panose="020B0604020202020204" pitchFamily="34" charset="0"/>
                <a:cs typeface="Arial" panose="020B0604020202020204" pitchFamily="34" charset="0"/>
              </a:rPr>
              <a:t> </a:t>
            </a:r>
            <a:r>
              <a:rPr lang="fr-FR" sz="3600" b="1" dirty="0" err="1">
                <a:latin typeface="Arial" panose="020B0604020202020204" pitchFamily="34" charset="0"/>
                <a:cs typeface="Arial" panose="020B0604020202020204" pitchFamily="34" charset="0"/>
              </a:rPr>
              <a:t>Executed</a:t>
            </a:r>
            <a:r>
              <a:rPr lang="fr-FR" sz="3600" b="1" dirty="0">
                <a:latin typeface="Arial" panose="020B0604020202020204" pitchFamily="34" charset="0"/>
                <a:cs typeface="Arial" panose="020B0604020202020204" pitchFamily="34" charset="0"/>
              </a:rPr>
              <a:t>: </a:t>
            </a:r>
            <a:r>
              <a:rPr lang="fr-FR" sz="3600" b="1" dirty="0" err="1">
                <a:latin typeface="Arial" panose="020B0604020202020204" pitchFamily="34" charset="0"/>
                <a:cs typeface="Arial" panose="020B0604020202020204" pitchFamily="34" charset="0"/>
              </a:rPr>
              <a:t>Transforming</a:t>
            </a:r>
            <a:r>
              <a:rPr lang="fr-FR" sz="3600" b="1" dirty="0">
                <a:latin typeface="Arial" panose="020B0604020202020204" pitchFamily="34" charset="0"/>
                <a:cs typeface="Arial" panose="020B0604020202020204" pitchFamily="34" charset="0"/>
              </a:rPr>
              <a:t> </a:t>
            </a:r>
            <a:r>
              <a:rPr lang="fr-FR" sz="3600" b="1" dirty="0" err="1">
                <a:latin typeface="Arial" panose="020B0604020202020204" pitchFamily="34" charset="0"/>
                <a:cs typeface="Arial" panose="020B0604020202020204" pitchFamily="34" charset="0"/>
              </a:rPr>
              <a:t>Strategy</a:t>
            </a:r>
            <a:endParaRPr lang="fr-FR" sz="3600" b="1" dirty="0">
              <a:latin typeface="Arial" panose="020B0604020202020204" pitchFamily="34" charset="0"/>
              <a:cs typeface="Arial" panose="020B0604020202020204" pitchFamily="34" charset="0"/>
            </a:endParaRPr>
          </a:p>
          <a:p>
            <a:endParaRPr lang="fr-FR" sz="3600" b="1" dirty="0">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D32E9595-A82D-43AF-91AB-B83738A78620}"/>
              </a:ext>
            </a:extLst>
          </p:cNvPr>
          <p:cNvSpPr>
            <a:spLocks noGrp="1"/>
          </p:cNvSpPr>
          <p:nvPr>
            <p:ph type="body" sz="quarter" idx="15"/>
          </p:nvPr>
        </p:nvSpPr>
        <p:spPr>
          <a:xfrm>
            <a:off x="2939047" y="4259871"/>
            <a:ext cx="4331329" cy="1979564"/>
          </a:xfrm>
        </p:spPr>
        <p:txBody>
          <a:bodyPr/>
          <a:lstStyle/>
          <a:p>
            <a:r>
              <a:rPr lang="fr-FR" sz="2400" dirty="0" err="1">
                <a:latin typeface="Arial" panose="020B0604020202020204" pitchFamily="34" charset="0"/>
                <a:cs typeface="Arial" panose="020B0604020202020204" pitchFamily="34" charset="0"/>
              </a:rPr>
              <a:t>September</a:t>
            </a:r>
            <a:r>
              <a:rPr lang="fr-FR" sz="2400" dirty="0">
                <a:latin typeface="Arial" panose="020B0604020202020204" pitchFamily="34" charset="0"/>
                <a:cs typeface="Arial" panose="020B0604020202020204" pitchFamily="34" charset="0"/>
              </a:rPr>
              <a:t> 11, 2024</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Craig Szelestowski</a:t>
            </a:r>
          </a:p>
          <a:p>
            <a:r>
              <a:rPr lang="fr-FR" sz="2400" dirty="0">
                <a:latin typeface="Arial" panose="020B0604020202020204" pitchFamily="34" charset="0"/>
                <a:cs typeface="Arial" panose="020B0604020202020204" pitchFamily="34" charset="0"/>
              </a:rPr>
              <a:t>Telfer Executive Programs</a:t>
            </a:r>
          </a:p>
        </p:txBody>
      </p:sp>
      <p:pic>
        <p:nvPicPr>
          <p:cNvPr id="2" name="Picture 1" descr="A picture containing text, clipart&#10;&#10;Description automatically generated">
            <a:extLst>
              <a:ext uri="{FF2B5EF4-FFF2-40B4-BE49-F238E27FC236}">
                <a16:creationId xmlns:a16="http://schemas.microsoft.com/office/drawing/2014/main" id="{FC633013-C671-66EC-479B-C0FF60F886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50" y="244434"/>
            <a:ext cx="1177290" cy="882968"/>
          </a:xfrm>
          <a:prstGeom prst="rect">
            <a:avLst/>
          </a:prstGeom>
        </p:spPr>
      </p:pic>
      <p:pic>
        <p:nvPicPr>
          <p:cNvPr id="4" name="Picture 3" descr="A group of people looking at sticky notes on a glass wall&#10;&#10;Description automatically generated">
            <a:extLst>
              <a:ext uri="{FF2B5EF4-FFF2-40B4-BE49-F238E27FC236}">
                <a16:creationId xmlns:a16="http://schemas.microsoft.com/office/drawing/2014/main" id="{61AB788D-7439-88F1-3480-499AFCE4AA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3294" y="690400"/>
            <a:ext cx="5060799" cy="3365617"/>
          </a:xfrm>
          <a:prstGeom prst="rect">
            <a:avLst/>
          </a:prstGeom>
        </p:spPr>
      </p:pic>
    </p:spTree>
    <p:extLst>
      <p:ext uri="{BB962C8B-B14F-4D97-AF65-F5344CB8AC3E}">
        <p14:creationId xmlns:p14="http://schemas.microsoft.com/office/powerpoint/2010/main" val="1498159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46F26E-BD87-F662-E6C7-1075C9585E3E}"/>
              </a:ext>
            </a:extLst>
          </p:cNvPr>
          <p:cNvSpPr>
            <a:spLocks noGrp="1"/>
          </p:cNvSpPr>
          <p:nvPr>
            <p:ph type="title"/>
          </p:nvPr>
        </p:nvSpPr>
        <p:spPr>
          <a:xfrm>
            <a:off x="683003" y="3149563"/>
            <a:ext cx="10769600" cy="914400"/>
          </a:xfrm>
        </p:spPr>
        <p:txBody>
          <a:bodyPr>
            <a:normAutofit fontScale="90000"/>
          </a:bodyPr>
          <a:lstStyle/>
          <a:p>
            <a:pPr algn="ctr"/>
            <a:r>
              <a:rPr lang="en-CA" b="0" dirty="0"/>
              <a:t>What problems are likely to happen to a file that takes </a:t>
            </a:r>
            <a:r>
              <a:rPr lang="en-CA" b="0" u="sng" dirty="0"/>
              <a:t>12 months</a:t>
            </a:r>
            <a:r>
              <a:rPr lang="en-CA" b="0" dirty="0"/>
              <a:t> to finish</a:t>
            </a:r>
            <a:br>
              <a:rPr lang="en-CA" b="0" dirty="0"/>
            </a:br>
            <a:r>
              <a:rPr lang="en-CA" b="0" dirty="0"/>
              <a:t>versus</a:t>
            </a:r>
            <a:br>
              <a:rPr lang="en-CA" b="0" dirty="0"/>
            </a:br>
            <a:r>
              <a:rPr lang="en-CA" b="0" dirty="0"/>
              <a:t>the same file that takes </a:t>
            </a:r>
            <a:r>
              <a:rPr lang="en-CA" b="0" u="sng" dirty="0"/>
              <a:t>12 focused days </a:t>
            </a:r>
            <a:r>
              <a:rPr lang="en-CA" b="0" dirty="0"/>
              <a:t>to finish?</a:t>
            </a:r>
            <a:endParaRPr lang="en-US" b="0" dirty="0"/>
          </a:p>
        </p:txBody>
      </p:sp>
      <p:sp>
        <p:nvSpPr>
          <p:cNvPr id="3" name="Slide Number Placeholder 2">
            <a:extLst>
              <a:ext uri="{FF2B5EF4-FFF2-40B4-BE49-F238E27FC236}">
                <a16:creationId xmlns:a16="http://schemas.microsoft.com/office/drawing/2014/main" id="{2633C049-7CB0-C569-808E-B93B1BA4E1D3}"/>
              </a:ext>
            </a:extLst>
          </p:cNvPr>
          <p:cNvSpPr>
            <a:spLocks noGrp="1"/>
          </p:cNvSpPr>
          <p:nvPr>
            <p:ph type="sldNum" sz="quarter" idx="12"/>
          </p:nvPr>
        </p:nvSpPr>
        <p:spPr/>
        <p:txBody>
          <a:bodyPr/>
          <a:lstStyle/>
          <a:p>
            <a:fld id="{A2F5001D-BD09-4631-A53E-81F46AAEFA5C}" type="slidenum">
              <a:rPr lang="fr-CA" smtClean="0"/>
              <a:t>10</a:t>
            </a:fld>
            <a:endParaRPr lang="fr-CA"/>
          </a:p>
        </p:txBody>
      </p:sp>
    </p:spTree>
    <p:extLst>
      <p:ext uri="{BB962C8B-B14F-4D97-AF65-F5344CB8AC3E}">
        <p14:creationId xmlns:p14="http://schemas.microsoft.com/office/powerpoint/2010/main" val="337368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F1CD6A-B0D9-45EE-6185-923DA677C616}"/>
              </a:ext>
            </a:extLst>
          </p:cNvPr>
          <p:cNvSpPr>
            <a:spLocks noGrp="1"/>
          </p:cNvSpPr>
          <p:nvPr>
            <p:ph type="body" sz="quarter" idx="14"/>
          </p:nvPr>
        </p:nvSpPr>
        <p:spPr/>
        <p:txBody>
          <a:bodyPr/>
          <a:lstStyle/>
          <a:p>
            <a:r>
              <a:rPr lang="en-CA" dirty="0"/>
              <a:t>Learning Objectives</a:t>
            </a:r>
            <a:endParaRPr lang="en-US" dirty="0"/>
          </a:p>
        </p:txBody>
      </p:sp>
      <p:sp>
        <p:nvSpPr>
          <p:cNvPr id="6" name="Text Placeholder 5">
            <a:extLst>
              <a:ext uri="{FF2B5EF4-FFF2-40B4-BE49-F238E27FC236}">
                <a16:creationId xmlns:a16="http://schemas.microsoft.com/office/drawing/2014/main" id="{5552444E-59D7-00A0-0F6D-5C0211EE59EE}"/>
              </a:ext>
            </a:extLst>
          </p:cNvPr>
          <p:cNvSpPr>
            <a:spLocks noGrp="1"/>
          </p:cNvSpPr>
          <p:nvPr>
            <p:ph type="body" sz="quarter" idx="15"/>
          </p:nvPr>
        </p:nvSpPr>
        <p:spPr/>
        <p:txBody>
          <a:bodyPr/>
          <a:lstStyle/>
          <a:p>
            <a:pPr marL="342900" indent="-342900">
              <a:buFont typeface="+mj-lt"/>
              <a:buAutoNum type="arabicPeriod"/>
            </a:pPr>
            <a:r>
              <a:rPr lang="en-CA" dirty="0"/>
              <a:t>What is the cost of too many priorities? </a:t>
            </a:r>
          </a:p>
          <a:p>
            <a:pPr marL="342900" indent="-342900">
              <a:buFont typeface="+mj-lt"/>
              <a:buAutoNum type="arabicPeriod"/>
            </a:pPr>
            <a:r>
              <a:rPr lang="en-CA" dirty="0"/>
              <a:t>How can we reduce the number of priorities?</a:t>
            </a:r>
          </a:p>
          <a:p>
            <a:pPr marL="342900" indent="-342900">
              <a:buFont typeface="+mj-lt"/>
              <a:buAutoNum type="arabicPeriod"/>
            </a:pPr>
            <a:r>
              <a:rPr lang="en-CA" dirty="0"/>
              <a:t>How can we better execute our remaining priorities?</a:t>
            </a:r>
          </a:p>
          <a:p>
            <a:pPr marL="342900" indent="-342900">
              <a:buFont typeface="+mj-lt"/>
              <a:buAutoNum type="arabicPeriod"/>
            </a:pPr>
            <a:r>
              <a:rPr lang="en-CA" dirty="0"/>
              <a:t>Three things to try out.</a:t>
            </a:r>
            <a:endParaRPr lang="en-US" dirty="0"/>
          </a:p>
        </p:txBody>
      </p:sp>
      <p:sp>
        <p:nvSpPr>
          <p:cNvPr id="2" name="Rectangle: Rounded Corners 1">
            <a:extLst>
              <a:ext uri="{FF2B5EF4-FFF2-40B4-BE49-F238E27FC236}">
                <a16:creationId xmlns:a16="http://schemas.microsoft.com/office/drawing/2014/main" id="{DA5B1141-AE15-F4F4-D764-22898F28250D}"/>
              </a:ext>
            </a:extLst>
          </p:cNvPr>
          <p:cNvSpPr/>
          <p:nvPr/>
        </p:nvSpPr>
        <p:spPr>
          <a:xfrm>
            <a:off x="897467" y="2154603"/>
            <a:ext cx="6112933" cy="491066"/>
          </a:xfrm>
          <a:prstGeom prst="roundRect">
            <a:avLst/>
          </a:prstGeom>
          <a:noFill/>
          <a:ln w="571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Light"/>
              <a:ea typeface="+mn-ea"/>
              <a:cs typeface="+mn-cs"/>
            </a:endParaRPr>
          </a:p>
        </p:txBody>
      </p:sp>
      <p:sp>
        <p:nvSpPr>
          <p:cNvPr id="4" name="Slide Number Placeholder 3">
            <a:extLst>
              <a:ext uri="{FF2B5EF4-FFF2-40B4-BE49-F238E27FC236}">
                <a16:creationId xmlns:a16="http://schemas.microsoft.com/office/drawing/2014/main" id="{32918FB2-B478-B16A-B50A-B9B72DF9AFD4}"/>
              </a:ext>
            </a:extLst>
          </p:cNvPr>
          <p:cNvSpPr>
            <a:spLocks noGrp="1"/>
          </p:cNvSpPr>
          <p:nvPr>
            <p:ph type="sldNum" sz="quarter" idx="10"/>
          </p:nvPr>
        </p:nvSpPr>
        <p:spPr/>
        <p:txBody>
          <a:bodyPr/>
          <a:lstStyle/>
          <a:p>
            <a:fld id="{887A9567-B06F-C940-B410-F4F3929FAE7F}" type="slidenum">
              <a:rPr lang="en-US" smtClean="0">
                <a:solidFill>
                  <a:srgbClr val="D3C8BE"/>
                </a:solidFill>
              </a:rPr>
              <a:pPr/>
              <a:t>11</a:t>
            </a:fld>
            <a:endParaRPr lang="en-US">
              <a:solidFill>
                <a:srgbClr val="D3C8BE"/>
              </a:solidFill>
            </a:endParaRPr>
          </a:p>
        </p:txBody>
      </p:sp>
    </p:spTree>
    <p:extLst>
      <p:ext uri="{BB962C8B-B14F-4D97-AF65-F5344CB8AC3E}">
        <p14:creationId xmlns:p14="http://schemas.microsoft.com/office/powerpoint/2010/main" val="2193766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3140" y="4950960"/>
            <a:ext cx="2708920" cy="830997"/>
          </a:xfrm>
          <a:prstGeom prst="rect">
            <a:avLst/>
          </a:prstGeom>
          <a:noFill/>
        </p:spPr>
        <p:txBody>
          <a:bodyPr wrap="square" rtlCol="0">
            <a:spAutoFit/>
          </a:bodyPr>
          <a:lstStyle/>
          <a:p>
            <a:pPr algn="ctr">
              <a:defRPr/>
            </a:pPr>
            <a:r>
              <a:rPr lang="en-CA" sz="24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Do it all.</a:t>
            </a:r>
          </a:p>
          <a:p>
            <a:pPr algn="ctr">
              <a:defRPr/>
            </a:pPr>
            <a:r>
              <a:rPr lang="en-CA" sz="24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It’s all important!</a:t>
            </a:r>
            <a:endParaRPr lang="en-US" sz="24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5" name="TextBox 4"/>
          <p:cNvSpPr txBox="1"/>
          <p:nvPr/>
        </p:nvSpPr>
        <p:spPr>
          <a:xfrm>
            <a:off x="6240016" y="4774343"/>
            <a:ext cx="3219400" cy="1569660"/>
          </a:xfrm>
          <a:prstGeom prst="rect">
            <a:avLst/>
          </a:prstGeom>
          <a:noFill/>
        </p:spPr>
        <p:txBody>
          <a:bodyPr wrap="square" rtlCol="0">
            <a:spAutoFit/>
          </a:bodyPr>
          <a:lstStyle/>
          <a:p>
            <a:pPr algn="ctr">
              <a:defRPr/>
            </a:pPr>
            <a:r>
              <a:rPr lang="en-CA" sz="24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Execute the “Critical Few”</a:t>
            </a:r>
          </a:p>
          <a:p>
            <a:pPr algn="ctr">
              <a:defRPr/>
            </a:pPr>
            <a:r>
              <a:rPr lang="en-CA" sz="24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(same amount of effort, but focused)</a:t>
            </a:r>
            <a:endParaRPr lang="en-US" sz="24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6" name="Oval 5"/>
          <p:cNvSpPr/>
          <p:nvPr/>
        </p:nvSpPr>
        <p:spPr bwMode="auto">
          <a:xfrm>
            <a:off x="2971800" y="3111691"/>
            <a:ext cx="1371600" cy="1295400"/>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en-CA" sz="1400" b="1" dirty="0">
                <a:solidFill>
                  <a:srgbClr val="FFFFFF"/>
                </a:solidFill>
                <a:latin typeface="Roboto Medium" panose="02000000000000000000" pitchFamily="2" charset="0"/>
                <a:ea typeface="Roboto Medium" panose="02000000000000000000" pitchFamily="2" charset="0"/>
                <a:cs typeface="Roboto Medium" panose="02000000000000000000" pitchFamily="2" charset="0"/>
              </a:rPr>
              <a:t>Your Team’s capacity</a:t>
            </a:r>
            <a:endParaRPr lang="en-US" sz="1400" b="1" dirty="0">
              <a:solidFill>
                <a:srgbClr val="FFFFFF"/>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7" name="Oval 6"/>
          <p:cNvSpPr/>
          <p:nvPr/>
        </p:nvSpPr>
        <p:spPr bwMode="auto">
          <a:xfrm>
            <a:off x="7097485" y="3149553"/>
            <a:ext cx="1371600" cy="1295400"/>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en-CA" sz="1400" b="1" dirty="0">
                <a:solidFill>
                  <a:srgbClr val="FFFFFF"/>
                </a:solidFill>
                <a:latin typeface="Roboto Medium" panose="02000000000000000000" pitchFamily="2" charset="0"/>
                <a:ea typeface="Roboto Medium" panose="02000000000000000000" pitchFamily="2" charset="0"/>
                <a:cs typeface="Roboto Medium" panose="02000000000000000000" pitchFamily="2" charset="0"/>
              </a:rPr>
              <a:t>Your Team’s capacity</a:t>
            </a:r>
            <a:endParaRPr lang="en-US" sz="1400" b="1" dirty="0">
              <a:solidFill>
                <a:srgbClr val="FFFFFF"/>
              </a:solidFill>
              <a:latin typeface="Roboto Medium" panose="02000000000000000000" pitchFamily="2" charset="0"/>
              <a:ea typeface="Roboto Medium" panose="02000000000000000000" pitchFamily="2" charset="0"/>
              <a:cs typeface="Roboto Medium" panose="02000000000000000000" pitchFamily="2" charset="0"/>
            </a:endParaRPr>
          </a:p>
        </p:txBody>
      </p:sp>
      <p:cxnSp>
        <p:nvCxnSpPr>
          <p:cNvPr id="13" name="Straight Arrow Connector 12"/>
          <p:cNvCxnSpPr/>
          <p:nvPr/>
        </p:nvCxnSpPr>
        <p:spPr bwMode="auto">
          <a:xfrm flipV="1">
            <a:off x="7620000" y="1222783"/>
            <a:ext cx="0" cy="192677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bwMode="auto">
          <a:xfrm flipV="1">
            <a:off x="7848600" y="1222783"/>
            <a:ext cx="0" cy="192677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p:nvPr/>
        </p:nvCxnSpPr>
        <p:spPr bwMode="auto">
          <a:xfrm flipV="1">
            <a:off x="7467600" y="1277212"/>
            <a:ext cx="0" cy="192677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p:nvPr/>
        </p:nvCxnSpPr>
        <p:spPr bwMode="auto">
          <a:xfrm flipV="1">
            <a:off x="8001000" y="1277212"/>
            <a:ext cx="0" cy="192677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2" name="Straight Arrow Connector 21"/>
          <p:cNvCxnSpPr/>
          <p:nvPr/>
        </p:nvCxnSpPr>
        <p:spPr bwMode="auto">
          <a:xfrm flipV="1">
            <a:off x="3657600" y="2708921"/>
            <a:ext cx="0" cy="40277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5" name="Straight Arrow Connector 24"/>
          <p:cNvCxnSpPr/>
          <p:nvPr/>
        </p:nvCxnSpPr>
        <p:spPr bwMode="auto">
          <a:xfrm flipH="1" flipV="1">
            <a:off x="2495600" y="3759393"/>
            <a:ext cx="465314" cy="1088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6" name="Straight Arrow Connector 25"/>
          <p:cNvCxnSpPr/>
          <p:nvPr/>
        </p:nvCxnSpPr>
        <p:spPr bwMode="auto">
          <a:xfrm flipH="1" flipV="1">
            <a:off x="3200400" y="3008277"/>
            <a:ext cx="152400" cy="20138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7" name="Straight Arrow Connector 26"/>
          <p:cNvCxnSpPr/>
          <p:nvPr/>
        </p:nvCxnSpPr>
        <p:spPr bwMode="auto">
          <a:xfrm flipV="1">
            <a:off x="4147458" y="3005567"/>
            <a:ext cx="391885" cy="310246"/>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8" name="Straight Arrow Connector 27"/>
          <p:cNvCxnSpPr/>
          <p:nvPr/>
        </p:nvCxnSpPr>
        <p:spPr bwMode="auto">
          <a:xfrm>
            <a:off x="4114800" y="4260135"/>
            <a:ext cx="533400" cy="473624"/>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9" name="Straight Arrow Connector 28"/>
          <p:cNvCxnSpPr/>
          <p:nvPr/>
        </p:nvCxnSpPr>
        <p:spPr bwMode="auto">
          <a:xfrm flipH="1">
            <a:off x="2971800" y="4260135"/>
            <a:ext cx="228600" cy="47362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0" name="Straight Arrow Connector 29"/>
          <p:cNvCxnSpPr/>
          <p:nvPr/>
        </p:nvCxnSpPr>
        <p:spPr bwMode="auto">
          <a:xfrm flipH="1" flipV="1">
            <a:off x="2813958" y="3062706"/>
            <a:ext cx="310243" cy="30480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1" name="Straight Arrow Connector 30"/>
          <p:cNvCxnSpPr/>
          <p:nvPr/>
        </p:nvCxnSpPr>
        <p:spPr bwMode="auto">
          <a:xfrm>
            <a:off x="3886200" y="4371714"/>
            <a:ext cx="152400" cy="15512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2" name="Straight Arrow Connector 31"/>
          <p:cNvCxnSpPr/>
          <p:nvPr/>
        </p:nvCxnSpPr>
        <p:spPr bwMode="auto">
          <a:xfrm>
            <a:off x="4365172" y="3759392"/>
            <a:ext cx="283029" cy="1632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3" name="Straight Arrow Connector 32"/>
          <p:cNvCxnSpPr/>
          <p:nvPr/>
        </p:nvCxnSpPr>
        <p:spPr bwMode="auto">
          <a:xfrm>
            <a:off x="3657600" y="4417979"/>
            <a:ext cx="0" cy="21771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43" name="Straight Arrow Connector 42"/>
          <p:cNvCxnSpPr/>
          <p:nvPr/>
        </p:nvCxnSpPr>
        <p:spPr bwMode="auto">
          <a:xfrm>
            <a:off x="4267200" y="4105014"/>
            <a:ext cx="152400" cy="15512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44" name="Straight Arrow Connector 43"/>
          <p:cNvCxnSpPr/>
          <p:nvPr/>
        </p:nvCxnSpPr>
        <p:spPr bwMode="auto">
          <a:xfrm flipV="1">
            <a:off x="3897086" y="2910305"/>
            <a:ext cx="141514" cy="221796"/>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4" name="Straight Arrow Connector 23"/>
          <p:cNvCxnSpPr/>
          <p:nvPr/>
        </p:nvCxnSpPr>
        <p:spPr bwMode="auto">
          <a:xfrm flipH="1">
            <a:off x="2667000" y="4015731"/>
            <a:ext cx="419100" cy="16684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4" name="Straight Arrow Connector 33"/>
          <p:cNvCxnSpPr/>
          <p:nvPr/>
        </p:nvCxnSpPr>
        <p:spPr bwMode="auto">
          <a:xfrm flipV="1">
            <a:off x="4049486" y="3005567"/>
            <a:ext cx="141514" cy="221796"/>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5" name="Straight Arrow Connector 34"/>
          <p:cNvCxnSpPr/>
          <p:nvPr/>
        </p:nvCxnSpPr>
        <p:spPr bwMode="auto">
          <a:xfrm flipV="1">
            <a:off x="4325320" y="3465102"/>
            <a:ext cx="258513" cy="11089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6" name="Straight Arrow Connector 35"/>
          <p:cNvCxnSpPr/>
          <p:nvPr/>
        </p:nvCxnSpPr>
        <p:spPr bwMode="auto">
          <a:xfrm flipH="1" flipV="1">
            <a:off x="2728257" y="3318522"/>
            <a:ext cx="287086" cy="159882"/>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7" name="Straight Arrow Connector 36"/>
          <p:cNvCxnSpPr/>
          <p:nvPr/>
        </p:nvCxnSpPr>
        <p:spPr bwMode="auto">
          <a:xfrm flipH="1" flipV="1">
            <a:off x="2684714" y="3600493"/>
            <a:ext cx="287086" cy="7994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9" name="Straight Arrow Connector 38"/>
          <p:cNvCxnSpPr/>
          <p:nvPr/>
        </p:nvCxnSpPr>
        <p:spPr bwMode="auto">
          <a:xfrm flipH="1">
            <a:off x="2705066" y="3916551"/>
            <a:ext cx="287086"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42" name="Straight Arrow Connector 41"/>
          <p:cNvCxnSpPr/>
          <p:nvPr/>
        </p:nvCxnSpPr>
        <p:spPr bwMode="auto">
          <a:xfrm flipH="1">
            <a:off x="2960915" y="4175613"/>
            <a:ext cx="174781" cy="19610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45" name="Straight Arrow Connector 44"/>
          <p:cNvCxnSpPr/>
          <p:nvPr/>
        </p:nvCxnSpPr>
        <p:spPr bwMode="auto">
          <a:xfrm flipH="1">
            <a:off x="3311287" y="4379783"/>
            <a:ext cx="143543" cy="353976"/>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47" name="Straight Arrow Connector 46"/>
          <p:cNvCxnSpPr/>
          <p:nvPr/>
        </p:nvCxnSpPr>
        <p:spPr bwMode="auto">
          <a:xfrm>
            <a:off x="4310742" y="3943672"/>
            <a:ext cx="337458" cy="7205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40" name="Title 5"/>
          <p:cNvSpPr txBox="1">
            <a:spLocks/>
          </p:cNvSpPr>
          <p:nvPr/>
        </p:nvSpPr>
        <p:spPr bwMode="auto">
          <a:xfrm>
            <a:off x="735728" y="230823"/>
            <a:ext cx="1083142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CA" altLang="en-US" sz="32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“Try to do it all” vs. “Focus and Complete the </a:t>
            </a:r>
            <a:r>
              <a:rPr lang="en-CA" altLang="en-US" sz="3200" i="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Critical Few</a:t>
            </a:r>
            <a:r>
              <a:rPr lang="en-CA" altLang="en-US" sz="32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a:t>
            </a:r>
          </a:p>
        </p:txBody>
      </p:sp>
      <p:pic>
        <p:nvPicPr>
          <p:cNvPr id="41" name="Picture 40">
            <a:extLst>
              <a:ext uri="{FF2B5EF4-FFF2-40B4-BE49-F238E27FC236}">
                <a16:creationId xmlns:a16="http://schemas.microsoft.com/office/drawing/2014/main" id="{E28EAFE2-1D23-4E13-9EA7-A07291D714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31085" y="2316038"/>
            <a:ext cx="1429636" cy="2128915"/>
          </a:xfrm>
          <a:prstGeom prst="rect">
            <a:avLst/>
          </a:prstGeom>
        </p:spPr>
      </p:pic>
      <p:sp>
        <p:nvSpPr>
          <p:cNvPr id="2" name="Slide Number Placeholder 1">
            <a:extLst>
              <a:ext uri="{FF2B5EF4-FFF2-40B4-BE49-F238E27FC236}">
                <a16:creationId xmlns:a16="http://schemas.microsoft.com/office/drawing/2014/main" id="{A907E089-FD7F-40AD-F669-605227FD14C6}"/>
              </a:ext>
            </a:extLst>
          </p:cNvPr>
          <p:cNvSpPr>
            <a:spLocks noGrp="1"/>
          </p:cNvSpPr>
          <p:nvPr>
            <p:ph type="sldNum" sz="quarter" idx="4"/>
          </p:nvPr>
        </p:nvSpPr>
        <p:spPr/>
        <p:txBody>
          <a:bodyPr/>
          <a:lstStyle/>
          <a:p>
            <a:fld id="{2239F8FD-FE00-4FA5-929B-49169E311E15}" type="slidenum">
              <a:rPr lang="en-CA" smtClean="0"/>
              <a:t>12</a:t>
            </a:fld>
            <a:endParaRPr lang="en-CA"/>
          </a:p>
        </p:txBody>
      </p:sp>
    </p:spTree>
    <p:extLst>
      <p:ext uri="{BB962C8B-B14F-4D97-AF65-F5344CB8AC3E}">
        <p14:creationId xmlns:p14="http://schemas.microsoft.com/office/powerpoint/2010/main" val="45262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BCE557-1755-127C-872F-CBC0FAC89F07}"/>
              </a:ext>
            </a:extLst>
          </p:cNvPr>
          <p:cNvSpPr>
            <a:spLocks noGrp="1"/>
          </p:cNvSpPr>
          <p:nvPr>
            <p:ph type="title"/>
          </p:nvPr>
        </p:nvSpPr>
        <p:spPr>
          <a:xfrm>
            <a:off x="609600" y="382215"/>
            <a:ext cx="10972800" cy="1143000"/>
          </a:xfrm>
        </p:spPr>
        <p:txBody>
          <a:bodyPr>
            <a:normAutofit/>
          </a:bodyPr>
          <a:lstStyle/>
          <a:p>
            <a:r>
              <a:rPr lang="en-CA" sz="3200" dirty="0">
                <a:latin typeface="Roboto Medium" panose="02000000000000000000" pitchFamily="2" charset="0"/>
                <a:ea typeface="Roboto Medium" panose="02000000000000000000" pitchFamily="2" charset="0"/>
                <a:cs typeface="Roboto Medium" panose="02000000000000000000" pitchFamily="2" charset="0"/>
              </a:rPr>
              <a:t>How can we reduce the number of priorities we pursue?</a:t>
            </a:r>
            <a:endParaRPr lang="en-US" sz="3200" dirty="0">
              <a:latin typeface="Roboto Medium" panose="02000000000000000000" pitchFamily="2" charset="0"/>
              <a:ea typeface="Roboto Medium" panose="02000000000000000000" pitchFamily="2" charset="0"/>
              <a:cs typeface="Roboto Medium" panose="02000000000000000000" pitchFamily="2" charset="0"/>
            </a:endParaRPr>
          </a:p>
        </p:txBody>
      </p:sp>
      <p:sp>
        <p:nvSpPr>
          <p:cNvPr id="6" name="Content Placeholder 5">
            <a:extLst>
              <a:ext uri="{FF2B5EF4-FFF2-40B4-BE49-F238E27FC236}">
                <a16:creationId xmlns:a16="http://schemas.microsoft.com/office/drawing/2014/main" id="{683559CE-B42A-075E-0309-8C8C2907CFEE}"/>
              </a:ext>
            </a:extLst>
          </p:cNvPr>
          <p:cNvSpPr>
            <a:spLocks noGrp="1"/>
          </p:cNvSpPr>
          <p:nvPr>
            <p:ph idx="1"/>
          </p:nvPr>
        </p:nvSpPr>
        <p:spPr/>
        <p:txBody>
          <a:bodyPr/>
          <a:lstStyle/>
          <a:p>
            <a:pPr marL="514350" indent="-514350">
              <a:buFont typeface="+mj-lt"/>
              <a:buAutoNum type="arabicPeriod"/>
            </a:pPr>
            <a:r>
              <a:rPr lang="en-CA" dirty="0"/>
              <a:t>Start with the problem to be solved, instead of “initiatives”</a:t>
            </a:r>
          </a:p>
          <a:p>
            <a:pPr marL="514350" indent="-514350">
              <a:buFont typeface="+mj-lt"/>
              <a:buAutoNum type="arabicPeriod"/>
            </a:pPr>
            <a:r>
              <a:rPr lang="en-CA" dirty="0"/>
              <a:t>Sort into “Must-Do, Can’t Fail” vs “Should Do” vs “Don’t Do”</a:t>
            </a:r>
          </a:p>
          <a:p>
            <a:pPr marL="514350" indent="-514350">
              <a:buFont typeface="+mj-lt"/>
              <a:buAutoNum type="arabicPeriod"/>
            </a:pPr>
            <a:r>
              <a:rPr lang="en-CA" dirty="0"/>
              <a:t>Estimate capacity available and capacity required</a:t>
            </a:r>
          </a:p>
          <a:p>
            <a:pPr marL="514350" indent="-514350">
              <a:buFont typeface="+mj-lt"/>
              <a:buAutoNum type="arabicPeriod"/>
            </a:pPr>
            <a:endParaRPr lang="en-US" dirty="0"/>
          </a:p>
        </p:txBody>
      </p:sp>
      <p:sp>
        <p:nvSpPr>
          <p:cNvPr id="2" name="Slide Number Placeholder 1">
            <a:extLst>
              <a:ext uri="{FF2B5EF4-FFF2-40B4-BE49-F238E27FC236}">
                <a16:creationId xmlns:a16="http://schemas.microsoft.com/office/drawing/2014/main" id="{8F7AA82B-75F3-68FB-BE12-F78F690450F6}"/>
              </a:ext>
            </a:extLst>
          </p:cNvPr>
          <p:cNvSpPr>
            <a:spLocks noGrp="1"/>
          </p:cNvSpPr>
          <p:nvPr>
            <p:ph type="sldNum" sz="quarter" idx="12"/>
          </p:nvPr>
        </p:nvSpPr>
        <p:spPr/>
        <p:txBody>
          <a:bodyPr/>
          <a:lstStyle/>
          <a:p>
            <a:fld id="{A2F5001D-BD09-4631-A53E-81F46AAEFA5C}" type="slidenum">
              <a:rPr lang="fr-CA" smtClean="0"/>
              <a:t>13</a:t>
            </a:fld>
            <a:endParaRPr lang="fr-CA"/>
          </a:p>
        </p:txBody>
      </p:sp>
    </p:spTree>
    <p:extLst>
      <p:ext uri="{BB962C8B-B14F-4D97-AF65-F5344CB8AC3E}">
        <p14:creationId xmlns:p14="http://schemas.microsoft.com/office/powerpoint/2010/main" val="174954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bwMode="auto">
          <a:xfrm>
            <a:off x="4826000" y="6324600"/>
            <a:ext cx="2540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14AB0DD-8848-4A4F-8C12-3DF41477934B}" type="slidenum">
              <a:rPr lang="en-CA" smtClean="0">
                <a:solidFill>
                  <a:srgbClr val="7C6A55"/>
                </a:solidFill>
              </a:rPr>
              <a:pPr>
                <a:defRPr/>
              </a:pPr>
              <a:t>14</a:t>
            </a:fld>
            <a:endParaRPr lang="en-US" dirty="0">
              <a:solidFill>
                <a:srgbClr val="7C6A55"/>
              </a:solidFill>
              <a:latin typeface="Verdana"/>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83568" y="0"/>
            <a:ext cx="9932667" cy="67542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433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3ADF6F0-0F17-42BA-ACCB-519E2EDEF04B}"/>
              </a:ext>
            </a:extLst>
          </p:cNvPr>
          <p:cNvSpPr>
            <a:spLocks noGrp="1"/>
          </p:cNvSpPr>
          <p:nvPr>
            <p:ph idx="1"/>
          </p:nvPr>
        </p:nvSpPr>
        <p:spPr>
          <a:xfrm>
            <a:off x="1981200" y="489860"/>
            <a:ext cx="8229600" cy="5662747"/>
          </a:xfrm>
        </p:spPr>
        <p:txBody>
          <a:bodyPr>
            <a:normAutofit fontScale="92500" lnSpcReduction="10000"/>
          </a:bodyPr>
          <a:lstStyle/>
          <a:p>
            <a:pPr marL="0" indent="0" algn="ctr">
              <a:buNone/>
            </a:pPr>
            <a:r>
              <a:rPr lang="en-CA" sz="4000" dirty="0">
                <a:latin typeface="Roboto Medium" panose="02000000000000000000" pitchFamily="2" charset="0"/>
                <a:ea typeface="Roboto Medium" panose="02000000000000000000" pitchFamily="2" charset="0"/>
                <a:cs typeface="Roboto Medium" panose="02000000000000000000" pitchFamily="2" charset="0"/>
              </a:rPr>
              <a:t>Without a specific, well-defined “problem to solve”,</a:t>
            </a:r>
          </a:p>
          <a:p>
            <a:pPr marL="0" indent="0" algn="ctr">
              <a:buNone/>
            </a:pPr>
            <a:r>
              <a:rPr lang="en-CA" sz="4000" dirty="0">
                <a:latin typeface="Roboto Medium" panose="02000000000000000000" pitchFamily="2" charset="0"/>
                <a:ea typeface="Roboto Medium" panose="02000000000000000000" pitchFamily="2" charset="0"/>
                <a:cs typeface="Roboto Medium" panose="02000000000000000000" pitchFamily="2" charset="0"/>
              </a:rPr>
              <a:t>we may develop elaborate, elegant</a:t>
            </a:r>
          </a:p>
          <a:p>
            <a:pPr marL="0" indent="0" algn="ctr">
              <a:buNone/>
            </a:pPr>
            <a:endParaRPr lang="en-CA" sz="4000" dirty="0"/>
          </a:p>
          <a:p>
            <a:pPr marL="0" indent="0" algn="ctr">
              <a:buNone/>
            </a:pPr>
            <a:r>
              <a:rPr lang="en-CA" sz="6000" dirty="0">
                <a:latin typeface="Harlow Solid Italic" panose="04030604020F02020D02" pitchFamily="82" charset="0"/>
              </a:rPr>
              <a:t>shiny objects </a:t>
            </a:r>
          </a:p>
          <a:p>
            <a:pPr marL="0" indent="0" algn="ctr">
              <a:buNone/>
            </a:pPr>
            <a:endParaRPr lang="en-CA" sz="4000" dirty="0"/>
          </a:p>
          <a:p>
            <a:pPr marL="0" indent="0" algn="ctr">
              <a:buNone/>
            </a:pPr>
            <a:r>
              <a:rPr lang="en-CA" sz="4000" dirty="0">
                <a:latin typeface="Roboto Medium" panose="02000000000000000000" pitchFamily="2" charset="0"/>
                <a:ea typeface="Roboto Medium" panose="02000000000000000000" pitchFamily="2" charset="0"/>
                <a:cs typeface="Roboto Medium" panose="02000000000000000000" pitchFamily="2" charset="0"/>
              </a:rPr>
              <a:t>that don’t solve the problem.</a:t>
            </a:r>
          </a:p>
          <a:p>
            <a:pPr marL="0" indent="0" algn="ctr">
              <a:buNone/>
            </a:pPr>
            <a:br>
              <a:rPr lang="en-CA" sz="4000" dirty="0">
                <a:latin typeface="Roboto Medium" panose="02000000000000000000" pitchFamily="2" charset="0"/>
                <a:ea typeface="Roboto Medium" panose="02000000000000000000" pitchFamily="2" charset="0"/>
                <a:cs typeface="Roboto Medium" panose="02000000000000000000" pitchFamily="2" charset="0"/>
              </a:rPr>
            </a:br>
            <a:r>
              <a:rPr lang="en-CA" sz="4000" dirty="0">
                <a:latin typeface="Roboto Medium" panose="02000000000000000000" pitchFamily="2" charset="0"/>
                <a:ea typeface="Roboto Medium" panose="02000000000000000000" pitchFamily="2" charset="0"/>
                <a:cs typeface="Roboto Medium" panose="02000000000000000000" pitchFamily="2" charset="0"/>
              </a:rPr>
              <a:t>So the problem persists.</a:t>
            </a:r>
            <a:endParaRPr lang="fr-CA" sz="4000" dirty="0">
              <a:latin typeface="Roboto Medium" panose="02000000000000000000" pitchFamily="2" charset="0"/>
              <a:ea typeface="Roboto Medium" panose="02000000000000000000" pitchFamily="2" charset="0"/>
              <a:cs typeface="Roboto Medium" panose="02000000000000000000" pitchFamily="2" charset="0"/>
            </a:endParaRPr>
          </a:p>
        </p:txBody>
      </p:sp>
      <p:pic>
        <p:nvPicPr>
          <p:cNvPr id="4098" name="Picture 2" descr="Image result for disco ball black and white">
            <a:extLst>
              <a:ext uri="{FF2B5EF4-FFF2-40B4-BE49-F238E27FC236}">
                <a16:creationId xmlns:a16="http://schemas.microsoft.com/office/drawing/2014/main" id="{B39FF47F-7B6D-4FA7-9808-AD81A72672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4583" y="2748409"/>
            <a:ext cx="1226137" cy="12244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disco ball black and white">
            <a:extLst>
              <a:ext uri="{FF2B5EF4-FFF2-40B4-BE49-F238E27FC236}">
                <a16:creationId xmlns:a16="http://schemas.microsoft.com/office/drawing/2014/main" id="{3B045381-3548-4D11-87E8-CBA8088847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21283" y="2748409"/>
            <a:ext cx="1226137" cy="122443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5727492-5100-4C0E-5545-1F982BC3457D}"/>
              </a:ext>
            </a:extLst>
          </p:cNvPr>
          <p:cNvSpPr>
            <a:spLocks noGrp="1"/>
          </p:cNvSpPr>
          <p:nvPr>
            <p:ph type="sldNum" sz="quarter" idx="4"/>
          </p:nvPr>
        </p:nvSpPr>
        <p:spPr/>
        <p:txBody>
          <a:bodyPr/>
          <a:lstStyle/>
          <a:p>
            <a:fld id="{2239F8FD-FE00-4FA5-929B-49169E311E15}" type="slidenum">
              <a:rPr lang="en-CA" smtClean="0"/>
              <a:t>15</a:t>
            </a:fld>
            <a:endParaRPr lang="en-CA"/>
          </a:p>
        </p:txBody>
      </p:sp>
    </p:spTree>
    <p:extLst>
      <p:ext uri="{BB962C8B-B14F-4D97-AF65-F5344CB8AC3E}">
        <p14:creationId xmlns:p14="http://schemas.microsoft.com/office/powerpoint/2010/main" val="422113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6D30B6-DCCC-464D-A0B2-4245E695384B}"/>
              </a:ext>
            </a:extLst>
          </p:cNvPr>
          <p:cNvSpPr>
            <a:spLocks noGrp="1"/>
          </p:cNvSpPr>
          <p:nvPr>
            <p:ph idx="1"/>
          </p:nvPr>
        </p:nvSpPr>
        <p:spPr>
          <a:xfrm>
            <a:off x="2209800" y="1961607"/>
            <a:ext cx="4114800" cy="4177719"/>
          </a:xfrm>
        </p:spPr>
        <p:txBody>
          <a:bodyPr>
            <a:normAutofit/>
          </a:bodyPr>
          <a:lstStyle/>
          <a:p>
            <a:pPr marL="0" indent="0">
              <a:buNone/>
            </a:pPr>
            <a:r>
              <a:rPr lang="en-CA" dirty="0">
                <a:latin typeface="Roboto" panose="02000000000000000000" pitchFamily="2" charset="0"/>
                <a:ea typeface="Roboto" panose="02000000000000000000" pitchFamily="2" charset="0"/>
              </a:rPr>
              <a:t>“If I had an hour to solve a problem, I'd spend 55 minutes thinking about the problem and 5 minutes thinking about solutions.”</a:t>
            </a:r>
            <a:endParaRPr lang="fr-CA" dirty="0">
              <a:latin typeface="Roboto" panose="02000000000000000000" pitchFamily="2" charset="0"/>
              <a:ea typeface="Roboto" panose="02000000000000000000" pitchFamily="2" charset="0"/>
            </a:endParaRPr>
          </a:p>
        </p:txBody>
      </p:sp>
      <p:sp>
        <p:nvSpPr>
          <p:cNvPr id="7" name="Title 6">
            <a:extLst>
              <a:ext uri="{FF2B5EF4-FFF2-40B4-BE49-F238E27FC236}">
                <a16:creationId xmlns:a16="http://schemas.microsoft.com/office/drawing/2014/main" id="{8E668570-E159-481D-A54C-E901AD615E86}"/>
              </a:ext>
            </a:extLst>
          </p:cNvPr>
          <p:cNvSpPr>
            <a:spLocks noGrp="1"/>
          </p:cNvSpPr>
          <p:nvPr>
            <p:ph type="title"/>
          </p:nvPr>
        </p:nvSpPr>
        <p:spPr>
          <a:xfrm>
            <a:off x="815413" y="680856"/>
            <a:ext cx="10561173" cy="764704"/>
          </a:xfrm>
        </p:spPr>
        <p:txBody>
          <a:bodyPr>
            <a:noAutofit/>
          </a:bodyPr>
          <a:lstStyle/>
          <a:p>
            <a:r>
              <a:rPr lang="en-CA" sz="3200" dirty="0">
                <a:latin typeface="Roboto Medium" panose="02000000000000000000" pitchFamily="2" charset="0"/>
                <a:ea typeface="Roboto Medium" panose="02000000000000000000" pitchFamily="2" charset="0"/>
              </a:rPr>
              <a:t>With a clearly-defined problem, the solution takes less effort</a:t>
            </a:r>
            <a:endParaRPr lang="fr-CA" sz="3200" dirty="0">
              <a:latin typeface="Roboto Medium" panose="02000000000000000000" pitchFamily="2" charset="0"/>
              <a:ea typeface="Roboto Medium" panose="02000000000000000000" pitchFamily="2" charset="0"/>
            </a:endParaRPr>
          </a:p>
        </p:txBody>
      </p:sp>
      <p:pic>
        <p:nvPicPr>
          <p:cNvPr id="8" name="Picture 7">
            <a:extLst>
              <a:ext uri="{FF2B5EF4-FFF2-40B4-BE49-F238E27FC236}">
                <a16:creationId xmlns:a16="http://schemas.microsoft.com/office/drawing/2014/main" id="{1DCD1942-9644-490D-96C0-5892C97EBC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7000" y="1752600"/>
            <a:ext cx="3596640" cy="3834384"/>
          </a:xfrm>
          <a:prstGeom prst="rect">
            <a:avLst/>
          </a:prstGeom>
        </p:spPr>
      </p:pic>
      <p:sp>
        <p:nvSpPr>
          <p:cNvPr id="3" name="Slide Number Placeholder 2">
            <a:extLst>
              <a:ext uri="{FF2B5EF4-FFF2-40B4-BE49-F238E27FC236}">
                <a16:creationId xmlns:a16="http://schemas.microsoft.com/office/drawing/2014/main" id="{0CD82F2E-79FD-3B14-500D-DF0232F3A94C}"/>
              </a:ext>
            </a:extLst>
          </p:cNvPr>
          <p:cNvSpPr>
            <a:spLocks noGrp="1"/>
          </p:cNvSpPr>
          <p:nvPr>
            <p:ph type="sldNum" sz="quarter" idx="4"/>
          </p:nvPr>
        </p:nvSpPr>
        <p:spPr/>
        <p:txBody>
          <a:bodyPr/>
          <a:lstStyle/>
          <a:p>
            <a:fld id="{2239F8FD-FE00-4FA5-929B-49169E311E15}" type="slidenum">
              <a:rPr lang="en-CA" smtClean="0"/>
              <a:t>16</a:t>
            </a:fld>
            <a:endParaRPr lang="en-CA"/>
          </a:p>
        </p:txBody>
      </p:sp>
    </p:spTree>
    <p:extLst>
      <p:ext uri="{BB962C8B-B14F-4D97-AF65-F5344CB8AC3E}">
        <p14:creationId xmlns:p14="http://schemas.microsoft.com/office/powerpoint/2010/main" val="424370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B3DC5F-62F1-4424-4B83-616F709CF339}"/>
              </a:ext>
            </a:extLst>
          </p:cNvPr>
          <p:cNvSpPr txBox="1"/>
          <p:nvPr/>
        </p:nvSpPr>
        <p:spPr>
          <a:xfrm>
            <a:off x="475117" y="803443"/>
            <a:ext cx="15112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Upstream</a:t>
            </a:r>
            <a:endParaRPr kumimoji="0" lang="en-US"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1F951CD0-19A1-DC14-6F02-194B2E19EFE9}"/>
              </a:ext>
            </a:extLst>
          </p:cNvPr>
          <p:cNvSpPr txBox="1"/>
          <p:nvPr/>
        </p:nvSpPr>
        <p:spPr>
          <a:xfrm>
            <a:off x="3895984" y="2437510"/>
            <a:ext cx="12133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We’re busy, so work scheduled over long periods instead of focused time F2F and completed</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10" name="TextBox 9">
            <a:extLst>
              <a:ext uri="{FF2B5EF4-FFF2-40B4-BE49-F238E27FC236}">
                <a16:creationId xmlns:a16="http://schemas.microsoft.com/office/drawing/2014/main" id="{B49A41A7-7B80-211B-53FE-B256BA32E578}"/>
              </a:ext>
            </a:extLst>
          </p:cNvPr>
          <p:cNvSpPr txBox="1"/>
          <p:nvPr/>
        </p:nvSpPr>
        <p:spPr>
          <a:xfrm>
            <a:off x="1904599" y="2046050"/>
            <a:ext cx="14642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Over-consultation  Over-collaboration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Over-delivering</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FCD0EDE9-0570-CC1E-2E3A-92512F4612BB}"/>
              </a:ext>
            </a:extLst>
          </p:cNvPr>
          <p:cNvSpPr txBox="1"/>
          <p:nvPr/>
        </p:nvSpPr>
        <p:spPr>
          <a:xfrm>
            <a:off x="5315966" y="1765959"/>
            <a:ext cx="11793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Work takes a long time to get done</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12" name="TextBox 11">
            <a:extLst>
              <a:ext uri="{FF2B5EF4-FFF2-40B4-BE49-F238E27FC236}">
                <a16:creationId xmlns:a16="http://schemas.microsoft.com/office/drawing/2014/main" id="{F6900C1C-B134-2BB9-F311-577AFF854DBC}"/>
              </a:ext>
            </a:extLst>
          </p:cNvPr>
          <p:cNvSpPr txBox="1"/>
          <p:nvPr/>
        </p:nvSpPr>
        <p:spPr>
          <a:xfrm>
            <a:off x="10159999" y="803443"/>
            <a:ext cx="15568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Downstream</a:t>
            </a:r>
            <a:endParaRPr kumimoji="0" lang="en-US"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13" name="Arrow: Right 12">
            <a:extLst>
              <a:ext uri="{FF2B5EF4-FFF2-40B4-BE49-F238E27FC236}">
                <a16:creationId xmlns:a16="http://schemas.microsoft.com/office/drawing/2014/main" id="{0D764BE6-7EFE-CC57-96FE-DC54C4C4A5FD}"/>
              </a:ext>
            </a:extLst>
          </p:cNvPr>
          <p:cNvSpPr/>
          <p:nvPr/>
        </p:nvSpPr>
        <p:spPr>
          <a:xfrm>
            <a:off x="1834389" y="959766"/>
            <a:ext cx="882000" cy="1372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66FC7554-A9E5-C5E8-F75C-44BD2827ACD3}"/>
              </a:ext>
            </a:extLst>
          </p:cNvPr>
          <p:cNvSpPr txBox="1"/>
          <p:nvPr/>
        </p:nvSpPr>
        <p:spPr>
          <a:xfrm>
            <a:off x="6967575" y="1172775"/>
            <a:ext cx="16257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Work overtaken by events or no longer relevant</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16" name="Arrow: Right 15">
            <a:extLst>
              <a:ext uri="{FF2B5EF4-FFF2-40B4-BE49-F238E27FC236}">
                <a16:creationId xmlns:a16="http://schemas.microsoft.com/office/drawing/2014/main" id="{634D8526-B889-A043-E267-4304DE59694F}"/>
              </a:ext>
            </a:extLst>
          </p:cNvPr>
          <p:cNvSpPr/>
          <p:nvPr/>
        </p:nvSpPr>
        <p:spPr>
          <a:xfrm>
            <a:off x="4211375" y="959766"/>
            <a:ext cx="882000" cy="1372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Arrow: Right 16">
            <a:extLst>
              <a:ext uri="{FF2B5EF4-FFF2-40B4-BE49-F238E27FC236}">
                <a16:creationId xmlns:a16="http://schemas.microsoft.com/office/drawing/2014/main" id="{CD23EBBF-F0FC-6D43-6CD2-40B3397187C0}"/>
              </a:ext>
            </a:extLst>
          </p:cNvPr>
          <p:cNvSpPr/>
          <p:nvPr/>
        </p:nvSpPr>
        <p:spPr>
          <a:xfrm>
            <a:off x="3035166" y="959766"/>
            <a:ext cx="882000" cy="1372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rrow: Right 17">
            <a:extLst>
              <a:ext uri="{FF2B5EF4-FFF2-40B4-BE49-F238E27FC236}">
                <a16:creationId xmlns:a16="http://schemas.microsoft.com/office/drawing/2014/main" id="{E29CFB1D-3E4E-C5E8-332D-1735B6DE2F92}"/>
              </a:ext>
            </a:extLst>
          </p:cNvPr>
          <p:cNvSpPr/>
          <p:nvPr/>
        </p:nvSpPr>
        <p:spPr>
          <a:xfrm>
            <a:off x="5412152" y="959766"/>
            <a:ext cx="882000" cy="1372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Arrow: Right 18">
            <a:extLst>
              <a:ext uri="{FF2B5EF4-FFF2-40B4-BE49-F238E27FC236}">
                <a16:creationId xmlns:a16="http://schemas.microsoft.com/office/drawing/2014/main" id="{866AE0D3-D396-DD63-4931-CE6473AD96DE}"/>
              </a:ext>
            </a:extLst>
          </p:cNvPr>
          <p:cNvSpPr/>
          <p:nvPr/>
        </p:nvSpPr>
        <p:spPr>
          <a:xfrm>
            <a:off x="6612929" y="959766"/>
            <a:ext cx="882000" cy="1372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Arrow: Right 19">
            <a:extLst>
              <a:ext uri="{FF2B5EF4-FFF2-40B4-BE49-F238E27FC236}">
                <a16:creationId xmlns:a16="http://schemas.microsoft.com/office/drawing/2014/main" id="{699ADA6B-6C6F-10C5-4A74-0283F422B911}"/>
              </a:ext>
            </a:extLst>
          </p:cNvPr>
          <p:cNvSpPr/>
          <p:nvPr/>
        </p:nvSpPr>
        <p:spPr>
          <a:xfrm>
            <a:off x="7813704" y="959766"/>
            <a:ext cx="882000" cy="1372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Arrow: Right 20">
            <a:extLst>
              <a:ext uri="{FF2B5EF4-FFF2-40B4-BE49-F238E27FC236}">
                <a16:creationId xmlns:a16="http://schemas.microsoft.com/office/drawing/2014/main" id="{310F980B-616D-9925-2F23-8EC46E5B6AEF}"/>
              </a:ext>
            </a:extLst>
          </p:cNvPr>
          <p:cNvSpPr/>
          <p:nvPr/>
        </p:nvSpPr>
        <p:spPr>
          <a:xfrm>
            <a:off x="8959222" y="959766"/>
            <a:ext cx="882000" cy="13726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C696B6DF-D396-610F-C688-25FEF042C822}"/>
              </a:ext>
            </a:extLst>
          </p:cNvPr>
          <p:cNvSpPr txBox="1"/>
          <p:nvPr/>
        </p:nvSpPr>
        <p:spPr>
          <a:xfrm>
            <a:off x="337970" y="1765959"/>
            <a:ext cx="124913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Projects / requests too broad, vaguely-stated, unclear definition of “done”</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26" name="TextBox 25">
            <a:extLst>
              <a:ext uri="{FF2B5EF4-FFF2-40B4-BE49-F238E27FC236}">
                <a16:creationId xmlns:a16="http://schemas.microsoft.com/office/drawing/2014/main" id="{438CBE08-B0F6-87DA-BFAB-FF75A898367D}"/>
              </a:ext>
            </a:extLst>
          </p:cNvPr>
          <p:cNvSpPr txBox="1"/>
          <p:nvPr/>
        </p:nvSpPr>
        <p:spPr>
          <a:xfrm>
            <a:off x="6960358" y="2859537"/>
            <a:ext cx="16835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Spend time providing / requesting status updates</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27" name="TextBox 26">
            <a:extLst>
              <a:ext uri="{FF2B5EF4-FFF2-40B4-BE49-F238E27FC236}">
                <a16:creationId xmlns:a16="http://schemas.microsoft.com/office/drawing/2014/main" id="{C32F70BE-E5B9-3726-3EFD-EFF63D8630BF}"/>
              </a:ext>
            </a:extLst>
          </p:cNvPr>
          <p:cNvSpPr txBox="1"/>
          <p:nvPr/>
        </p:nvSpPr>
        <p:spPr>
          <a:xfrm>
            <a:off x="6945730" y="2191110"/>
            <a:ext cx="17650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File info becomes stale, must be updated, go back thru process</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28" name="TextBox 27">
            <a:extLst>
              <a:ext uri="{FF2B5EF4-FFF2-40B4-BE49-F238E27FC236}">
                <a16:creationId xmlns:a16="http://schemas.microsoft.com/office/drawing/2014/main" id="{8D3DB46E-75BE-E69E-63F8-2E7FE2FBD6E4}"/>
              </a:ext>
            </a:extLst>
          </p:cNvPr>
          <p:cNvSpPr txBox="1"/>
          <p:nvPr/>
        </p:nvSpPr>
        <p:spPr>
          <a:xfrm>
            <a:off x="6964327" y="1864475"/>
            <a:ext cx="16257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Scope creep	</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32" name="TextBox 31">
            <a:extLst>
              <a:ext uri="{FF2B5EF4-FFF2-40B4-BE49-F238E27FC236}">
                <a16:creationId xmlns:a16="http://schemas.microsoft.com/office/drawing/2014/main" id="{F37E3AB7-9DD0-BF43-8463-445C1AAEE40D}"/>
              </a:ext>
            </a:extLst>
          </p:cNvPr>
          <p:cNvSpPr txBox="1"/>
          <p:nvPr/>
        </p:nvSpPr>
        <p:spPr>
          <a:xfrm>
            <a:off x="6985880" y="4783251"/>
            <a:ext cx="16042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Too busy – lose efficiency – Fight, Flight or Freeze, switch-tasking.</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33" name="TextBox 32">
            <a:extLst>
              <a:ext uri="{FF2B5EF4-FFF2-40B4-BE49-F238E27FC236}">
                <a16:creationId xmlns:a16="http://schemas.microsoft.com/office/drawing/2014/main" id="{59BD5E18-C370-2BBC-FB77-0ABBFB7DB311}"/>
              </a:ext>
            </a:extLst>
          </p:cNvPr>
          <p:cNvSpPr txBox="1"/>
          <p:nvPr/>
        </p:nvSpPr>
        <p:spPr>
          <a:xfrm>
            <a:off x="9072324" y="2590685"/>
            <a:ext cx="11793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Running out of time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rushing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stress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errors, missing info, lack clarity</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34" name="TextBox 33">
            <a:extLst>
              <a:ext uri="{FF2B5EF4-FFF2-40B4-BE49-F238E27FC236}">
                <a16:creationId xmlns:a16="http://schemas.microsoft.com/office/drawing/2014/main" id="{BA13E6DB-845A-8939-7A87-27BB4EA772F9}"/>
              </a:ext>
            </a:extLst>
          </p:cNvPr>
          <p:cNvSpPr txBox="1"/>
          <p:nvPr/>
        </p:nvSpPr>
        <p:spPr>
          <a:xfrm>
            <a:off x="10642467" y="2684233"/>
            <a:ext cx="11793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Spend time fixing errors, editing omissions, seeking clarifications</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35" name="TextBox 34">
            <a:extLst>
              <a:ext uri="{FF2B5EF4-FFF2-40B4-BE49-F238E27FC236}">
                <a16:creationId xmlns:a16="http://schemas.microsoft.com/office/drawing/2014/main" id="{A8C679AC-C86B-0D16-3579-9304BA5F396C}"/>
              </a:ext>
            </a:extLst>
          </p:cNvPr>
          <p:cNvSpPr txBox="1"/>
          <p:nvPr/>
        </p:nvSpPr>
        <p:spPr>
          <a:xfrm>
            <a:off x="5330850" y="4783251"/>
            <a:ext cx="11308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Takes more effort to get the work done</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DE242573-25BE-F2AF-0355-A64877ABB1AF}"/>
              </a:ext>
            </a:extLst>
          </p:cNvPr>
          <p:cNvSpPr txBox="1"/>
          <p:nvPr/>
        </p:nvSpPr>
        <p:spPr>
          <a:xfrm>
            <a:off x="3892598" y="4598586"/>
            <a:ext cx="107666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Too much time in meetings, too many emails</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cxnSp>
        <p:nvCxnSpPr>
          <p:cNvPr id="37" name="Connector: Elbow 36">
            <a:extLst>
              <a:ext uri="{FF2B5EF4-FFF2-40B4-BE49-F238E27FC236}">
                <a16:creationId xmlns:a16="http://schemas.microsoft.com/office/drawing/2014/main" id="{4EF624CB-D484-C8FB-E627-E5698E20CE17}"/>
              </a:ext>
            </a:extLst>
          </p:cNvPr>
          <p:cNvCxnSpPr>
            <a:cxnSpLocks/>
            <a:stCxn id="24" idx="3"/>
            <a:endCxn id="10" idx="1"/>
          </p:cNvCxnSpPr>
          <p:nvPr/>
        </p:nvCxnSpPr>
        <p:spPr>
          <a:xfrm>
            <a:off x="1587107" y="2366124"/>
            <a:ext cx="317492" cy="30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7D70586-DD79-1F8D-FAB4-FEC553B16669}"/>
              </a:ext>
            </a:extLst>
          </p:cNvPr>
          <p:cNvSpPr txBox="1"/>
          <p:nvPr/>
        </p:nvSpPr>
        <p:spPr>
          <a:xfrm>
            <a:off x="5282401" y="2928075"/>
            <a:ext cx="11793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Takes effort to retrace steps each time picked up again</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cxnSp>
        <p:nvCxnSpPr>
          <p:cNvPr id="44" name="Connector: Elbow 43">
            <a:extLst>
              <a:ext uri="{FF2B5EF4-FFF2-40B4-BE49-F238E27FC236}">
                <a16:creationId xmlns:a16="http://schemas.microsoft.com/office/drawing/2014/main" id="{36CA98D7-338D-DC93-6600-984C16979009}"/>
              </a:ext>
            </a:extLst>
          </p:cNvPr>
          <p:cNvCxnSpPr>
            <a:stCxn id="9" idx="3"/>
            <a:endCxn id="38" idx="1"/>
          </p:cNvCxnSpPr>
          <p:nvPr/>
        </p:nvCxnSpPr>
        <p:spPr>
          <a:xfrm>
            <a:off x="5109351" y="3222340"/>
            <a:ext cx="173050" cy="2135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3C93E9AE-98FA-83FE-AB46-7CB630DD4856}"/>
              </a:ext>
            </a:extLst>
          </p:cNvPr>
          <p:cNvCxnSpPr>
            <a:cxnSpLocks/>
            <a:stCxn id="9" idx="3"/>
            <a:endCxn id="11" idx="1"/>
          </p:cNvCxnSpPr>
          <p:nvPr/>
        </p:nvCxnSpPr>
        <p:spPr>
          <a:xfrm flipV="1">
            <a:off x="5109351" y="2089125"/>
            <a:ext cx="206615" cy="11332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D0D08392-0A58-9ECB-F7D5-1FE1456E1845}"/>
              </a:ext>
            </a:extLst>
          </p:cNvPr>
          <p:cNvCxnSpPr>
            <a:cxnSpLocks/>
            <a:stCxn id="11" idx="3"/>
            <a:endCxn id="15" idx="1"/>
          </p:cNvCxnSpPr>
          <p:nvPr/>
        </p:nvCxnSpPr>
        <p:spPr>
          <a:xfrm flipV="1">
            <a:off x="6495266" y="1495941"/>
            <a:ext cx="472309" cy="5931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A972374A-70B7-AE89-2684-208E4C7A6BE4}"/>
              </a:ext>
            </a:extLst>
          </p:cNvPr>
          <p:cNvCxnSpPr>
            <a:cxnSpLocks/>
            <a:stCxn id="11" idx="3"/>
            <a:endCxn id="28" idx="1"/>
          </p:cNvCxnSpPr>
          <p:nvPr/>
        </p:nvCxnSpPr>
        <p:spPr>
          <a:xfrm flipV="1">
            <a:off x="6495266" y="2002975"/>
            <a:ext cx="469061" cy="861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63547895-AC91-1AE0-1324-45CBD3236232}"/>
              </a:ext>
            </a:extLst>
          </p:cNvPr>
          <p:cNvCxnSpPr>
            <a:cxnSpLocks/>
            <a:stCxn id="11" idx="3"/>
            <a:endCxn id="27" idx="1"/>
          </p:cNvCxnSpPr>
          <p:nvPr/>
        </p:nvCxnSpPr>
        <p:spPr>
          <a:xfrm>
            <a:off x="6495266" y="2089125"/>
            <a:ext cx="450464" cy="42515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3B36C677-30E7-87E8-7872-08A82ABFC8DF}"/>
              </a:ext>
            </a:extLst>
          </p:cNvPr>
          <p:cNvCxnSpPr>
            <a:cxnSpLocks/>
            <a:stCxn id="11" idx="3"/>
            <a:endCxn id="26" idx="1"/>
          </p:cNvCxnSpPr>
          <p:nvPr/>
        </p:nvCxnSpPr>
        <p:spPr>
          <a:xfrm>
            <a:off x="6495266" y="2089125"/>
            <a:ext cx="465092" cy="109357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9A92C1E0-3D7C-44EF-524F-1E256640A154}"/>
              </a:ext>
            </a:extLst>
          </p:cNvPr>
          <p:cNvCxnSpPr>
            <a:cxnSpLocks/>
            <a:stCxn id="27" idx="3"/>
            <a:endCxn id="33" idx="1"/>
          </p:cNvCxnSpPr>
          <p:nvPr/>
        </p:nvCxnSpPr>
        <p:spPr>
          <a:xfrm>
            <a:off x="8710766" y="2514276"/>
            <a:ext cx="361558" cy="768907"/>
          </a:xfrm>
          <a:prstGeom prst="bentConnector3">
            <a:avLst>
              <a:gd name="adj1" fmla="val 3219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37269D79-9CC9-9FCE-3B09-0C7E56D8E47B}"/>
              </a:ext>
            </a:extLst>
          </p:cNvPr>
          <p:cNvCxnSpPr>
            <a:stCxn id="10" idx="3"/>
            <a:endCxn id="9" idx="1"/>
          </p:cNvCxnSpPr>
          <p:nvPr/>
        </p:nvCxnSpPr>
        <p:spPr>
          <a:xfrm>
            <a:off x="3368857" y="2369216"/>
            <a:ext cx="527127" cy="8531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10C574F-3255-8654-FF97-1C07DB2D77E0}"/>
              </a:ext>
            </a:extLst>
          </p:cNvPr>
          <p:cNvCxnSpPr>
            <a:cxnSpLocks/>
            <a:stCxn id="35" idx="3"/>
            <a:endCxn id="32" idx="1"/>
          </p:cNvCxnSpPr>
          <p:nvPr/>
        </p:nvCxnSpPr>
        <p:spPr>
          <a:xfrm>
            <a:off x="6461701" y="5198750"/>
            <a:ext cx="524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530635D9-A9FC-A4F8-126F-E1CDF7ADC2BF}"/>
              </a:ext>
            </a:extLst>
          </p:cNvPr>
          <p:cNvCxnSpPr>
            <a:stCxn id="10" idx="3"/>
            <a:endCxn id="3" idx="1"/>
          </p:cNvCxnSpPr>
          <p:nvPr/>
        </p:nvCxnSpPr>
        <p:spPr>
          <a:xfrm>
            <a:off x="3368857" y="2369216"/>
            <a:ext cx="523741" cy="27372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2CBF47AA-07C5-F3EB-CAC6-4379F4589F24}"/>
              </a:ext>
            </a:extLst>
          </p:cNvPr>
          <p:cNvCxnSpPr>
            <a:stCxn id="3" idx="3"/>
            <a:endCxn id="35" idx="1"/>
          </p:cNvCxnSpPr>
          <p:nvPr/>
        </p:nvCxnSpPr>
        <p:spPr>
          <a:xfrm>
            <a:off x="4969263" y="5106418"/>
            <a:ext cx="361587" cy="9233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0FF53B13-8FCD-6869-4756-506ECBE5B110}"/>
              </a:ext>
            </a:extLst>
          </p:cNvPr>
          <p:cNvCxnSpPr>
            <a:stCxn id="33" idx="3"/>
            <a:endCxn id="34" idx="1"/>
          </p:cNvCxnSpPr>
          <p:nvPr/>
        </p:nvCxnSpPr>
        <p:spPr>
          <a:xfrm>
            <a:off x="10251624" y="3283183"/>
            <a:ext cx="390843" cy="12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9406CC2F-ED4C-A36D-B76E-AF03E5EBAC74}"/>
              </a:ext>
            </a:extLst>
          </p:cNvPr>
          <p:cNvCxnSpPr>
            <a:cxnSpLocks/>
            <a:stCxn id="15" idx="3"/>
            <a:endCxn id="33" idx="1"/>
          </p:cNvCxnSpPr>
          <p:nvPr/>
        </p:nvCxnSpPr>
        <p:spPr>
          <a:xfrm>
            <a:off x="8593370" y="1495941"/>
            <a:ext cx="478954" cy="17872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A75034C2-D227-269C-FB30-529BDEE95105}"/>
              </a:ext>
            </a:extLst>
          </p:cNvPr>
          <p:cNvCxnSpPr>
            <a:cxnSpLocks/>
            <a:stCxn id="28" idx="3"/>
            <a:endCxn id="33" idx="1"/>
          </p:cNvCxnSpPr>
          <p:nvPr/>
        </p:nvCxnSpPr>
        <p:spPr>
          <a:xfrm>
            <a:off x="8590122" y="2002975"/>
            <a:ext cx="482202" cy="12802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47AF69AA-CD97-0695-B5AC-582D4AF20645}"/>
              </a:ext>
            </a:extLst>
          </p:cNvPr>
          <p:cNvCxnSpPr>
            <a:cxnSpLocks/>
            <a:stCxn id="26" idx="3"/>
            <a:endCxn id="33" idx="1"/>
          </p:cNvCxnSpPr>
          <p:nvPr/>
        </p:nvCxnSpPr>
        <p:spPr>
          <a:xfrm>
            <a:off x="8643899" y="3182703"/>
            <a:ext cx="428425" cy="100480"/>
          </a:xfrm>
          <a:prstGeom prst="bentConnector3">
            <a:avLst>
              <a:gd name="adj1" fmla="val 45992"/>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Title 1">
            <a:extLst>
              <a:ext uri="{FF2B5EF4-FFF2-40B4-BE49-F238E27FC236}">
                <a16:creationId xmlns:a16="http://schemas.microsoft.com/office/drawing/2014/main" id="{6CBB702F-56C0-D2D2-31EB-D5F9F4A8F13A}"/>
              </a:ext>
            </a:extLst>
          </p:cNvPr>
          <p:cNvSpPr>
            <a:spLocks noGrp="1"/>
          </p:cNvSpPr>
          <p:nvPr>
            <p:ph type="title"/>
          </p:nvPr>
        </p:nvSpPr>
        <p:spPr>
          <a:xfrm>
            <a:off x="433272" y="185737"/>
            <a:ext cx="8896937" cy="365125"/>
          </a:xfrm>
        </p:spPr>
        <p:txBody>
          <a:bodyPr>
            <a:normAutofit fontScale="90000"/>
          </a:bodyPr>
          <a:lstStyle/>
          <a:p>
            <a:r>
              <a:rPr lang="en-CA" sz="2400" dirty="0">
                <a:latin typeface="Roboto Medium" panose="02000000000000000000" pitchFamily="2" charset="0"/>
                <a:ea typeface="Roboto Medium" panose="02000000000000000000" pitchFamily="2" charset="0"/>
              </a:rPr>
              <a:t>Illustration: Understand the complex chain of events</a:t>
            </a:r>
            <a:endParaRPr lang="en-US" sz="2400" dirty="0">
              <a:latin typeface="Roboto Medium" panose="02000000000000000000" pitchFamily="2" charset="0"/>
              <a:ea typeface="Roboto Medium" panose="02000000000000000000" pitchFamily="2" charset="0"/>
            </a:endParaRPr>
          </a:p>
        </p:txBody>
      </p:sp>
      <p:pic>
        <p:nvPicPr>
          <p:cNvPr id="108" name="Picture 107">
            <a:extLst>
              <a:ext uri="{FF2B5EF4-FFF2-40B4-BE49-F238E27FC236}">
                <a16:creationId xmlns:a16="http://schemas.microsoft.com/office/drawing/2014/main" id="{45A00C98-8097-D843-E285-78536F8305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9515" y="1324804"/>
            <a:ext cx="467274" cy="459973"/>
          </a:xfrm>
          <a:prstGeom prst="rect">
            <a:avLst/>
          </a:prstGeom>
        </p:spPr>
      </p:pic>
      <p:cxnSp>
        <p:nvCxnSpPr>
          <p:cNvPr id="111" name="Connector: Elbow 110">
            <a:extLst>
              <a:ext uri="{FF2B5EF4-FFF2-40B4-BE49-F238E27FC236}">
                <a16:creationId xmlns:a16="http://schemas.microsoft.com/office/drawing/2014/main" id="{D082C07B-9AF0-D029-268A-4FDE2548E677}"/>
              </a:ext>
            </a:extLst>
          </p:cNvPr>
          <p:cNvCxnSpPr>
            <a:cxnSpLocks/>
            <a:stCxn id="32" idx="3"/>
            <a:endCxn id="33" idx="1"/>
          </p:cNvCxnSpPr>
          <p:nvPr/>
        </p:nvCxnSpPr>
        <p:spPr>
          <a:xfrm flipV="1">
            <a:off x="8590122" y="3283183"/>
            <a:ext cx="482202" cy="191556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BAD942A9-F082-7BEC-0209-8A534D025515}"/>
              </a:ext>
            </a:extLst>
          </p:cNvPr>
          <p:cNvCxnSpPr>
            <a:cxnSpLocks/>
            <a:stCxn id="38" idx="3"/>
            <a:endCxn id="32" idx="1"/>
          </p:cNvCxnSpPr>
          <p:nvPr/>
        </p:nvCxnSpPr>
        <p:spPr>
          <a:xfrm>
            <a:off x="6461701" y="3435907"/>
            <a:ext cx="524179" cy="176284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EDFFF2A0-DB0F-30BF-E076-652167D71032}"/>
              </a:ext>
            </a:extLst>
          </p:cNvPr>
          <p:cNvGrpSpPr/>
          <p:nvPr/>
        </p:nvGrpSpPr>
        <p:grpSpPr>
          <a:xfrm>
            <a:off x="766080" y="5858262"/>
            <a:ext cx="210532" cy="729803"/>
            <a:chOff x="553792" y="3365679"/>
            <a:chExt cx="210532" cy="729803"/>
          </a:xfrm>
        </p:grpSpPr>
        <p:sp>
          <p:nvSpPr>
            <p:cNvPr id="126" name="Rectangle: Rounded Corners 125">
              <a:extLst>
                <a:ext uri="{FF2B5EF4-FFF2-40B4-BE49-F238E27FC236}">
                  <a16:creationId xmlns:a16="http://schemas.microsoft.com/office/drawing/2014/main" id="{0E60D1B4-B57B-E17F-1C9E-7853B1A26D57}"/>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7" name="Rectangle 126">
              <a:extLst>
                <a:ext uri="{FF2B5EF4-FFF2-40B4-BE49-F238E27FC236}">
                  <a16:creationId xmlns:a16="http://schemas.microsoft.com/office/drawing/2014/main" id="{385201D0-28B7-5FF7-1C26-68C68FADB3EE}"/>
                </a:ext>
              </a:extLst>
            </p:cNvPr>
            <p:cNvSpPr/>
            <p:nvPr/>
          </p:nvSpPr>
          <p:spPr>
            <a:xfrm>
              <a:off x="562891" y="3416055"/>
              <a:ext cx="192333" cy="67942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31" name="Group 130">
            <a:extLst>
              <a:ext uri="{FF2B5EF4-FFF2-40B4-BE49-F238E27FC236}">
                <a16:creationId xmlns:a16="http://schemas.microsoft.com/office/drawing/2014/main" id="{11560C4E-59DD-3A8B-54F8-E03443717299}"/>
              </a:ext>
            </a:extLst>
          </p:cNvPr>
          <p:cNvGrpSpPr/>
          <p:nvPr/>
        </p:nvGrpSpPr>
        <p:grpSpPr>
          <a:xfrm>
            <a:off x="4220398" y="5858262"/>
            <a:ext cx="210532" cy="729803"/>
            <a:chOff x="553792" y="3365679"/>
            <a:chExt cx="210532" cy="729803"/>
          </a:xfrm>
        </p:grpSpPr>
        <p:sp>
          <p:nvSpPr>
            <p:cNvPr id="132" name="Rectangle: Rounded Corners 131">
              <a:extLst>
                <a:ext uri="{FF2B5EF4-FFF2-40B4-BE49-F238E27FC236}">
                  <a16:creationId xmlns:a16="http://schemas.microsoft.com/office/drawing/2014/main" id="{872E060B-A47E-DE49-2F48-F61E062F4DD7}"/>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3" name="Rectangle 132">
              <a:extLst>
                <a:ext uri="{FF2B5EF4-FFF2-40B4-BE49-F238E27FC236}">
                  <a16:creationId xmlns:a16="http://schemas.microsoft.com/office/drawing/2014/main" id="{9CB1F9A0-4EC6-795B-1BA1-52D54EAE3F03}"/>
                </a:ext>
              </a:extLst>
            </p:cNvPr>
            <p:cNvSpPr/>
            <p:nvPr/>
          </p:nvSpPr>
          <p:spPr>
            <a:xfrm>
              <a:off x="562891" y="3650035"/>
              <a:ext cx="192333" cy="44544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34" name="Group 133">
            <a:extLst>
              <a:ext uri="{FF2B5EF4-FFF2-40B4-BE49-F238E27FC236}">
                <a16:creationId xmlns:a16="http://schemas.microsoft.com/office/drawing/2014/main" id="{AC3E74A5-6C0B-FD5F-225F-EF678BD3FA17}"/>
              </a:ext>
            </a:extLst>
          </p:cNvPr>
          <p:cNvGrpSpPr/>
          <p:nvPr/>
        </p:nvGrpSpPr>
        <p:grpSpPr>
          <a:xfrm>
            <a:off x="5661519" y="5858262"/>
            <a:ext cx="210532" cy="729803"/>
            <a:chOff x="553792" y="3365679"/>
            <a:chExt cx="210532" cy="729803"/>
          </a:xfrm>
        </p:grpSpPr>
        <p:sp>
          <p:nvSpPr>
            <p:cNvPr id="135" name="Rectangle: Rounded Corners 134">
              <a:extLst>
                <a:ext uri="{FF2B5EF4-FFF2-40B4-BE49-F238E27FC236}">
                  <a16:creationId xmlns:a16="http://schemas.microsoft.com/office/drawing/2014/main" id="{74B22555-43B3-53CC-D12A-B2EC70B8CB9C}"/>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6" name="Rectangle 135">
              <a:extLst>
                <a:ext uri="{FF2B5EF4-FFF2-40B4-BE49-F238E27FC236}">
                  <a16:creationId xmlns:a16="http://schemas.microsoft.com/office/drawing/2014/main" id="{D57A852F-B894-619E-7031-DA8285F1E990}"/>
                </a:ext>
              </a:extLst>
            </p:cNvPr>
            <p:cNvSpPr/>
            <p:nvPr/>
          </p:nvSpPr>
          <p:spPr>
            <a:xfrm>
              <a:off x="562891" y="3750662"/>
              <a:ext cx="192333" cy="344819"/>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40" name="Group 139">
            <a:extLst>
              <a:ext uri="{FF2B5EF4-FFF2-40B4-BE49-F238E27FC236}">
                <a16:creationId xmlns:a16="http://schemas.microsoft.com/office/drawing/2014/main" id="{B9924CF9-2F72-7182-5FBD-5B84520A613C}"/>
              </a:ext>
            </a:extLst>
          </p:cNvPr>
          <p:cNvGrpSpPr/>
          <p:nvPr/>
        </p:nvGrpSpPr>
        <p:grpSpPr>
          <a:xfrm>
            <a:off x="11030685" y="5858262"/>
            <a:ext cx="210532" cy="729803"/>
            <a:chOff x="553792" y="3365679"/>
            <a:chExt cx="210532" cy="729803"/>
          </a:xfrm>
        </p:grpSpPr>
        <p:sp>
          <p:nvSpPr>
            <p:cNvPr id="141" name="Rectangle: Rounded Corners 140">
              <a:extLst>
                <a:ext uri="{FF2B5EF4-FFF2-40B4-BE49-F238E27FC236}">
                  <a16:creationId xmlns:a16="http://schemas.microsoft.com/office/drawing/2014/main" id="{E8122959-4AE0-F473-4F0F-2E3442535A0A}"/>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2" name="Rectangle 141">
              <a:extLst>
                <a:ext uri="{FF2B5EF4-FFF2-40B4-BE49-F238E27FC236}">
                  <a16:creationId xmlns:a16="http://schemas.microsoft.com/office/drawing/2014/main" id="{1BC6FCA9-0012-9A52-4FFA-79204A78008E}"/>
                </a:ext>
              </a:extLst>
            </p:cNvPr>
            <p:cNvSpPr/>
            <p:nvPr/>
          </p:nvSpPr>
          <p:spPr>
            <a:xfrm>
              <a:off x="562891" y="3931164"/>
              <a:ext cx="192333" cy="16431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43" name="Group 142">
            <a:extLst>
              <a:ext uri="{FF2B5EF4-FFF2-40B4-BE49-F238E27FC236}">
                <a16:creationId xmlns:a16="http://schemas.microsoft.com/office/drawing/2014/main" id="{0B720AC0-3771-2FA2-C124-27AB483826CE}"/>
              </a:ext>
            </a:extLst>
          </p:cNvPr>
          <p:cNvGrpSpPr/>
          <p:nvPr/>
        </p:nvGrpSpPr>
        <p:grpSpPr>
          <a:xfrm>
            <a:off x="7559640" y="5858262"/>
            <a:ext cx="210532" cy="729803"/>
            <a:chOff x="553792" y="3365679"/>
            <a:chExt cx="210532" cy="729803"/>
          </a:xfrm>
        </p:grpSpPr>
        <p:sp>
          <p:nvSpPr>
            <p:cNvPr id="144" name="Rectangle: Rounded Corners 143">
              <a:extLst>
                <a:ext uri="{FF2B5EF4-FFF2-40B4-BE49-F238E27FC236}">
                  <a16:creationId xmlns:a16="http://schemas.microsoft.com/office/drawing/2014/main" id="{32671635-F8E6-7271-CB1D-2C7911E2FCAB}"/>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5" name="Rectangle 144">
              <a:extLst>
                <a:ext uri="{FF2B5EF4-FFF2-40B4-BE49-F238E27FC236}">
                  <a16:creationId xmlns:a16="http://schemas.microsoft.com/office/drawing/2014/main" id="{EAB394DA-2914-5C36-3936-23F65C02B939}"/>
                </a:ext>
              </a:extLst>
            </p:cNvPr>
            <p:cNvSpPr/>
            <p:nvPr/>
          </p:nvSpPr>
          <p:spPr>
            <a:xfrm>
              <a:off x="562891" y="3764448"/>
              <a:ext cx="192333" cy="33103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51" name="Rectangle: Rounded Corners 150">
            <a:extLst>
              <a:ext uri="{FF2B5EF4-FFF2-40B4-BE49-F238E27FC236}">
                <a16:creationId xmlns:a16="http://schemas.microsoft.com/office/drawing/2014/main" id="{A22E2893-4B64-419A-D53D-B53258E6D233}"/>
              </a:ext>
            </a:extLst>
          </p:cNvPr>
          <p:cNvSpPr/>
          <p:nvPr/>
        </p:nvSpPr>
        <p:spPr>
          <a:xfrm>
            <a:off x="10546300" y="1784777"/>
            <a:ext cx="1179300" cy="73365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Solution: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Business writing training course</a:t>
            </a:r>
          </a:p>
        </p:txBody>
      </p:sp>
      <p:sp>
        <p:nvSpPr>
          <p:cNvPr id="168" name="TextBox 167">
            <a:extLst>
              <a:ext uri="{FF2B5EF4-FFF2-40B4-BE49-F238E27FC236}">
                <a16:creationId xmlns:a16="http://schemas.microsoft.com/office/drawing/2014/main" id="{3D381B10-6F3C-3FDA-BD52-07ED8353CC15}"/>
              </a:ext>
            </a:extLst>
          </p:cNvPr>
          <p:cNvSpPr txBox="1"/>
          <p:nvPr/>
        </p:nvSpPr>
        <p:spPr>
          <a:xfrm>
            <a:off x="6942964" y="3502635"/>
            <a:ext cx="18175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Lose momentum – slow work appears to be low priority work	</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cxnSp>
        <p:nvCxnSpPr>
          <p:cNvPr id="196" name="Connector: Elbow 195">
            <a:extLst>
              <a:ext uri="{FF2B5EF4-FFF2-40B4-BE49-F238E27FC236}">
                <a16:creationId xmlns:a16="http://schemas.microsoft.com/office/drawing/2014/main" id="{FAF10EF3-4A20-DAD2-4F7C-3BC375F38CB7}"/>
              </a:ext>
            </a:extLst>
          </p:cNvPr>
          <p:cNvCxnSpPr>
            <a:stCxn id="11" idx="3"/>
            <a:endCxn id="168" idx="1"/>
          </p:cNvCxnSpPr>
          <p:nvPr/>
        </p:nvCxnSpPr>
        <p:spPr>
          <a:xfrm>
            <a:off x="6495266" y="2089125"/>
            <a:ext cx="447698" cy="182900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8" name="Connector: Elbow 197">
            <a:extLst>
              <a:ext uri="{FF2B5EF4-FFF2-40B4-BE49-F238E27FC236}">
                <a16:creationId xmlns:a16="http://schemas.microsoft.com/office/drawing/2014/main" id="{84881EFB-9D81-8F2A-2C79-A2819BF07BB8}"/>
              </a:ext>
            </a:extLst>
          </p:cNvPr>
          <p:cNvCxnSpPr>
            <a:stCxn id="3" idx="0"/>
            <a:endCxn id="9" idx="2"/>
          </p:cNvCxnSpPr>
          <p:nvPr/>
        </p:nvCxnSpPr>
        <p:spPr>
          <a:xfrm rot="5400000" flipH="1" flipV="1">
            <a:off x="4171091" y="4267010"/>
            <a:ext cx="591416" cy="717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1" name="Connector: Elbow 210">
            <a:extLst>
              <a:ext uri="{FF2B5EF4-FFF2-40B4-BE49-F238E27FC236}">
                <a16:creationId xmlns:a16="http://schemas.microsoft.com/office/drawing/2014/main" id="{E7EDCA73-FB0A-49D3-7484-0588C6DC5134}"/>
              </a:ext>
            </a:extLst>
          </p:cNvPr>
          <p:cNvCxnSpPr>
            <a:cxnSpLocks/>
            <a:stCxn id="168" idx="3"/>
            <a:endCxn id="33" idx="1"/>
          </p:cNvCxnSpPr>
          <p:nvPr/>
        </p:nvCxnSpPr>
        <p:spPr>
          <a:xfrm flipV="1">
            <a:off x="8760513" y="3283183"/>
            <a:ext cx="311811" cy="63495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DBFEC87-FE71-D652-2B90-B63544AD1BC0}"/>
              </a:ext>
            </a:extLst>
          </p:cNvPr>
          <p:cNvSpPr>
            <a:spLocks noGrp="1"/>
          </p:cNvSpPr>
          <p:nvPr>
            <p:ph type="sldNum" sz="quarter" idx="12"/>
          </p:nvPr>
        </p:nvSpPr>
        <p:spPr/>
        <p:txBody>
          <a:bodyPr/>
          <a:lstStyle/>
          <a:p>
            <a:fld id="{A2F5001D-BD09-4631-A53E-81F46AAEFA5C}" type="slidenum">
              <a:rPr lang="fr-CA" smtClean="0"/>
              <a:t>17</a:t>
            </a:fld>
            <a:endParaRPr lang="fr-CA"/>
          </a:p>
        </p:txBody>
      </p:sp>
    </p:spTree>
    <p:extLst>
      <p:ext uri="{BB962C8B-B14F-4D97-AF65-F5344CB8AC3E}">
        <p14:creationId xmlns:p14="http://schemas.microsoft.com/office/powerpoint/2010/main" val="36454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9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2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9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1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1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8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4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24" grpId="0"/>
      <p:bldP spid="26" grpId="0"/>
      <p:bldP spid="27" grpId="0"/>
      <p:bldP spid="28" grpId="0"/>
      <p:bldP spid="32" grpId="0"/>
      <p:bldP spid="33" grpId="0"/>
      <p:bldP spid="34" grpId="0"/>
      <p:bldP spid="35" grpId="0"/>
      <p:bldP spid="3" grpId="0"/>
      <p:bldP spid="38" grpId="0"/>
      <p:bldP spid="151" grpId="0" animBg="1"/>
      <p:bldP spid="1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B3DC5F-62F1-4424-4B83-616F709CF339}"/>
              </a:ext>
            </a:extLst>
          </p:cNvPr>
          <p:cNvSpPr txBox="1"/>
          <p:nvPr/>
        </p:nvSpPr>
        <p:spPr>
          <a:xfrm>
            <a:off x="475117" y="803443"/>
            <a:ext cx="15112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Upstream</a:t>
            </a:r>
            <a:endParaRPr kumimoji="0" lang="en-US"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1F951CD0-19A1-DC14-6F02-194B2E19EFE9}"/>
              </a:ext>
            </a:extLst>
          </p:cNvPr>
          <p:cNvSpPr txBox="1"/>
          <p:nvPr/>
        </p:nvSpPr>
        <p:spPr>
          <a:xfrm>
            <a:off x="3895984" y="2437510"/>
            <a:ext cx="12133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We’re busy, so work scheduled over long periods instead of focused time F2F and completed</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10" name="TextBox 9">
            <a:extLst>
              <a:ext uri="{FF2B5EF4-FFF2-40B4-BE49-F238E27FC236}">
                <a16:creationId xmlns:a16="http://schemas.microsoft.com/office/drawing/2014/main" id="{B49A41A7-7B80-211B-53FE-B256BA32E578}"/>
              </a:ext>
            </a:extLst>
          </p:cNvPr>
          <p:cNvSpPr txBox="1"/>
          <p:nvPr/>
        </p:nvSpPr>
        <p:spPr>
          <a:xfrm>
            <a:off x="1904599" y="2037393"/>
            <a:ext cx="14642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Over-consultation  Over-collaboration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Over-delivering</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FCD0EDE9-0570-CC1E-2E3A-92512F4612BB}"/>
              </a:ext>
            </a:extLst>
          </p:cNvPr>
          <p:cNvSpPr txBox="1"/>
          <p:nvPr/>
        </p:nvSpPr>
        <p:spPr>
          <a:xfrm>
            <a:off x="5315966" y="1765959"/>
            <a:ext cx="11793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Work takes a long time to get done</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12" name="TextBox 11">
            <a:extLst>
              <a:ext uri="{FF2B5EF4-FFF2-40B4-BE49-F238E27FC236}">
                <a16:creationId xmlns:a16="http://schemas.microsoft.com/office/drawing/2014/main" id="{F6900C1C-B134-2BB9-F311-577AFF854DBC}"/>
              </a:ext>
            </a:extLst>
          </p:cNvPr>
          <p:cNvSpPr txBox="1"/>
          <p:nvPr/>
        </p:nvSpPr>
        <p:spPr>
          <a:xfrm>
            <a:off x="10159999" y="803443"/>
            <a:ext cx="15568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Arial" panose="020B0604020202020204"/>
                <a:ea typeface="Geneva" pitchFamily="-96" charset="-128"/>
                <a:cs typeface="+mn-cs"/>
              </a:rPr>
              <a:t>Downstream</a:t>
            </a:r>
            <a:endParaRPr kumimoji="0" lang="en-US" sz="1800" b="1" i="0" u="none" strike="noStrike" kern="1200" cap="none" spc="0" normalizeH="0" baseline="0" noProof="0" dirty="0">
              <a:ln>
                <a:noFill/>
              </a:ln>
              <a:solidFill>
                <a:prstClr val="black"/>
              </a:solidFill>
              <a:effectLst/>
              <a:uLnTx/>
              <a:uFillTx/>
              <a:latin typeface="Arial" panose="020B0604020202020204"/>
              <a:ea typeface="Geneva" pitchFamily="-96" charset="-128"/>
              <a:cs typeface="+mn-cs"/>
            </a:endParaRPr>
          </a:p>
        </p:txBody>
      </p:sp>
      <p:sp>
        <p:nvSpPr>
          <p:cNvPr id="15" name="TextBox 14">
            <a:extLst>
              <a:ext uri="{FF2B5EF4-FFF2-40B4-BE49-F238E27FC236}">
                <a16:creationId xmlns:a16="http://schemas.microsoft.com/office/drawing/2014/main" id="{66FC7554-A9E5-C5E8-F75C-44BD2827ACD3}"/>
              </a:ext>
            </a:extLst>
          </p:cNvPr>
          <p:cNvSpPr txBox="1"/>
          <p:nvPr/>
        </p:nvSpPr>
        <p:spPr>
          <a:xfrm>
            <a:off x="6967575" y="1172775"/>
            <a:ext cx="16257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Work overtaken by events or no longer relevant</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24" name="TextBox 23">
            <a:extLst>
              <a:ext uri="{FF2B5EF4-FFF2-40B4-BE49-F238E27FC236}">
                <a16:creationId xmlns:a16="http://schemas.microsoft.com/office/drawing/2014/main" id="{C696B6DF-D396-610F-C688-25FEF042C822}"/>
              </a:ext>
            </a:extLst>
          </p:cNvPr>
          <p:cNvSpPr txBox="1"/>
          <p:nvPr/>
        </p:nvSpPr>
        <p:spPr>
          <a:xfrm>
            <a:off x="217521" y="1765959"/>
            <a:ext cx="138927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Projects / requests too broad or vaguely-stated, unclear definition of “done”</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26" name="TextBox 25">
            <a:extLst>
              <a:ext uri="{FF2B5EF4-FFF2-40B4-BE49-F238E27FC236}">
                <a16:creationId xmlns:a16="http://schemas.microsoft.com/office/drawing/2014/main" id="{438CBE08-B0F6-87DA-BFAB-FF75A898367D}"/>
              </a:ext>
            </a:extLst>
          </p:cNvPr>
          <p:cNvSpPr txBox="1"/>
          <p:nvPr/>
        </p:nvSpPr>
        <p:spPr>
          <a:xfrm>
            <a:off x="6960358" y="2859537"/>
            <a:ext cx="16835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Spend time providing / requesting status updates</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27" name="TextBox 26">
            <a:extLst>
              <a:ext uri="{FF2B5EF4-FFF2-40B4-BE49-F238E27FC236}">
                <a16:creationId xmlns:a16="http://schemas.microsoft.com/office/drawing/2014/main" id="{C32F70BE-E5B9-3726-3EFD-EFF63D8630BF}"/>
              </a:ext>
            </a:extLst>
          </p:cNvPr>
          <p:cNvSpPr txBox="1"/>
          <p:nvPr/>
        </p:nvSpPr>
        <p:spPr>
          <a:xfrm>
            <a:off x="6945730" y="2191110"/>
            <a:ext cx="17650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File info becomes stale, must be updated, go back thru process</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28" name="TextBox 27">
            <a:extLst>
              <a:ext uri="{FF2B5EF4-FFF2-40B4-BE49-F238E27FC236}">
                <a16:creationId xmlns:a16="http://schemas.microsoft.com/office/drawing/2014/main" id="{8D3DB46E-75BE-E69E-63F8-2E7FE2FBD6E4}"/>
              </a:ext>
            </a:extLst>
          </p:cNvPr>
          <p:cNvSpPr txBox="1"/>
          <p:nvPr/>
        </p:nvSpPr>
        <p:spPr>
          <a:xfrm>
            <a:off x="6964327" y="1864475"/>
            <a:ext cx="16257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Scope creep	</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32" name="TextBox 31">
            <a:extLst>
              <a:ext uri="{FF2B5EF4-FFF2-40B4-BE49-F238E27FC236}">
                <a16:creationId xmlns:a16="http://schemas.microsoft.com/office/drawing/2014/main" id="{F37E3AB7-9DD0-BF43-8463-445C1AAEE40D}"/>
              </a:ext>
            </a:extLst>
          </p:cNvPr>
          <p:cNvSpPr txBox="1"/>
          <p:nvPr/>
        </p:nvSpPr>
        <p:spPr>
          <a:xfrm>
            <a:off x="6985880" y="4783251"/>
            <a:ext cx="16042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Too busy – lose efficiency – Fight, Flight or Freeze, switch-tasking.</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34" name="TextBox 33">
            <a:extLst>
              <a:ext uri="{FF2B5EF4-FFF2-40B4-BE49-F238E27FC236}">
                <a16:creationId xmlns:a16="http://schemas.microsoft.com/office/drawing/2014/main" id="{BA13E6DB-845A-8939-7A87-27BB4EA772F9}"/>
              </a:ext>
            </a:extLst>
          </p:cNvPr>
          <p:cNvSpPr txBox="1"/>
          <p:nvPr/>
        </p:nvSpPr>
        <p:spPr>
          <a:xfrm>
            <a:off x="10634838" y="2694058"/>
            <a:ext cx="11793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Spend time fixing errors, editing omissions, seeking clarifications</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35" name="TextBox 34">
            <a:extLst>
              <a:ext uri="{FF2B5EF4-FFF2-40B4-BE49-F238E27FC236}">
                <a16:creationId xmlns:a16="http://schemas.microsoft.com/office/drawing/2014/main" id="{A8C679AC-C86B-0D16-3579-9304BA5F396C}"/>
              </a:ext>
            </a:extLst>
          </p:cNvPr>
          <p:cNvSpPr txBox="1"/>
          <p:nvPr/>
        </p:nvSpPr>
        <p:spPr>
          <a:xfrm>
            <a:off x="5330850" y="4783251"/>
            <a:ext cx="11308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Takes more effort to get the work done</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DE242573-25BE-F2AF-0355-A64877ABB1AF}"/>
              </a:ext>
            </a:extLst>
          </p:cNvPr>
          <p:cNvSpPr txBox="1"/>
          <p:nvPr/>
        </p:nvSpPr>
        <p:spPr>
          <a:xfrm>
            <a:off x="3892598" y="4598586"/>
            <a:ext cx="107666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Too much time in meetings, too many emails</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cxnSp>
        <p:nvCxnSpPr>
          <p:cNvPr id="37" name="Connector: Elbow 36">
            <a:extLst>
              <a:ext uri="{FF2B5EF4-FFF2-40B4-BE49-F238E27FC236}">
                <a16:creationId xmlns:a16="http://schemas.microsoft.com/office/drawing/2014/main" id="{4EF624CB-D484-C8FB-E627-E5698E20CE17}"/>
              </a:ext>
            </a:extLst>
          </p:cNvPr>
          <p:cNvCxnSpPr>
            <a:cxnSpLocks/>
            <a:stCxn id="24" idx="3"/>
            <a:endCxn id="10" idx="1"/>
          </p:cNvCxnSpPr>
          <p:nvPr/>
        </p:nvCxnSpPr>
        <p:spPr>
          <a:xfrm flipV="1">
            <a:off x="1606794" y="2360559"/>
            <a:ext cx="297805" cy="55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7D70586-DD79-1F8D-FAB4-FEC553B16669}"/>
              </a:ext>
            </a:extLst>
          </p:cNvPr>
          <p:cNvSpPr txBox="1"/>
          <p:nvPr/>
        </p:nvSpPr>
        <p:spPr>
          <a:xfrm>
            <a:off x="5282401" y="2928075"/>
            <a:ext cx="11793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Takes effort to retrace steps each time picked up again</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cxnSp>
        <p:nvCxnSpPr>
          <p:cNvPr id="44" name="Connector: Elbow 43">
            <a:extLst>
              <a:ext uri="{FF2B5EF4-FFF2-40B4-BE49-F238E27FC236}">
                <a16:creationId xmlns:a16="http://schemas.microsoft.com/office/drawing/2014/main" id="{36CA98D7-338D-DC93-6600-984C16979009}"/>
              </a:ext>
            </a:extLst>
          </p:cNvPr>
          <p:cNvCxnSpPr>
            <a:stCxn id="9" idx="3"/>
            <a:endCxn id="38" idx="1"/>
          </p:cNvCxnSpPr>
          <p:nvPr/>
        </p:nvCxnSpPr>
        <p:spPr>
          <a:xfrm>
            <a:off x="5109351" y="3222340"/>
            <a:ext cx="173050" cy="2135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3C93E9AE-98FA-83FE-AB46-7CB630DD4856}"/>
              </a:ext>
            </a:extLst>
          </p:cNvPr>
          <p:cNvCxnSpPr>
            <a:cxnSpLocks/>
            <a:stCxn id="9" idx="3"/>
            <a:endCxn id="11" idx="1"/>
          </p:cNvCxnSpPr>
          <p:nvPr/>
        </p:nvCxnSpPr>
        <p:spPr>
          <a:xfrm flipV="1">
            <a:off x="5109351" y="2089125"/>
            <a:ext cx="206615" cy="11332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D0D08392-0A58-9ECB-F7D5-1FE1456E1845}"/>
              </a:ext>
            </a:extLst>
          </p:cNvPr>
          <p:cNvCxnSpPr>
            <a:cxnSpLocks/>
            <a:stCxn id="11" idx="3"/>
            <a:endCxn id="15" idx="1"/>
          </p:cNvCxnSpPr>
          <p:nvPr/>
        </p:nvCxnSpPr>
        <p:spPr>
          <a:xfrm flipV="1">
            <a:off x="6495266" y="1495941"/>
            <a:ext cx="472309" cy="5931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A972374A-70B7-AE89-2684-208E4C7A6BE4}"/>
              </a:ext>
            </a:extLst>
          </p:cNvPr>
          <p:cNvCxnSpPr>
            <a:cxnSpLocks/>
            <a:stCxn id="11" idx="3"/>
            <a:endCxn id="28" idx="1"/>
          </p:cNvCxnSpPr>
          <p:nvPr/>
        </p:nvCxnSpPr>
        <p:spPr>
          <a:xfrm flipV="1">
            <a:off x="6495266" y="2002975"/>
            <a:ext cx="469061" cy="861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63547895-AC91-1AE0-1324-45CBD3236232}"/>
              </a:ext>
            </a:extLst>
          </p:cNvPr>
          <p:cNvCxnSpPr>
            <a:cxnSpLocks/>
            <a:stCxn id="11" idx="3"/>
            <a:endCxn id="27" idx="1"/>
          </p:cNvCxnSpPr>
          <p:nvPr/>
        </p:nvCxnSpPr>
        <p:spPr>
          <a:xfrm>
            <a:off x="6495266" y="2089125"/>
            <a:ext cx="450464" cy="42515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3B36C677-30E7-87E8-7872-08A82ABFC8DF}"/>
              </a:ext>
            </a:extLst>
          </p:cNvPr>
          <p:cNvCxnSpPr>
            <a:cxnSpLocks/>
            <a:stCxn id="11" idx="3"/>
            <a:endCxn id="26" idx="1"/>
          </p:cNvCxnSpPr>
          <p:nvPr/>
        </p:nvCxnSpPr>
        <p:spPr>
          <a:xfrm>
            <a:off x="6495266" y="2089125"/>
            <a:ext cx="465092" cy="109357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9A92C1E0-3D7C-44EF-524F-1E256640A154}"/>
              </a:ext>
            </a:extLst>
          </p:cNvPr>
          <p:cNvCxnSpPr>
            <a:cxnSpLocks/>
            <a:stCxn id="27" idx="3"/>
          </p:cNvCxnSpPr>
          <p:nvPr/>
        </p:nvCxnSpPr>
        <p:spPr>
          <a:xfrm>
            <a:off x="8710766" y="2514276"/>
            <a:ext cx="361558" cy="676574"/>
          </a:xfrm>
          <a:prstGeom prst="bentConnector3">
            <a:avLst>
              <a:gd name="adj1" fmla="val 3126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37269D79-9CC9-9FCE-3B09-0C7E56D8E47B}"/>
              </a:ext>
            </a:extLst>
          </p:cNvPr>
          <p:cNvCxnSpPr>
            <a:stCxn id="10" idx="3"/>
            <a:endCxn id="9" idx="1"/>
          </p:cNvCxnSpPr>
          <p:nvPr/>
        </p:nvCxnSpPr>
        <p:spPr>
          <a:xfrm>
            <a:off x="3368857" y="2360559"/>
            <a:ext cx="527127" cy="8617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10C574F-3255-8654-FF97-1C07DB2D77E0}"/>
              </a:ext>
            </a:extLst>
          </p:cNvPr>
          <p:cNvCxnSpPr>
            <a:cxnSpLocks/>
            <a:stCxn id="35" idx="3"/>
            <a:endCxn id="32" idx="1"/>
          </p:cNvCxnSpPr>
          <p:nvPr/>
        </p:nvCxnSpPr>
        <p:spPr>
          <a:xfrm>
            <a:off x="6461701" y="5198750"/>
            <a:ext cx="524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530635D9-A9FC-A4F8-126F-E1CDF7ADC2BF}"/>
              </a:ext>
            </a:extLst>
          </p:cNvPr>
          <p:cNvCxnSpPr>
            <a:stCxn id="10" idx="3"/>
            <a:endCxn id="3" idx="1"/>
          </p:cNvCxnSpPr>
          <p:nvPr/>
        </p:nvCxnSpPr>
        <p:spPr>
          <a:xfrm>
            <a:off x="3368857" y="2360559"/>
            <a:ext cx="523741" cy="27458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2CBF47AA-07C5-F3EB-CAC6-4379F4589F24}"/>
              </a:ext>
            </a:extLst>
          </p:cNvPr>
          <p:cNvCxnSpPr>
            <a:stCxn id="3" idx="3"/>
            <a:endCxn id="35" idx="1"/>
          </p:cNvCxnSpPr>
          <p:nvPr/>
        </p:nvCxnSpPr>
        <p:spPr>
          <a:xfrm>
            <a:off x="4969263" y="5106418"/>
            <a:ext cx="361587" cy="9233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0FF53B13-8FCD-6869-4756-506ECBE5B110}"/>
              </a:ext>
            </a:extLst>
          </p:cNvPr>
          <p:cNvCxnSpPr>
            <a:cxnSpLocks/>
            <a:endCxn id="34" idx="1"/>
          </p:cNvCxnSpPr>
          <p:nvPr/>
        </p:nvCxnSpPr>
        <p:spPr>
          <a:xfrm flipV="1">
            <a:off x="10255476" y="3294223"/>
            <a:ext cx="379362"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9406CC2F-ED4C-A36D-B76E-AF03E5EBAC74}"/>
              </a:ext>
            </a:extLst>
          </p:cNvPr>
          <p:cNvCxnSpPr>
            <a:cxnSpLocks/>
            <a:stCxn id="15" idx="3"/>
          </p:cNvCxnSpPr>
          <p:nvPr/>
        </p:nvCxnSpPr>
        <p:spPr>
          <a:xfrm>
            <a:off x="8593370" y="1495941"/>
            <a:ext cx="478954" cy="169490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A75034C2-D227-269C-FB30-529BDEE95105}"/>
              </a:ext>
            </a:extLst>
          </p:cNvPr>
          <p:cNvCxnSpPr>
            <a:cxnSpLocks/>
            <a:stCxn id="28" idx="3"/>
          </p:cNvCxnSpPr>
          <p:nvPr/>
        </p:nvCxnSpPr>
        <p:spPr>
          <a:xfrm>
            <a:off x="8590122" y="2002975"/>
            <a:ext cx="482202" cy="11878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47AF69AA-CD97-0695-B5AC-582D4AF20645}"/>
              </a:ext>
            </a:extLst>
          </p:cNvPr>
          <p:cNvCxnSpPr>
            <a:cxnSpLocks/>
            <a:stCxn id="26" idx="3"/>
          </p:cNvCxnSpPr>
          <p:nvPr/>
        </p:nvCxnSpPr>
        <p:spPr>
          <a:xfrm>
            <a:off x="8643899" y="3182703"/>
            <a:ext cx="428425" cy="814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Title 1">
            <a:extLst>
              <a:ext uri="{FF2B5EF4-FFF2-40B4-BE49-F238E27FC236}">
                <a16:creationId xmlns:a16="http://schemas.microsoft.com/office/drawing/2014/main" id="{6CBB702F-56C0-D2D2-31EB-D5F9F4A8F13A}"/>
              </a:ext>
            </a:extLst>
          </p:cNvPr>
          <p:cNvSpPr>
            <a:spLocks noGrp="1"/>
          </p:cNvSpPr>
          <p:nvPr>
            <p:ph type="title"/>
          </p:nvPr>
        </p:nvSpPr>
        <p:spPr>
          <a:xfrm>
            <a:off x="433272" y="185737"/>
            <a:ext cx="8896937" cy="365125"/>
          </a:xfrm>
        </p:spPr>
        <p:txBody>
          <a:bodyPr>
            <a:noAutofit/>
          </a:bodyPr>
          <a:lstStyle/>
          <a:p>
            <a:r>
              <a:rPr lang="en-CA" sz="2400" dirty="0">
                <a:solidFill>
                  <a:srgbClr val="00B050"/>
                </a:solidFill>
                <a:latin typeface="Roboto Medium" panose="02000000000000000000" pitchFamily="2" charset="0"/>
                <a:ea typeface="Roboto Medium" panose="02000000000000000000" pitchFamily="2" charset="0"/>
              </a:rPr>
              <a:t>To create clarity, go upstream to root causes</a:t>
            </a:r>
            <a:endParaRPr lang="en-US" sz="2400" dirty="0">
              <a:latin typeface="Roboto Medium" panose="02000000000000000000" pitchFamily="2" charset="0"/>
              <a:ea typeface="Roboto Medium" panose="02000000000000000000" pitchFamily="2" charset="0"/>
            </a:endParaRPr>
          </a:p>
        </p:txBody>
      </p:sp>
      <p:pic>
        <p:nvPicPr>
          <p:cNvPr id="108" name="Picture 107">
            <a:extLst>
              <a:ext uri="{FF2B5EF4-FFF2-40B4-BE49-F238E27FC236}">
                <a16:creationId xmlns:a16="http://schemas.microsoft.com/office/drawing/2014/main" id="{45A00C98-8097-D843-E285-78536F8305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9515" y="1324804"/>
            <a:ext cx="467274" cy="459973"/>
          </a:xfrm>
          <a:prstGeom prst="rect">
            <a:avLst/>
          </a:prstGeom>
        </p:spPr>
      </p:pic>
      <p:cxnSp>
        <p:nvCxnSpPr>
          <p:cNvPr id="111" name="Connector: Elbow 110">
            <a:extLst>
              <a:ext uri="{FF2B5EF4-FFF2-40B4-BE49-F238E27FC236}">
                <a16:creationId xmlns:a16="http://schemas.microsoft.com/office/drawing/2014/main" id="{D082C07B-9AF0-D029-268A-4FDE2548E677}"/>
              </a:ext>
            </a:extLst>
          </p:cNvPr>
          <p:cNvCxnSpPr>
            <a:cxnSpLocks/>
            <a:stCxn id="32" idx="3"/>
          </p:cNvCxnSpPr>
          <p:nvPr/>
        </p:nvCxnSpPr>
        <p:spPr>
          <a:xfrm flipV="1">
            <a:off x="8590122" y="3190850"/>
            <a:ext cx="482202" cy="20079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BAD942A9-F082-7BEC-0209-8A534D025515}"/>
              </a:ext>
            </a:extLst>
          </p:cNvPr>
          <p:cNvCxnSpPr>
            <a:cxnSpLocks/>
            <a:stCxn id="38" idx="3"/>
            <a:endCxn id="32" idx="1"/>
          </p:cNvCxnSpPr>
          <p:nvPr/>
        </p:nvCxnSpPr>
        <p:spPr>
          <a:xfrm>
            <a:off x="6461701" y="3435907"/>
            <a:ext cx="524179" cy="176284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EDFFF2A0-DB0F-30BF-E076-652167D71032}"/>
              </a:ext>
            </a:extLst>
          </p:cNvPr>
          <p:cNvGrpSpPr/>
          <p:nvPr/>
        </p:nvGrpSpPr>
        <p:grpSpPr>
          <a:xfrm>
            <a:off x="766080" y="5858262"/>
            <a:ext cx="210532" cy="729803"/>
            <a:chOff x="553792" y="3365679"/>
            <a:chExt cx="210532" cy="729803"/>
          </a:xfrm>
        </p:grpSpPr>
        <p:sp>
          <p:nvSpPr>
            <p:cNvPr id="126" name="Rectangle: Rounded Corners 125">
              <a:extLst>
                <a:ext uri="{FF2B5EF4-FFF2-40B4-BE49-F238E27FC236}">
                  <a16:creationId xmlns:a16="http://schemas.microsoft.com/office/drawing/2014/main" id="{0E60D1B4-B57B-E17F-1C9E-7853B1A26D57}"/>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7" name="Rectangle 126">
              <a:extLst>
                <a:ext uri="{FF2B5EF4-FFF2-40B4-BE49-F238E27FC236}">
                  <a16:creationId xmlns:a16="http://schemas.microsoft.com/office/drawing/2014/main" id="{385201D0-28B7-5FF7-1C26-68C68FADB3EE}"/>
                </a:ext>
              </a:extLst>
            </p:cNvPr>
            <p:cNvSpPr/>
            <p:nvPr/>
          </p:nvSpPr>
          <p:spPr>
            <a:xfrm>
              <a:off x="562891" y="3416055"/>
              <a:ext cx="192333" cy="67942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31" name="Group 130">
            <a:extLst>
              <a:ext uri="{FF2B5EF4-FFF2-40B4-BE49-F238E27FC236}">
                <a16:creationId xmlns:a16="http://schemas.microsoft.com/office/drawing/2014/main" id="{11560C4E-59DD-3A8B-54F8-E03443717299}"/>
              </a:ext>
            </a:extLst>
          </p:cNvPr>
          <p:cNvGrpSpPr/>
          <p:nvPr/>
        </p:nvGrpSpPr>
        <p:grpSpPr>
          <a:xfrm>
            <a:off x="4220398" y="5858262"/>
            <a:ext cx="210532" cy="729803"/>
            <a:chOff x="553792" y="3365679"/>
            <a:chExt cx="210532" cy="729803"/>
          </a:xfrm>
        </p:grpSpPr>
        <p:sp>
          <p:nvSpPr>
            <p:cNvPr id="132" name="Rectangle: Rounded Corners 131">
              <a:extLst>
                <a:ext uri="{FF2B5EF4-FFF2-40B4-BE49-F238E27FC236}">
                  <a16:creationId xmlns:a16="http://schemas.microsoft.com/office/drawing/2014/main" id="{872E060B-A47E-DE49-2F48-F61E062F4DD7}"/>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3" name="Rectangle 132">
              <a:extLst>
                <a:ext uri="{FF2B5EF4-FFF2-40B4-BE49-F238E27FC236}">
                  <a16:creationId xmlns:a16="http://schemas.microsoft.com/office/drawing/2014/main" id="{9CB1F9A0-4EC6-795B-1BA1-52D54EAE3F03}"/>
                </a:ext>
              </a:extLst>
            </p:cNvPr>
            <p:cNvSpPr/>
            <p:nvPr/>
          </p:nvSpPr>
          <p:spPr>
            <a:xfrm>
              <a:off x="562891" y="3650035"/>
              <a:ext cx="192333" cy="44544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34" name="Group 133">
            <a:extLst>
              <a:ext uri="{FF2B5EF4-FFF2-40B4-BE49-F238E27FC236}">
                <a16:creationId xmlns:a16="http://schemas.microsoft.com/office/drawing/2014/main" id="{AC3E74A5-6C0B-FD5F-225F-EF678BD3FA17}"/>
              </a:ext>
            </a:extLst>
          </p:cNvPr>
          <p:cNvGrpSpPr/>
          <p:nvPr/>
        </p:nvGrpSpPr>
        <p:grpSpPr>
          <a:xfrm>
            <a:off x="5661519" y="5858262"/>
            <a:ext cx="210532" cy="729803"/>
            <a:chOff x="553792" y="3365679"/>
            <a:chExt cx="210532" cy="729803"/>
          </a:xfrm>
        </p:grpSpPr>
        <p:sp>
          <p:nvSpPr>
            <p:cNvPr id="135" name="Rectangle: Rounded Corners 134">
              <a:extLst>
                <a:ext uri="{FF2B5EF4-FFF2-40B4-BE49-F238E27FC236}">
                  <a16:creationId xmlns:a16="http://schemas.microsoft.com/office/drawing/2014/main" id="{74B22555-43B3-53CC-D12A-B2EC70B8CB9C}"/>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6" name="Rectangle 135">
              <a:extLst>
                <a:ext uri="{FF2B5EF4-FFF2-40B4-BE49-F238E27FC236}">
                  <a16:creationId xmlns:a16="http://schemas.microsoft.com/office/drawing/2014/main" id="{D57A852F-B894-619E-7031-DA8285F1E990}"/>
                </a:ext>
              </a:extLst>
            </p:cNvPr>
            <p:cNvSpPr/>
            <p:nvPr/>
          </p:nvSpPr>
          <p:spPr>
            <a:xfrm>
              <a:off x="562891" y="3750662"/>
              <a:ext cx="192333" cy="344819"/>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40" name="Group 139">
            <a:extLst>
              <a:ext uri="{FF2B5EF4-FFF2-40B4-BE49-F238E27FC236}">
                <a16:creationId xmlns:a16="http://schemas.microsoft.com/office/drawing/2014/main" id="{B9924CF9-2F72-7182-5FBD-5B84520A613C}"/>
              </a:ext>
            </a:extLst>
          </p:cNvPr>
          <p:cNvGrpSpPr/>
          <p:nvPr/>
        </p:nvGrpSpPr>
        <p:grpSpPr>
          <a:xfrm>
            <a:off x="11030685" y="5858262"/>
            <a:ext cx="210532" cy="729803"/>
            <a:chOff x="553792" y="3365679"/>
            <a:chExt cx="210532" cy="729803"/>
          </a:xfrm>
        </p:grpSpPr>
        <p:sp>
          <p:nvSpPr>
            <p:cNvPr id="141" name="Rectangle: Rounded Corners 140">
              <a:extLst>
                <a:ext uri="{FF2B5EF4-FFF2-40B4-BE49-F238E27FC236}">
                  <a16:creationId xmlns:a16="http://schemas.microsoft.com/office/drawing/2014/main" id="{E8122959-4AE0-F473-4F0F-2E3442535A0A}"/>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2" name="Rectangle 141">
              <a:extLst>
                <a:ext uri="{FF2B5EF4-FFF2-40B4-BE49-F238E27FC236}">
                  <a16:creationId xmlns:a16="http://schemas.microsoft.com/office/drawing/2014/main" id="{1BC6FCA9-0012-9A52-4FFA-79204A78008E}"/>
                </a:ext>
              </a:extLst>
            </p:cNvPr>
            <p:cNvSpPr/>
            <p:nvPr/>
          </p:nvSpPr>
          <p:spPr>
            <a:xfrm>
              <a:off x="562891" y="3931164"/>
              <a:ext cx="192333" cy="16431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43" name="Group 142">
            <a:extLst>
              <a:ext uri="{FF2B5EF4-FFF2-40B4-BE49-F238E27FC236}">
                <a16:creationId xmlns:a16="http://schemas.microsoft.com/office/drawing/2014/main" id="{0B720AC0-3771-2FA2-C124-27AB483826CE}"/>
              </a:ext>
            </a:extLst>
          </p:cNvPr>
          <p:cNvGrpSpPr/>
          <p:nvPr/>
        </p:nvGrpSpPr>
        <p:grpSpPr>
          <a:xfrm>
            <a:off x="7559640" y="5858262"/>
            <a:ext cx="210532" cy="729803"/>
            <a:chOff x="553792" y="3365679"/>
            <a:chExt cx="210532" cy="729803"/>
          </a:xfrm>
        </p:grpSpPr>
        <p:sp>
          <p:nvSpPr>
            <p:cNvPr id="144" name="Rectangle: Rounded Corners 143">
              <a:extLst>
                <a:ext uri="{FF2B5EF4-FFF2-40B4-BE49-F238E27FC236}">
                  <a16:creationId xmlns:a16="http://schemas.microsoft.com/office/drawing/2014/main" id="{32671635-F8E6-7271-CB1D-2C7911E2FCAB}"/>
                </a:ext>
              </a:extLst>
            </p:cNvPr>
            <p:cNvSpPr/>
            <p:nvPr/>
          </p:nvSpPr>
          <p:spPr>
            <a:xfrm>
              <a:off x="553792" y="3365679"/>
              <a:ext cx="210532" cy="7298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5" name="Rectangle 144">
              <a:extLst>
                <a:ext uri="{FF2B5EF4-FFF2-40B4-BE49-F238E27FC236}">
                  <a16:creationId xmlns:a16="http://schemas.microsoft.com/office/drawing/2014/main" id="{EAB394DA-2914-5C36-3936-23F65C02B939}"/>
                </a:ext>
              </a:extLst>
            </p:cNvPr>
            <p:cNvSpPr/>
            <p:nvPr/>
          </p:nvSpPr>
          <p:spPr>
            <a:xfrm>
              <a:off x="562891" y="3764448"/>
              <a:ext cx="192333" cy="33103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51" name="Rectangle: Rounded Corners 150">
            <a:extLst>
              <a:ext uri="{FF2B5EF4-FFF2-40B4-BE49-F238E27FC236}">
                <a16:creationId xmlns:a16="http://schemas.microsoft.com/office/drawing/2014/main" id="{A22E2893-4B64-419A-D53D-B53258E6D233}"/>
              </a:ext>
            </a:extLst>
          </p:cNvPr>
          <p:cNvSpPr/>
          <p:nvPr/>
        </p:nvSpPr>
        <p:spPr>
          <a:xfrm>
            <a:off x="10546300" y="1784777"/>
            <a:ext cx="1179300" cy="73365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Solution: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Business writing training course</a:t>
            </a:r>
          </a:p>
        </p:txBody>
      </p:sp>
      <p:sp>
        <p:nvSpPr>
          <p:cNvPr id="168" name="TextBox 167">
            <a:extLst>
              <a:ext uri="{FF2B5EF4-FFF2-40B4-BE49-F238E27FC236}">
                <a16:creationId xmlns:a16="http://schemas.microsoft.com/office/drawing/2014/main" id="{3D381B10-6F3C-3FDA-BD52-07ED8353CC15}"/>
              </a:ext>
            </a:extLst>
          </p:cNvPr>
          <p:cNvSpPr txBox="1"/>
          <p:nvPr/>
        </p:nvSpPr>
        <p:spPr>
          <a:xfrm>
            <a:off x="6942964" y="3502635"/>
            <a:ext cx="18175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Lose momentum – slow work appears to be low priority work	</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cxnSp>
        <p:nvCxnSpPr>
          <p:cNvPr id="196" name="Connector: Elbow 195">
            <a:extLst>
              <a:ext uri="{FF2B5EF4-FFF2-40B4-BE49-F238E27FC236}">
                <a16:creationId xmlns:a16="http://schemas.microsoft.com/office/drawing/2014/main" id="{FAF10EF3-4A20-DAD2-4F7C-3BC375F38CB7}"/>
              </a:ext>
            </a:extLst>
          </p:cNvPr>
          <p:cNvCxnSpPr>
            <a:stCxn id="11" idx="3"/>
            <a:endCxn id="168" idx="1"/>
          </p:cNvCxnSpPr>
          <p:nvPr/>
        </p:nvCxnSpPr>
        <p:spPr>
          <a:xfrm>
            <a:off x="6495266" y="2089125"/>
            <a:ext cx="447698" cy="182900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8" name="Connector: Elbow 197">
            <a:extLst>
              <a:ext uri="{FF2B5EF4-FFF2-40B4-BE49-F238E27FC236}">
                <a16:creationId xmlns:a16="http://schemas.microsoft.com/office/drawing/2014/main" id="{84881EFB-9D81-8F2A-2C79-A2819BF07BB8}"/>
              </a:ext>
            </a:extLst>
          </p:cNvPr>
          <p:cNvCxnSpPr>
            <a:stCxn id="3" idx="0"/>
            <a:endCxn id="9" idx="2"/>
          </p:cNvCxnSpPr>
          <p:nvPr/>
        </p:nvCxnSpPr>
        <p:spPr>
          <a:xfrm rot="5400000" flipH="1" flipV="1">
            <a:off x="4171091" y="4267010"/>
            <a:ext cx="591416" cy="717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1" name="Connector: Elbow 210">
            <a:extLst>
              <a:ext uri="{FF2B5EF4-FFF2-40B4-BE49-F238E27FC236}">
                <a16:creationId xmlns:a16="http://schemas.microsoft.com/office/drawing/2014/main" id="{E7EDCA73-FB0A-49D3-7484-0588C6DC5134}"/>
              </a:ext>
            </a:extLst>
          </p:cNvPr>
          <p:cNvCxnSpPr>
            <a:cxnSpLocks/>
          </p:cNvCxnSpPr>
          <p:nvPr/>
        </p:nvCxnSpPr>
        <p:spPr>
          <a:xfrm flipV="1">
            <a:off x="8777907" y="3190849"/>
            <a:ext cx="311811" cy="634951"/>
          </a:xfrm>
          <a:prstGeom prst="bentConnector3">
            <a:avLst>
              <a:gd name="adj1" fmla="val 20132"/>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Multiplication Sign 1">
            <a:extLst>
              <a:ext uri="{FF2B5EF4-FFF2-40B4-BE49-F238E27FC236}">
                <a16:creationId xmlns:a16="http://schemas.microsoft.com/office/drawing/2014/main" id="{E6B87A30-BD26-B25B-64D4-53DD43161C42}"/>
              </a:ext>
            </a:extLst>
          </p:cNvPr>
          <p:cNvSpPr/>
          <p:nvPr/>
        </p:nvSpPr>
        <p:spPr>
          <a:xfrm>
            <a:off x="10799222" y="1887147"/>
            <a:ext cx="673455" cy="589330"/>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944836B1-54C1-90B7-42EB-B0274C39B640}"/>
              </a:ext>
            </a:extLst>
          </p:cNvPr>
          <p:cNvSpPr/>
          <p:nvPr/>
        </p:nvSpPr>
        <p:spPr>
          <a:xfrm>
            <a:off x="197894" y="3095265"/>
            <a:ext cx="1346902" cy="861781"/>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Solution: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define projects / requests more precisely at start, with definition of “done”</a:t>
            </a:r>
          </a:p>
        </p:txBody>
      </p:sp>
      <p:sp>
        <p:nvSpPr>
          <p:cNvPr id="7" name="Arrow: Right 6">
            <a:extLst>
              <a:ext uri="{FF2B5EF4-FFF2-40B4-BE49-F238E27FC236}">
                <a16:creationId xmlns:a16="http://schemas.microsoft.com/office/drawing/2014/main" id="{1367754B-092D-F9A8-E331-E2E7965AA42B}"/>
              </a:ext>
            </a:extLst>
          </p:cNvPr>
          <p:cNvSpPr/>
          <p:nvPr/>
        </p:nvSpPr>
        <p:spPr>
          <a:xfrm rot="10800000">
            <a:off x="1834389" y="959766"/>
            <a:ext cx="882000" cy="13726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Arrow: Right 7">
            <a:extLst>
              <a:ext uri="{FF2B5EF4-FFF2-40B4-BE49-F238E27FC236}">
                <a16:creationId xmlns:a16="http://schemas.microsoft.com/office/drawing/2014/main" id="{CEBCF333-3827-5C06-6BD0-FE5D7C71CF45}"/>
              </a:ext>
            </a:extLst>
          </p:cNvPr>
          <p:cNvSpPr/>
          <p:nvPr/>
        </p:nvSpPr>
        <p:spPr>
          <a:xfrm rot="10800000">
            <a:off x="4211375" y="959766"/>
            <a:ext cx="882000" cy="13726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Arrow: Right 13">
            <a:extLst>
              <a:ext uri="{FF2B5EF4-FFF2-40B4-BE49-F238E27FC236}">
                <a16:creationId xmlns:a16="http://schemas.microsoft.com/office/drawing/2014/main" id="{65D5FE56-66BD-45AA-946A-C965D5A8A61D}"/>
              </a:ext>
            </a:extLst>
          </p:cNvPr>
          <p:cNvSpPr/>
          <p:nvPr/>
        </p:nvSpPr>
        <p:spPr>
          <a:xfrm rot="10800000">
            <a:off x="3035166" y="959766"/>
            <a:ext cx="882000" cy="13726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Arrow: Right 21">
            <a:extLst>
              <a:ext uri="{FF2B5EF4-FFF2-40B4-BE49-F238E27FC236}">
                <a16:creationId xmlns:a16="http://schemas.microsoft.com/office/drawing/2014/main" id="{0B1D0508-3D24-63D7-3A93-021E7BD6CF31}"/>
              </a:ext>
            </a:extLst>
          </p:cNvPr>
          <p:cNvSpPr/>
          <p:nvPr/>
        </p:nvSpPr>
        <p:spPr>
          <a:xfrm rot="10800000">
            <a:off x="5412152" y="959766"/>
            <a:ext cx="882000" cy="13726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Arrow: Right 22">
            <a:extLst>
              <a:ext uri="{FF2B5EF4-FFF2-40B4-BE49-F238E27FC236}">
                <a16:creationId xmlns:a16="http://schemas.microsoft.com/office/drawing/2014/main" id="{AE25E7BE-E06E-386D-2225-98EFF68AB728}"/>
              </a:ext>
            </a:extLst>
          </p:cNvPr>
          <p:cNvSpPr/>
          <p:nvPr/>
        </p:nvSpPr>
        <p:spPr>
          <a:xfrm rot="10800000">
            <a:off x="6612929" y="959766"/>
            <a:ext cx="882000" cy="13726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Arrow: Right 24">
            <a:extLst>
              <a:ext uri="{FF2B5EF4-FFF2-40B4-BE49-F238E27FC236}">
                <a16:creationId xmlns:a16="http://schemas.microsoft.com/office/drawing/2014/main" id="{652EDC78-780B-D182-E402-C14A8FC1A1A2}"/>
              </a:ext>
            </a:extLst>
          </p:cNvPr>
          <p:cNvSpPr/>
          <p:nvPr/>
        </p:nvSpPr>
        <p:spPr>
          <a:xfrm rot="10800000">
            <a:off x="7813704" y="959766"/>
            <a:ext cx="882000" cy="13726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Arrow: Right 28">
            <a:extLst>
              <a:ext uri="{FF2B5EF4-FFF2-40B4-BE49-F238E27FC236}">
                <a16:creationId xmlns:a16="http://schemas.microsoft.com/office/drawing/2014/main" id="{2412E760-E9ED-C61E-B0D2-B478E85BA297}"/>
              </a:ext>
            </a:extLst>
          </p:cNvPr>
          <p:cNvSpPr/>
          <p:nvPr/>
        </p:nvSpPr>
        <p:spPr>
          <a:xfrm rot="10800000">
            <a:off x="8959222" y="959766"/>
            <a:ext cx="882000" cy="137264"/>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77C73CE0-3D3F-78C8-A26B-E5EA9121F2D3}"/>
              </a:ext>
            </a:extLst>
          </p:cNvPr>
          <p:cNvSpPr txBox="1"/>
          <p:nvPr/>
        </p:nvSpPr>
        <p:spPr>
          <a:xfrm>
            <a:off x="9072324" y="2590685"/>
            <a:ext cx="11793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Running out of time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rushing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stress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errors, missing info, lack clarity</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19" name="Rectangle: Rounded Corners 18">
            <a:extLst>
              <a:ext uri="{FF2B5EF4-FFF2-40B4-BE49-F238E27FC236}">
                <a16:creationId xmlns:a16="http://schemas.microsoft.com/office/drawing/2014/main" id="{5531A4B4-22DC-AE15-E039-BE33B479F2B0}"/>
              </a:ext>
            </a:extLst>
          </p:cNvPr>
          <p:cNvSpPr/>
          <p:nvPr/>
        </p:nvSpPr>
        <p:spPr>
          <a:xfrm>
            <a:off x="144411" y="1631418"/>
            <a:ext cx="1458414" cy="137373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Slide Number Placeholder 12">
            <a:extLst>
              <a:ext uri="{FF2B5EF4-FFF2-40B4-BE49-F238E27FC236}">
                <a16:creationId xmlns:a16="http://schemas.microsoft.com/office/drawing/2014/main" id="{BAFEC44D-B065-2484-BB8C-1C988F1F3217}"/>
              </a:ext>
            </a:extLst>
          </p:cNvPr>
          <p:cNvSpPr>
            <a:spLocks noGrp="1"/>
          </p:cNvSpPr>
          <p:nvPr>
            <p:ph type="sldNum" sz="quarter" idx="12"/>
          </p:nvPr>
        </p:nvSpPr>
        <p:spPr/>
        <p:txBody>
          <a:bodyPr/>
          <a:lstStyle/>
          <a:p>
            <a:fld id="{A2F5001D-BD09-4631-A53E-81F46AAEFA5C}" type="slidenum">
              <a:rPr lang="fr-CA" smtClean="0"/>
              <a:t>18</a:t>
            </a:fld>
            <a:endParaRPr lang="fr-CA"/>
          </a:p>
        </p:txBody>
      </p:sp>
    </p:spTree>
    <p:extLst>
      <p:ext uri="{BB962C8B-B14F-4D97-AF65-F5344CB8AC3E}">
        <p14:creationId xmlns:p14="http://schemas.microsoft.com/office/powerpoint/2010/main" val="29461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FE2242-0CA0-0216-7462-EC151F6BC840}"/>
              </a:ext>
            </a:extLst>
          </p:cNvPr>
          <p:cNvSpPr>
            <a:spLocks noGrp="1"/>
          </p:cNvSpPr>
          <p:nvPr>
            <p:ph type="title"/>
          </p:nvPr>
        </p:nvSpPr>
        <p:spPr/>
        <p:txBody>
          <a:bodyPr>
            <a:normAutofit/>
          </a:bodyPr>
          <a:lstStyle/>
          <a:p>
            <a:r>
              <a:rPr lang="en-CA" sz="3200" dirty="0">
                <a:latin typeface="Roboto Medium" panose="02000000000000000000" pitchFamily="2" charset="0"/>
                <a:ea typeface="Roboto Medium" panose="02000000000000000000" pitchFamily="2" charset="0"/>
              </a:rPr>
              <a:t>Benefits of starting with the problems to be solved</a:t>
            </a:r>
            <a:endParaRPr lang="en-US" sz="3200" dirty="0">
              <a:latin typeface="Roboto Medium" panose="02000000000000000000" pitchFamily="2" charset="0"/>
              <a:ea typeface="Roboto Medium" panose="02000000000000000000" pitchFamily="2" charset="0"/>
            </a:endParaRPr>
          </a:p>
        </p:txBody>
      </p:sp>
      <p:sp>
        <p:nvSpPr>
          <p:cNvPr id="6" name="Content Placeholder 5">
            <a:extLst>
              <a:ext uri="{FF2B5EF4-FFF2-40B4-BE49-F238E27FC236}">
                <a16:creationId xmlns:a16="http://schemas.microsoft.com/office/drawing/2014/main" id="{548DD4E6-BBC2-29EA-DD99-437FA7D6388B}"/>
              </a:ext>
            </a:extLst>
          </p:cNvPr>
          <p:cNvSpPr>
            <a:spLocks noGrp="1"/>
          </p:cNvSpPr>
          <p:nvPr>
            <p:ph idx="1"/>
          </p:nvPr>
        </p:nvSpPr>
        <p:spPr/>
        <p:txBody>
          <a:bodyPr>
            <a:normAutofit fontScale="85000" lnSpcReduction="10000"/>
          </a:bodyPr>
          <a:lstStyle/>
          <a:p>
            <a:r>
              <a:rPr lang="en-US" sz="2800" dirty="0">
                <a:latin typeface="Roboto Light" panose="02000000000000000000" pitchFamily="2" charset="0"/>
                <a:ea typeface="Roboto Light" panose="02000000000000000000" pitchFamily="2" charset="0"/>
                <a:cs typeface="Roboto Light" panose="02000000000000000000" pitchFamily="2" charset="0"/>
              </a:rPr>
              <a:t>Because they create specific impact, problems are easier to rank/prioritize than initiatives – in the absence of a clear problem to solve, most initiatives look interesting, so we don't say "no" as often as we should.</a:t>
            </a:r>
          </a:p>
          <a:p>
            <a:endParaRPr lang="en-US" sz="2800" dirty="0">
              <a:latin typeface="Roboto Light" panose="02000000000000000000" pitchFamily="2" charset="0"/>
              <a:ea typeface="Roboto Light" panose="02000000000000000000" pitchFamily="2" charset="0"/>
              <a:cs typeface="Roboto Light" panose="02000000000000000000" pitchFamily="2" charset="0"/>
            </a:endParaRPr>
          </a:p>
          <a:p>
            <a:r>
              <a:rPr lang="en-US" sz="2800" dirty="0">
                <a:latin typeface="Roboto Light" panose="02000000000000000000" pitchFamily="2" charset="0"/>
                <a:ea typeface="Roboto Light" panose="02000000000000000000" pitchFamily="2" charset="0"/>
                <a:cs typeface="Roboto Light" panose="02000000000000000000" pitchFamily="2" charset="0"/>
              </a:rPr>
              <a:t>Problems have causes – solve upstream causes and multiple problems are often solved versus chasing symptoms.</a:t>
            </a:r>
          </a:p>
          <a:p>
            <a:endParaRPr lang="en-US" sz="2800" dirty="0">
              <a:latin typeface="Roboto Light" panose="02000000000000000000" pitchFamily="2" charset="0"/>
              <a:ea typeface="Roboto Light" panose="02000000000000000000" pitchFamily="2" charset="0"/>
              <a:cs typeface="Roboto Light" panose="02000000000000000000" pitchFamily="2" charset="0"/>
            </a:endParaRPr>
          </a:p>
          <a:p>
            <a:r>
              <a:rPr lang="en-US" sz="2800" dirty="0">
                <a:latin typeface="Roboto Light" panose="02000000000000000000" pitchFamily="2" charset="0"/>
                <a:ea typeface="Roboto Light" panose="02000000000000000000" pitchFamily="2" charset="0"/>
                <a:cs typeface="Roboto Light" panose="02000000000000000000" pitchFamily="2" charset="0"/>
              </a:rPr>
              <a:t>Problems are specific and actionable.  Easier to identify when a problem is solved; creates a “finish line”.  </a:t>
            </a:r>
          </a:p>
          <a:p>
            <a:endParaRPr lang="en-US" sz="2800" dirty="0">
              <a:latin typeface="Roboto Light" panose="02000000000000000000" pitchFamily="2" charset="0"/>
              <a:ea typeface="Roboto Light" panose="02000000000000000000" pitchFamily="2" charset="0"/>
              <a:cs typeface="Roboto Light" panose="02000000000000000000" pitchFamily="2" charset="0"/>
            </a:endParaRPr>
          </a:p>
          <a:p>
            <a:r>
              <a:rPr lang="en-US" sz="2800" dirty="0">
                <a:latin typeface="Roboto Light" panose="02000000000000000000" pitchFamily="2" charset="0"/>
                <a:ea typeface="Roboto Light" panose="02000000000000000000" pitchFamily="2" charset="0"/>
                <a:cs typeface="Roboto Light" panose="02000000000000000000" pitchFamily="2" charset="0"/>
              </a:rPr>
              <a:t>Identifies duplicates, or in competition/conflict with each other.  </a:t>
            </a:r>
            <a:endParaRPr lang="en-US" sz="2800" dirty="0"/>
          </a:p>
        </p:txBody>
      </p:sp>
      <p:sp>
        <p:nvSpPr>
          <p:cNvPr id="2" name="Slide Number Placeholder 1">
            <a:extLst>
              <a:ext uri="{FF2B5EF4-FFF2-40B4-BE49-F238E27FC236}">
                <a16:creationId xmlns:a16="http://schemas.microsoft.com/office/drawing/2014/main" id="{2E803E54-7EEC-1BFE-F5A8-4B081A4FF1AF}"/>
              </a:ext>
            </a:extLst>
          </p:cNvPr>
          <p:cNvSpPr>
            <a:spLocks noGrp="1"/>
          </p:cNvSpPr>
          <p:nvPr>
            <p:ph type="sldNum" sz="quarter" idx="12"/>
          </p:nvPr>
        </p:nvSpPr>
        <p:spPr/>
        <p:txBody>
          <a:bodyPr/>
          <a:lstStyle/>
          <a:p>
            <a:fld id="{A2F5001D-BD09-4631-A53E-81F46AAEFA5C}" type="slidenum">
              <a:rPr lang="fr-CA" smtClean="0"/>
              <a:t>19</a:t>
            </a:fld>
            <a:endParaRPr lang="fr-CA"/>
          </a:p>
        </p:txBody>
      </p:sp>
    </p:spTree>
    <p:extLst>
      <p:ext uri="{BB962C8B-B14F-4D97-AF65-F5344CB8AC3E}">
        <p14:creationId xmlns:p14="http://schemas.microsoft.com/office/powerpoint/2010/main" val="1414563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F1CD6A-B0D9-45EE-6185-923DA677C616}"/>
              </a:ext>
            </a:extLst>
          </p:cNvPr>
          <p:cNvSpPr>
            <a:spLocks noGrp="1"/>
          </p:cNvSpPr>
          <p:nvPr>
            <p:ph type="body" sz="quarter" idx="14"/>
          </p:nvPr>
        </p:nvSpPr>
        <p:spPr/>
        <p:txBody>
          <a:bodyPr/>
          <a:lstStyle/>
          <a:p>
            <a:r>
              <a:rPr lang="en-CA" dirty="0"/>
              <a:t>Learning Objectives</a:t>
            </a:r>
            <a:endParaRPr lang="en-US" dirty="0"/>
          </a:p>
        </p:txBody>
      </p:sp>
      <p:sp>
        <p:nvSpPr>
          <p:cNvPr id="6" name="Text Placeholder 5">
            <a:extLst>
              <a:ext uri="{FF2B5EF4-FFF2-40B4-BE49-F238E27FC236}">
                <a16:creationId xmlns:a16="http://schemas.microsoft.com/office/drawing/2014/main" id="{5552444E-59D7-00A0-0F6D-5C0211EE59EE}"/>
              </a:ext>
            </a:extLst>
          </p:cNvPr>
          <p:cNvSpPr>
            <a:spLocks noGrp="1"/>
          </p:cNvSpPr>
          <p:nvPr>
            <p:ph type="body" sz="quarter" idx="15"/>
          </p:nvPr>
        </p:nvSpPr>
        <p:spPr/>
        <p:txBody>
          <a:bodyPr/>
          <a:lstStyle/>
          <a:p>
            <a:pPr marL="342900" indent="-342900">
              <a:buFont typeface="+mj-lt"/>
              <a:buAutoNum type="arabicPeriod"/>
            </a:pPr>
            <a:r>
              <a:rPr lang="en-CA" dirty="0"/>
              <a:t>What is the cost of too many priorities? </a:t>
            </a:r>
          </a:p>
          <a:p>
            <a:pPr marL="342900" indent="-342900">
              <a:buFont typeface="+mj-lt"/>
              <a:buAutoNum type="arabicPeriod"/>
            </a:pPr>
            <a:r>
              <a:rPr lang="en-CA" dirty="0"/>
              <a:t>How can we reduce the number of priorities?</a:t>
            </a:r>
          </a:p>
          <a:p>
            <a:pPr marL="342900" indent="-342900">
              <a:buFont typeface="+mj-lt"/>
              <a:buAutoNum type="arabicPeriod"/>
            </a:pPr>
            <a:r>
              <a:rPr lang="en-CA" dirty="0"/>
              <a:t>How can we better execute our remaining priorities?</a:t>
            </a:r>
          </a:p>
          <a:p>
            <a:pPr marL="342900" indent="-342900">
              <a:buFont typeface="+mj-lt"/>
              <a:buAutoNum type="arabicPeriod"/>
            </a:pPr>
            <a:r>
              <a:rPr lang="en-CA" dirty="0"/>
              <a:t>Three things to try out.</a:t>
            </a:r>
            <a:endParaRPr lang="en-US" dirty="0"/>
          </a:p>
        </p:txBody>
      </p:sp>
      <p:sp>
        <p:nvSpPr>
          <p:cNvPr id="2" name="Slide Number Placeholder 1">
            <a:extLst>
              <a:ext uri="{FF2B5EF4-FFF2-40B4-BE49-F238E27FC236}">
                <a16:creationId xmlns:a16="http://schemas.microsoft.com/office/drawing/2014/main" id="{9D805947-5C4C-7E52-D3F9-1C8164520A4D}"/>
              </a:ext>
            </a:extLst>
          </p:cNvPr>
          <p:cNvSpPr>
            <a:spLocks noGrp="1"/>
          </p:cNvSpPr>
          <p:nvPr>
            <p:ph type="sldNum" sz="quarter" idx="10"/>
          </p:nvPr>
        </p:nvSpPr>
        <p:spPr/>
        <p:txBody>
          <a:bodyPr/>
          <a:lstStyle/>
          <a:p>
            <a:fld id="{887A9567-B06F-C940-B410-F4F3929FAE7F}" type="slidenum">
              <a:rPr lang="en-US" smtClean="0">
                <a:solidFill>
                  <a:srgbClr val="D3C8BE"/>
                </a:solidFill>
              </a:rPr>
              <a:pPr/>
              <a:t>2</a:t>
            </a:fld>
            <a:endParaRPr lang="en-US">
              <a:solidFill>
                <a:srgbClr val="D3C8BE"/>
              </a:solidFill>
            </a:endParaRPr>
          </a:p>
        </p:txBody>
      </p:sp>
    </p:spTree>
    <p:extLst>
      <p:ext uri="{BB962C8B-B14F-4D97-AF65-F5344CB8AC3E}">
        <p14:creationId xmlns:p14="http://schemas.microsoft.com/office/powerpoint/2010/main" val="461506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6A53F7-2DBE-4A80-9CA7-26AD050972B3}"/>
              </a:ext>
            </a:extLst>
          </p:cNvPr>
          <p:cNvSpPr>
            <a:spLocks noGrp="1"/>
          </p:cNvSpPr>
          <p:nvPr>
            <p:ph idx="1"/>
          </p:nvPr>
        </p:nvSpPr>
        <p:spPr>
          <a:xfrm>
            <a:off x="3590846" y="956604"/>
            <a:ext cx="7602161" cy="1181099"/>
          </a:xfrm>
        </p:spPr>
        <p:txBody>
          <a:bodyPr>
            <a:noAutofit/>
          </a:bodyPr>
          <a:lstStyle/>
          <a:p>
            <a:pPr marL="514350" indent="-514350">
              <a:buFont typeface="+mj-lt"/>
              <a:buAutoNum type="arabicPeriod"/>
            </a:pPr>
            <a:r>
              <a:rPr lang="fr-CA" sz="2000" dirty="0">
                <a:latin typeface="Roboto Medium" panose="02000000000000000000" pitchFamily="2" charset="0"/>
                <a:ea typeface="Roboto Medium" panose="02000000000000000000" pitchFamily="2" charset="0"/>
                <a:cs typeface="Roboto Medium" panose="02000000000000000000" pitchFamily="2" charset="0"/>
              </a:rPr>
              <a:t>Must-do, </a:t>
            </a:r>
            <a:r>
              <a:rPr lang="fr-CA" sz="2000" dirty="0" err="1">
                <a:latin typeface="Roboto Medium" panose="02000000000000000000" pitchFamily="2" charset="0"/>
                <a:ea typeface="Roboto Medium" panose="02000000000000000000" pitchFamily="2" charset="0"/>
                <a:cs typeface="Roboto Medium" panose="02000000000000000000" pitchFamily="2" charset="0"/>
              </a:rPr>
              <a:t>can’t</a:t>
            </a:r>
            <a:r>
              <a:rPr lang="fr-CA" sz="2000" dirty="0">
                <a:latin typeface="Roboto Medium" panose="02000000000000000000" pitchFamily="2" charset="0"/>
                <a:ea typeface="Roboto Medium" panose="02000000000000000000" pitchFamily="2" charset="0"/>
                <a:cs typeface="Roboto Medium" panose="02000000000000000000" pitchFamily="2" charset="0"/>
              </a:rPr>
              <a:t> fail </a:t>
            </a:r>
          </a:p>
          <a:p>
            <a:pPr marL="514350" indent="-514350">
              <a:buFont typeface="+mj-lt"/>
              <a:buAutoNum type="arabicPeriod"/>
            </a:pPr>
            <a:endParaRPr lang="fr-CA" sz="2000" dirty="0">
              <a:latin typeface="Roboto Medium" panose="02000000000000000000" pitchFamily="2" charset="0"/>
              <a:ea typeface="Roboto Medium" panose="02000000000000000000" pitchFamily="2" charset="0"/>
              <a:cs typeface="Roboto Medium" panose="02000000000000000000" pitchFamily="2" charset="0"/>
            </a:endParaRPr>
          </a:p>
          <a:p>
            <a:pPr marL="514350" indent="-514350">
              <a:buFont typeface="+mj-lt"/>
              <a:buAutoNum type="arabicPeriod"/>
            </a:pPr>
            <a:r>
              <a:rPr lang="fr-CA" sz="2000" dirty="0" err="1">
                <a:latin typeface="Roboto Medium" panose="02000000000000000000" pitchFamily="2" charset="0"/>
                <a:ea typeface="Roboto Medium" panose="02000000000000000000" pitchFamily="2" charset="0"/>
                <a:cs typeface="Roboto Medium" panose="02000000000000000000" pitchFamily="2" charset="0"/>
              </a:rPr>
              <a:t>Breakthrough</a:t>
            </a:r>
            <a:r>
              <a:rPr lang="fr-CA" sz="2000" dirty="0">
                <a:latin typeface="Roboto Medium" panose="02000000000000000000" pitchFamily="2" charset="0"/>
                <a:ea typeface="Roboto Medium" panose="02000000000000000000" pitchFamily="2" charset="0"/>
                <a:cs typeface="Roboto Medium" panose="02000000000000000000" pitchFamily="2" charset="0"/>
              </a:rPr>
              <a:t> (e.g. </a:t>
            </a:r>
            <a:r>
              <a:rPr lang="fr-CA" sz="2000" dirty="0" err="1">
                <a:latin typeface="Roboto Medium" panose="02000000000000000000" pitchFamily="2" charset="0"/>
                <a:ea typeface="Roboto Medium" panose="02000000000000000000" pitchFamily="2" charset="0"/>
                <a:cs typeface="Roboto Medium" panose="02000000000000000000" pitchFamily="2" charset="0"/>
              </a:rPr>
              <a:t>creates</a:t>
            </a:r>
            <a:r>
              <a:rPr lang="fr-CA" sz="2000" dirty="0">
                <a:latin typeface="Roboto Medium" panose="02000000000000000000" pitchFamily="2" charset="0"/>
                <a:ea typeface="Roboto Medium" panose="02000000000000000000" pitchFamily="2" charset="0"/>
                <a:cs typeface="Roboto Medium" panose="02000000000000000000" pitchFamily="2" charset="0"/>
              </a:rPr>
              <a:t> </a:t>
            </a:r>
            <a:r>
              <a:rPr lang="fr-CA" sz="2000" dirty="0" err="1">
                <a:latin typeface="Roboto Medium" panose="02000000000000000000" pitchFamily="2" charset="0"/>
                <a:ea typeface="Roboto Medium" panose="02000000000000000000" pitchFamily="2" charset="0"/>
                <a:cs typeface="Roboto Medium" panose="02000000000000000000" pitchFamily="2" charset="0"/>
              </a:rPr>
              <a:t>critical</a:t>
            </a:r>
            <a:r>
              <a:rPr lang="fr-CA" sz="2000" dirty="0">
                <a:latin typeface="Roboto Medium" panose="02000000000000000000" pitchFamily="2" charset="0"/>
                <a:ea typeface="Roboto Medium" panose="02000000000000000000" pitchFamily="2" charset="0"/>
                <a:cs typeface="Roboto Medium" panose="02000000000000000000" pitchFamily="2" charset="0"/>
              </a:rPr>
              <a:t> </a:t>
            </a:r>
            <a:r>
              <a:rPr lang="fr-CA" sz="2000" dirty="0" err="1">
                <a:latin typeface="Roboto Medium" panose="02000000000000000000" pitchFamily="2" charset="0"/>
                <a:ea typeface="Roboto Medium" panose="02000000000000000000" pitchFamily="2" charset="0"/>
                <a:cs typeface="Roboto Medium" panose="02000000000000000000" pitchFamily="2" charset="0"/>
              </a:rPr>
              <a:t>capabilities</a:t>
            </a:r>
            <a:r>
              <a:rPr lang="fr-CA" sz="2000" dirty="0">
                <a:latin typeface="Roboto Medium" panose="02000000000000000000" pitchFamily="2" charset="0"/>
                <a:ea typeface="Roboto Medium" panose="02000000000000000000" pitchFamily="2" charset="0"/>
                <a:cs typeface="Roboto Medium" panose="02000000000000000000" pitchFamily="2" charset="0"/>
              </a:rPr>
              <a:t> / </a:t>
            </a:r>
            <a:r>
              <a:rPr lang="fr-CA" sz="2000" dirty="0" err="1">
                <a:latin typeface="Roboto Medium" panose="02000000000000000000" pitchFamily="2" charset="0"/>
                <a:ea typeface="Roboto Medium" panose="02000000000000000000" pitchFamily="2" charset="0"/>
                <a:cs typeface="Roboto Medium" panose="02000000000000000000" pitchFamily="2" charset="0"/>
              </a:rPr>
              <a:t>frees</a:t>
            </a:r>
            <a:r>
              <a:rPr lang="fr-CA" sz="2000" dirty="0">
                <a:latin typeface="Roboto Medium" panose="02000000000000000000" pitchFamily="2" charset="0"/>
                <a:ea typeface="Roboto Medium" panose="02000000000000000000" pitchFamily="2" charset="0"/>
                <a:cs typeface="Roboto Medium" panose="02000000000000000000" pitchFamily="2" charset="0"/>
              </a:rPr>
              <a:t>-up </a:t>
            </a:r>
            <a:r>
              <a:rPr lang="fr-CA" sz="2000" dirty="0" err="1">
                <a:latin typeface="Roboto Medium" panose="02000000000000000000" pitchFamily="2" charset="0"/>
                <a:ea typeface="Roboto Medium" panose="02000000000000000000" pitchFamily="2" charset="0"/>
                <a:cs typeface="Roboto Medium" panose="02000000000000000000" pitchFamily="2" charset="0"/>
              </a:rPr>
              <a:t>significant</a:t>
            </a:r>
            <a:r>
              <a:rPr lang="fr-CA" sz="2000" dirty="0">
                <a:latin typeface="Roboto Medium" panose="02000000000000000000" pitchFamily="2" charset="0"/>
                <a:ea typeface="Roboto Medium" panose="02000000000000000000" pitchFamily="2" charset="0"/>
                <a:cs typeface="Roboto Medium" panose="02000000000000000000" pitchFamily="2" charset="0"/>
              </a:rPr>
              <a:t> </a:t>
            </a:r>
            <a:r>
              <a:rPr lang="fr-CA" sz="2000" dirty="0" err="1">
                <a:latin typeface="Roboto Medium" panose="02000000000000000000" pitchFamily="2" charset="0"/>
                <a:ea typeface="Roboto Medium" panose="02000000000000000000" pitchFamily="2" charset="0"/>
                <a:cs typeface="Roboto Medium" panose="02000000000000000000" pitchFamily="2" charset="0"/>
              </a:rPr>
              <a:t>capacity</a:t>
            </a:r>
            <a:r>
              <a:rPr lang="fr-CA" sz="2000" dirty="0">
                <a:latin typeface="Roboto Medium" panose="02000000000000000000" pitchFamily="2" charset="0"/>
                <a:ea typeface="Roboto Medium" panose="02000000000000000000" pitchFamily="2" charset="0"/>
                <a:cs typeface="Roboto Medium" panose="02000000000000000000" pitchFamily="2" charset="0"/>
              </a:rPr>
              <a:t>)</a:t>
            </a:r>
          </a:p>
          <a:p>
            <a:pPr marL="514350" indent="-514350">
              <a:buFont typeface="+mj-lt"/>
              <a:buAutoNum type="arabicPeriod"/>
            </a:pPr>
            <a:endParaRPr lang="fr-CA" sz="2000" dirty="0">
              <a:latin typeface="Roboto Medium" panose="02000000000000000000" pitchFamily="2" charset="0"/>
              <a:ea typeface="Roboto Medium" panose="02000000000000000000" pitchFamily="2" charset="0"/>
              <a:cs typeface="Roboto Medium" panose="02000000000000000000" pitchFamily="2" charset="0"/>
            </a:endParaRPr>
          </a:p>
          <a:p>
            <a:pPr marL="514350" indent="-514350">
              <a:buFont typeface="+mj-lt"/>
              <a:buAutoNum type="arabicPeriod"/>
            </a:pPr>
            <a:r>
              <a:rPr lang="fr-CA" sz="2000" dirty="0" err="1">
                <a:latin typeface="Roboto Medium" panose="02000000000000000000" pitchFamily="2" charset="0"/>
                <a:ea typeface="Roboto Medium" panose="02000000000000000000" pitchFamily="2" charset="0"/>
                <a:cs typeface="Roboto Medium" panose="02000000000000000000" pitchFamily="2" charset="0"/>
              </a:rPr>
              <a:t>Should</a:t>
            </a:r>
            <a:r>
              <a:rPr lang="fr-CA" sz="2000" dirty="0">
                <a:latin typeface="Roboto Medium" panose="02000000000000000000" pitchFamily="2" charset="0"/>
                <a:ea typeface="Roboto Medium" panose="02000000000000000000" pitchFamily="2" charset="0"/>
                <a:cs typeface="Roboto Medium" panose="02000000000000000000" pitchFamily="2" charset="0"/>
              </a:rPr>
              <a:t> do (e.g. </a:t>
            </a:r>
            <a:r>
              <a:rPr lang="fr-CA" sz="2000" dirty="0" err="1">
                <a:latin typeface="Roboto Medium" panose="02000000000000000000" pitchFamily="2" charset="0"/>
                <a:ea typeface="Roboto Medium" panose="02000000000000000000" pitchFamily="2" charset="0"/>
                <a:cs typeface="Roboto Medium" panose="02000000000000000000" pitchFamily="2" charset="0"/>
              </a:rPr>
              <a:t>Adds</a:t>
            </a:r>
            <a:r>
              <a:rPr lang="fr-CA" sz="2000" dirty="0">
                <a:latin typeface="Roboto Medium" panose="02000000000000000000" pitchFamily="2" charset="0"/>
                <a:ea typeface="Roboto Medium" panose="02000000000000000000" pitchFamily="2" charset="0"/>
                <a:cs typeface="Roboto Medium" panose="02000000000000000000" pitchFamily="2" charset="0"/>
              </a:rPr>
              <a:t> value or </a:t>
            </a:r>
            <a:r>
              <a:rPr lang="fr-CA" sz="2000" dirty="0" err="1">
                <a:latin typeface="Roboto Medium" panose="02000000000000000000" pitchFamily="2" charset="0"/>
                <a:ea typeface="Roboto Medium" panose="02000000000000000000" pitchFamily="2" charset="0"/>
                <a:cs typeface="Roboto Medium" panose="02000000000000000000" pitchFamily="2" charset="0"/>
              </a:rPr>
              <a:t>relieves</a:t>
            </a:r>
            <a:r>
              <a:rPr lang="fr-CA" sz="2000" dirty="0">
                <a:latin typeface="Roboto Medium" panose="02000000000000000000" pitchFamily="2" charset="0"/>
                <a:ea typeface="Roboto Medium" panose="02000000000000000000" pitchFamily="2" charset="0"/>
                <a:cs typeface="Roboto Medium" panose="02000000000000000000" pitchFamily="2" charset="0"/>
              </a:rPr>
              <a:t> </a:t>
            </a:r>
            <a:r>
              <a:rPr lang="fr-CA" sz="2000" dirty="0" err="1">
                <a:latin typeface="Roboto Medium" panose="02000000000000000000" pitchFamily="2" charset="0"/>
                <a:ea typeface="Roboto Medium" panose="02000000000000000000" pitchFamily="2" charset="0"/>
                <a:cs typeface="Roboto Medium" panose="02000000000000000000" pitchFamily="2" charset="0"/>
              </a:rPr>
              <a:t>symptom</a:t>
            </a:r>
            <a:r>
              <a:rPr lang="fr-CA" sz="2000" dirty="0">
                <a:latin typeface="Roboto Medium" panose="02000000000000000000" pitchFamily="2" charset="0"/>
                <a:ea typeface="Roboto Medium" panose="02000000000000000000" pitchFamily="2" charset="0"/>
                <a:cs typeface="Roboto Medium" panose="02000000000000000000" pitchFamily="2" charset="0"/>
              </a:rPr>
              <a:t> not root cause)</a:t>
            </a:r>
          </a:p>
          <a:p>
            <a:pPr marL="514350" indent="-514350">
              <a:buFont typeface="+mj-lt"/>
              <a:buAutoNum type="arabicPeriod"/>
            </a:pPr>
            <a:endParaRPr lang="fr-CA" sz="2000" dirty="0">
              <a:latin typeface="Roboto Medium" panose="02000000000000000000" pitchFamily="2" charset="0"/>
              <a:ea typeface="Roboto Medium" panose="02000000000000000000" pitchFamily="2" charset="0"/>
              <a:cs typeface="Roboto Medium" panose="02000000000000000000" pitchFamily="2" charset="0"/>
            </a:endParaRPr>
          </a:p>
          <a:p>
            <a:pPr marL="514350" indent="-514350">
              <a:buFont typeface="+mj-lt"/>
              <a:buAutoNum type="arabicPeriod"/>
            </a:pPr>
            <a:r>
              <a:rPr lang="fr-CA" sz="2000" dirty="0" err="1">
                <a:latin typeface="Roboto Medium" panose="02000000000000000000" pitchFamily="2" charset="0"/>
                <a:ea typeface="Roboto Medium" panose="02000000000000000000" pitchFamily="2" charset="0"/>
                <a:cs typeface="Roboto Medium" panose="02000000000000000000" pitchFamily="2" charset="0"/>
              </a:rPr>
              <a:t>Could</a:t>
            </a:r>
            <a:r>
              <a:rPr lang="fr-CA" sz="2000" dirty="0">
                <a:latin typeface="Roboto Medium" panose="02000000000000000000" pitchFamily="2" charset="0"/>
                <a:ea typeface="Roboto Medium" panose="02000000000000000000" pitchFamily="2" charset="0"/>
                <a:cs typeface="Roboto Medium" panose="02000000000000000000" pitchFamily="2" charset="0"/>
              </a:rPr>
              <a:t> do (e.g. </a:t>
            </a:r>
            <a:r>
              <a:rPr lang="fr-CA" sz="2000" dirty="0" err="1">
                <a:latin typeface="Roboto Medium" panose="02000000000000000000" pitchFamily="2" charset="0"/>
                <a:ea typeface="Roboto Medium" panose="02000000000000000000" pitchFamily="2" charset="0"/>
                <a:cs typeface="Roboto Medium" panose="02000000000000000000" pitchFamily="2" charset="0"/>
              </a:rPr>
              <a:t>nice</a:t>
            </a:r>
            <a:r>
              <a:rPr lang="fr-CA" sz="2000" dirty="0">
                <a:latin typeface="Roboto Medium" panose="02000000000000000000" pitchFamily="2" charset="0"/>
                <a:ea typeface="Roboto Medium" panose="02000000000000000000" pitchFamily="2" charset="0"/>
                <a:cs typeface="Roboto Medium" panose="02000000000000000000" pitchFamily="2" charset="0"/>
              </a:rPr>
              <a:t> to have)</a:t>
            </a:r>
          </a:p>
          <a:p>
            <a:pPr marL="514350" indent="-514350">
              <a:buFont typeface="+mj-lt"/>
              <a:buAutoNum type="arabicPeriod"/>
            </a:pPr>
            <a:endParaRPr lang="fr-CA" sz="2000" dirty="0">
              <a:latin typeface="Roboto Medium" panose="02000000000000000000" pitchFamily="2" charset="0"/>
              <a:ea typeface="Roboto Medium" panose="02000000000000000000" pitchFamily="2" charset="0"/>
              <a:cs typeface="Roboto Medium" panose="02000000000000000000" pitchFamily="2" charset="0"/>
            </a:endParaRPr>
          </a:p>
          <a:p>
            <a:pPr marL="514350" indent="-514350">
              <a:buFont typeface="+mj-lt"/>
              <a:buAutoNum type="arabicPeriod"/>
            </a:pPr>
            <a:r>
              <a:rPr lang="fr-CA" sz="2000" dirty="0">
                <a:latin typeface="Roboto Medium" panose="02000000000000000000" pitchFamily="2" charset="0"/>
                <a:ea typeface="Roboto Medium" panose="02000000000000000000" pitchFamily="2" charset="0"/>
                <a:cs typeface="Roboto Medium" panose="02000000000000000000" pitchFamily="2" charset="0"/>
              </a:rPr>
              <a:t>Do not do</a:t>
            </a:r>
          </a:p>
          <a:p>
            <a:pPr marL="814388" lvl="1" indent="-514350"/>
            <a:r>
              <a:rPr lang="fr-CA" sz="2000" dirty="0">
                <a:latin typeface="Roboto Medium" panose="02000000000000000000" pitchFamily="2" charset="0"/>
                <a:ea typeface="Roboto Medium" panose="02000000000000000000" pitchFamily="2" charset="0"/>
                <a:cs typeface="Roboto Medium" panose="02000000000000000000" pitchFamily="2" charset="0"/>
              </a:rPr>
              <a:t>Pet </a:t>
            </a:r>
            <a:r>
              <a:rPr lang="fr-CA" sz="2000" dirty="0" err="1">
                <a:latin typeface="Roboto Medium" panose="02000000000000000000" pitchFamily="2" charset="0"/>
                <a:ea typeface="Roboto Medium" panose="02000000000000000000" pitchFamily="2" charset="0"/>
                <a:cs typeface="Roboto Medium" panose="02000000000000000000" pitchFamily="2" charset="0"/>
              </a:rPr>
              <a:t>project</a:t>
            </a:r>
            <a:endParaRPr lang="fr-CA" sz="2000" dirty="0">
              <a:latin typeface="Roboto Medium" panose="02000000000000000000" pitchFamily="2" charset="0"/>
              <a:ea typeface="Roboto Medium" panose="02000000000000000000" pitchFamily="2" charset="0"/>
              <a:cs typeface="Roboto Medium" panose="02000000000000000000" pitchFamily="2" charset="0"/>
            </a:endParaRPr>
          </a:p>
          <a:p>
            <a:pPr marL="814388" lvl="1" indent="-514350"/>
            <a:r>
              <a:rPr lang="fr-CA" sz="2000" dirty="0" err="1">
                <a:latin typeface="Roboto Medium" panose="02000000000000000000" pitchFamily="2" charset="0"/>
                <a:ea typeface="Roboto Medium" panose="02000000000000000000" pitchFamily="2" charset="0"/>
                <a:cs typeface="Roboto Medium" panose="02000000000000000000" pitchFamily="2" charset="0"/>
              </a:rPr>
              <a:t>Shiny</a:t>
            </a:r>
            <a:r>
              <a:rPr lang="fr-CA" sz="2000" dirty="0">
                <a:latin typeface="Roboto Medium" panose="02000000000000000000" pitchFamily="2" charset="0"/>
                <a:ea typeface="Roboto Medium" panose="02000000000000000000" pitchFamily="2" charset="0"/>
                <a:cs typeface="Roboto Medium" panose="02000000000000000000" pitchFamily="2" charset="0"/>
              </a:rPr>
              <a:t> </a:t>
            </a:r>
            <a:r>
              <a:rPr lang="fr-CA" sz="2000" dirty="0" err="1">
                <a:latin typeface="Roboto Medium" panose="02000000000000000000" pitchFamily="2" charset="0"/>
                <a:ea typeface="Roboto Medium" panose="02000000000000000000" pitchFamily="2" charset="0"/>
                <a:cs typeface="Roboto Medium" panose="02000000000000000000" pitchFamily="2" charset="0"/>
              </a:rPr>
              <a:t>object</a:t>
            </a:r>
            <a:endParaRPr lang="fr-CA" sz="2000" dirty="0">
              <a:latin typeface="Roboto Medium" panose="02000000000000000000" pitchFamily="2" charset="0"/>
              <a:ea typeface="Roboto Medium" panose="02000000000000000000" pitchFamily="2" charset="0"/>
              <a:cs typeface="Roboto Medium" panose="02000000000000000000" pitchFamily="2" charset="0"/>
            </a:endParaRPr>
          </a:p>
          <a:p>
            <a:pPr marL="814388" lvl="1" indent="-514350"/>
            <a:r>
              <a:rPr lang="fr-CA" sz="2000" i="1" dirty="0" err="1">
                <a:latin typeface="Roboto Medium" panose="02000000000000000000" pitchFamily="2" charset="0"/>
                <a:ea typeface="Roboto Medium" panose="02000000000000000000" pitchFamily="2" charset="0"/>
                <a:cs typeface="Roboto Medium" panose="02000000000000000000" pitchFamily="2" charset="0"/>
              </a:rPr>
              <a:t>Everyone</a:t>
            </a:r>
            <a:r>
              <a:rPr lang="fr-CA" sz="2000" i="1" dirty="0">
                <a:latin typeface="Roboto Medium" panose="02000000000000000000" pitchFamily="2" charset="0"/>
                <a:ea typeface="Roboto Medium" panose="02000000000000000000" pitchFamily="2" charset="0"/>
                <a:cs typeface="Roboto Medium" panose="02000000000000000000" pitchFamily="2" charset="0"/>
              </a:rPr>
              <a:t> </a:t>
            </a:r>
            <a:r>
              <a:rPr lang="fr-CA" sz="2000" i="1" dirty="0" err="1">
                <a:latin typeface="Roboto Medium" panose="02000000000000000000" pitchFamily="2" charset="0"/>
                <a:ea typeface="Roboto Medium" panose="02000000000000000000" pitchFamily="2" charset="0"/>
                <a:cs typeface="Roboto Medium" panose="02000000000000000000" pitchFamily="2" charset="0"/>
              </a:rPr>
              <a:t>else</a:t>
            </a:r>
            <a:r>
              <a:rPr lang="fr-CA" sz="2000" i="1" dirty="0">
                <a:latin typeface="Roboto Medium" panose="02000000000000000000" pitchFamily="2" charset="0"/>
                <a:ea typeface="Roboto Medium" panose="02000000000000000000" pitchFamily="2" charset="0"/>
                <a:cs typeface="Roboto Medium" panose="02000000000000000000" pitchFamily="2" charset="0"/>
              </a:rPr>
              <a:t> </a:t>
            </a:r>
            <a:r>
              <a:rPr lang="fr-CA" sz="2000" i="1" dirty="0" err="1">
                <a:latin typeface="Roboto Medium" panose="02000000000000000000" pitchFamily="2" charset="0"/>
                <a:ea typeface="Roboto Medium" panose="02000000000000000000" pitchFamily="2" charset="0"/>
                <a:cs typeface="Roboto Medium" panose="02000000000000000000" pitchFamily="2" charset="0"/>
              </a:rPr>
              <a:t>is</a:t>
            </a:r>
            <a:r>
              <a:rPr lang="fr-CA" sz="2000" i="1" dirty="0">
                <a:latin typeface="Roboto Medium" panose="02000000000000000000" pitchFamily="2" charset="0"/>
                <a:ea typeface="Roboto Medium" panose="02000000000000000000" pitchFamily="2" charset="0"/>
                <a:cs typeface="Roboto Medium" panose="02000000000000000000" pitchFamily="2" charset="0"/>
              </a:rPr>
              <a:t> </a:t>
            </a:r>
            <a:r>
              <a:rPr lang="fr-CA" sz="2000" i="1" dirty="0" err="1">
                <a:latin typeface="Roboto Medium" panose="02000000000000000000" pitchFamily="2" charset="0"/>
                <a:ea typeface="Roboto Medium" panose="02000000000000000000" pitchFamily="2" charset="0"/>
                <a:cs typeface="Roboto Medium" panose="02000000000000000000" pitchFamily="2" charset="0"/>
              </a:rPr>
              <a:t>doing</a:t>
            </a:r>
            <a:r>
              <a:rPr lang="fr-CA" sz="2000" i="1" dirty="0">
                <a:latin typeface="Roboto Medium" panose="02000000000000000000" pitchFamily="2" charset="0"/>
                <a:ea typeface="Roboto Medium" panose="02000000000000000000" pitchFamily="2" charset="0"/>
                <a:cs typeface="Roboto Medium" panose="02000000000000000000" pitchFamily="2" charset="0"/>
              </a:rPr>
              <a:t> </a:t>
            </a:r>
            <a:r>
              <a:rPr lang="fr-CA" sz="2000" i="1" dirty="0" err="1">
                <a:latin typeface="Roboto Medium" panose="02000000000000000000" pitchFamily="2" charset="0"/>
                <a:ea typeface="Roboto Medium" panose="02000000000000000000" pitchFamily="2" charset="0"/>
                <a:cs typeface="Roboto Medium" panose="02000000000000000000" pitchFamily="2" charset="0"/>
              </a:rPr>
              <a:t>it</a:t>
            </a:r>
            <a:r>
              <a:rPr lang="fr-CA" sz="2000" i="1" dirty="0">
                <a:latin typeface="Roboto Medium" panose="02000000000000000000" pitchFamily="2" charset="0"/>
                <a:ea typeface="Roboto Medium" panose="02000000000000000000" pitchFamily="2" charset="0"/>
                <a:cs typeface="Roboto Medium" panose="02000000000000000000" pitchFamily="2" charset="0"/>
              </a:rPr>
              <a:t> </a:t>
            </a:r>
            <a:r>
              <a:rPr lang="fr-CA" sz="2000" dirty="0" err="1">
                <a:latin typeface="Roboto Medium" panose="02000000000000000000" pitchFamily="2" charset="0"/>
                <a:ea typeface="Roboto Medium" panose="02000000000000000000" pitchFamily="2" charset="0"/>
                <a:cs typeface="Roboto Medium" panose="02000000000000000000" pitchFamily="2" charset="0"/>
              </a:rPr>
              <a:t>priority</a:t>
            </a:r>
            <a:endParaRPr lang="fr-CA" sz="2000" dirty="0">
              <a:latin typeface="Roboto Medium" panose="02000000000000000000" pitchFamily="2" charset="0"/>
              <a:ea typeface="Roboto Medium" panose="02000000000000000000" pitchFamily="2" charset="0"/>
              <a:cs typeface="Roboto Medium" panose="02000000000000000000" pitchFamily="2" charset="0"/>
            </a:endParaRPr>
          </a:p>
        </p:txBody>
      </p:sp>
      <p:sp>
        <p:nvSpPr>
          <p:cNvPr id="2" name="Arrow: Up-Down 1">
            <a:extLst>
              <a:ext uri="{FF2B5EF4-FFF2-40B4-BE49-F238E27FC236}">
                <a16:creationId xmlns:a16="http://schemas.microsoft.com/office/drawing/2014/main" id="{DB2A4536-8A2E-410D-923B-B9C34F570140}"/>
              </a:ext>
            </a:extLst>
          </p:cNvPr>
          <p:cNvSpPr/>
          <p:nvPr/>
        </p:nvSpPr>
        <p:spPr>
          <a:xfrm>
            <a:off x="2768600" y="778510"/>
            <a:ext cx="436880" cy="5170169"/>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TextBox 3">
            <a:extLst>
              <a:ext uri="{FF2B5EF4-FFF2-40B4-BE49-F238E27FC236}">
                <a16:creationId xmlns:a16="http://schemas.microsoft.com/office/drawing/2014/main" id="{C70554FA-10FF-4EB0-A5BB-FBADE2A70AA9}"/>
              </a:ext>
            </a:extLst>
          </p:cNvPr>
          <p:cNvSpPr txBox="1"/>
          <p:nvPr/>
        </p:nvSpPr>
        <p:spPr>
          <a:xfrm>
            <a:off x="1068243" y="858003"/>
            <a:ext cx="1488613" cy="369332"/>
          </a:xfrm>
          <a:prstGeom prst="rect">
            <a:avLst/>
          </a:prstGeom>
          <a:noFill/>
        </p:spPr>
        <p:txBody>
          <a:bodyPr wrap="none" rtlCol="0">
            <a:spAutoFit/>
          </a:bodyPr>
          <a:lstStyle/>
          <a:p>
            <a:r>
              <a:rPr lang="fr-CA" b="1" dirty="0" err="1">
                <a:latin typeface="Roboto Medium" panose="020F0502020204030204" pitchFamily="2" charset="0"/>
                <a:ea typeface="Roboto Medium" panose="020F0502020204030204" pitchFamily="2" charset="0"/>
                <a:cs typeface="Roboto Medium" panose="020F0502020204030204" pitchFamily="2" charset="0"/>
              </a:rPr>
              <a:t>Highest</a:t>
            </a:r>
            <a:r>
              <a:rPr lang="fr-CA" b="1" dirty="0">
                <a:latin typeface="Roboto Medium" panose="020F0502020204030204" pitchFamily="2" charset="0"/>
                <a:ea typeface="Roboto Medium" panose="020F0502020204030204" pitchFamily="2" charset="0"/>
                <a:cs typeface="Roboto Medium" panose="020F0502020204030204" pitchFamily="2" charset="0"/>
              </a:rPr>
              <a:t> Value</a:t>
            </a:r>
          </a:p>
        </p:txBody>
      </p:sp>
      <p:sp>
        <p:nvSpPr>
          <p:cNvPr id="6" name="TextBox 5">
            <a:extLst>
              <a:ext uri="{FF2B5EF4-FFF2-40B4-BE49-F238E27FC236}">
                <a16:creationId xmlns:a16="http://schemas.microsoft.com/office/drawing/2014/main" id="{F954404E-61EE-40BA-B351-8DC35805AD79}"/>
              </a:ext>
            </a:extLst>
          </p:cNvPr>
          <p:cNvSpPr txBox="1"/>
          <p:nvPr/>
        </p:nvSpPr>
        <p:spPr>
          <a:xfrm>
            <a:off x="1119539" y="5369799"/>
            <a:ext cx="1444691" cy="369332"/>
          </a:xfrm>
          <a:prstGeom prst="rect">
            <a:avLst/>
          </a:prstGeom>
          <a:noFill/>
        </p:spPr>
        <p:txBody>
          <a:bodyPr wrap="none" rtlCol="0">
            <a:spAutoFit/>
          </a:bodyPr>
          <a:lstStyle/>
          <a:p>
            <a:r>
              <a:rPr lang="fr-CA" b="1" dirty="0" err="1">
                <a:latin typeface="Roboto Medium" panose="020F0502020204030204" pitchFamily="2" charset="0"/>
                <a:ea typeface="Roboto Medium" panose="020F0502020204030204" pitchFamily="2" charset="0"/>
                <a:cs typeface="Roboto Medium" panose="020F0502020204030204" pitchFamily="2" charset="0"/>
              </a:rPr>
              <a:t>Lowest</a:t>
            </a:r>
            <a:r>
              <a:rPr lang="fr-CA" b="1" dirty="0">
                <a:latin typeface="Roboto Medium" panose="020F0502020204030204" pitchFamily="2" charset="0"/>
                <a:ea typeface="Roboto Medium" panose="020F0502020204030204" pitchFamily="2" charset="0"/>
                <a:cs typeface="Roboto Medium" panose="020F0502020204030204" pitchFamily="2" charset="0"/>
              </a:rPr>
              <a:t> Value</a:t>
            </a:r>
          </a:p>
        </p:txBody>
      </p:sp>
      <p:sp>
        <p:nvSpPr>
          <p:cNvPr id="5" name="Slide Number Placeholder 4">
            <a:extLst>
              <a:ext uri="{FF2B5EF4-FFF2-40B4-BE49-F238E27FC236}">
                <a16:creationId xmlns:a16="http://schemas.microsoft.com/office/drawing/2014/main" id="{FF562FDC-E804-8728-343F-5B8D133ABA31}"/>
              </a:ext>
            </a:extLst>
          </p:cNvPr>
          <p:cNvSpPr>
            <a:spLocks noGrp="1"/>
          </p:cNvSpPr>
          <p:nvPr>
            <p:ph type="sldNum" sz="quarter" idx="4"/>
          </p:nvPr>
        </p:nvSpPr>
        <p:spPr/>
        <p:txBody>
          <a:bodyPr/>
          <a:lstStyle/>
          <a:p>
            <a:fld id="{2239F8FD-FE00-4FA5-929B-49169E311E15}" type="slidenum">
              <a:rPr lang="en-CA" smtClean="0"/>
              <a:t>20</a:t>
            </a:fld>
            <a:endParaRPr lang="en-CA"/>
          </a:p>
        </p:txBody>
      </p:sp>
    </p:spTree>
    <p:extLst>
      <p:ext uri="{BB962C8B-B14F-4D97-AF65-F5344CB8AC3E}">
        <p14:creationId xmlns:p14="http://schemas.microsoft.com/office/powerpoint/2010/main" val="244366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28801" y="6324601"/>
            <a:ext cx="124777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F1AC01D7-34B9-42F9-B0C1-A32848B68B6C}"/>
              </a:ext>
            </a:extLst>
          </p:cNvPr>
          <p:cNvPicPr>
            <a:picLocks noChangeAspect="1"/>
          </p:cNvPicPr>
          <p:nvPr/>
        </p:nvPicPr>
        <p:blipFill>
          <a:blip r:embed="rId4"/>
          <a:stretch>
            <a:fillRect/>
          </a:stretch>
        </p:blipFill>
        <p:spPr>
          <a:xfrm>
            <a:off x="0" y="-970740"/>
            <a:ext cx="12341132" cy="8222279"/>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72464" y="116633"/>
            <a:ext cx="1368790" cy="2038307"/>
          </a:xfrm>
          <a:prstGeom prst="rect">
            <a:avLst/>
          </a:prstGeom>
        </p:spPr>
      </p:pic>
      <p:pic>
        <p:nvPicPr>
          <p:cNvPr id="7" name="Picture 6">
            <a:extLst>
              <a:ext uri="{FF2B5EF4-FFF2-40B4-BE49-F238E27FC236}">
                <a16:creationId xmlns:a16="http://schemas.microsoft.com/office/drawing/2014/main" id="{F184A14B-C477-4D4E-A16D-CBFAE95858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84004" y="5556949"/>
            <a:ext cx="857250" cy="538678"/>
          </a:xfrm>
          <a:prstGeom prst="rect">
            <a:avLst/>
          </a:prstGeom>
        </p:spPr>
      </p:pic>
      <p:sp>
        <p:nvSpPr>
          <p:cNvPr id="4" name="Slide Number Placeholder 3">
            <a:extLst>
              <a:ext uri="{FF2B5EF4-FFF2-40B4-BE49-F238E27FC236}">
                <a16:creationId xmlns:a16="http://schemas.microsoft.com/office/drawing/2014/main" id="{392A5FE9-BDEC-729C-5772-080D8965FF98}"/>
              </a:ext>
            </a:extLst>
          </p:cNvPr>
          <p:cNvSpPr>
            <a:spLocks noGrp="1"/>
          </p:cNvSpPr>
          <p:nvPr>
            <p:ph type="sldNum" sz="quarter" idx="4"/>
          </p:nvPr>
        </p:nvSpPr>
        <p:spPr/>
        <p:txBody>
          <a:bodyPr/>
          <a:lstStyle/>
          <a:p>
            <a:fld id="{2239F8FD-FE00-4FA5-929B-49169E311E15}" type="slidenum">
              <a:rPr lang="en-CA" smtClean="0"/>
              <a:t>21</a:t>
            </a:fld>
            <a:endParaRPr lang="en-CA"/>
          </a:p>
        </p:txBody>
      </p:sp>
    </p:spTree>
    <p:extLst>
      <p:ext uri="{BB962C8B-B14F-4D97-AF65-F5344CB8AC3E}">
        <p14:creationId xmlns:p14="http://schemas.microsoft.com/office/powerpoint/2010/main" val="2572246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Oval 4"/>
          <p:cNvSpPr>
            <a:spLocks noChangeArrowheads="1"/>
          </p:cNvSpPr>
          <p:nvPr/>
        </p:nvSpPr>
        <p:spPr bwMode="auto">
          <a:xfrm>
            <a:off x="4139207" y="1066177"/>
            <a:ext cx="3456384" cy="3354381"/>
          </a:xfrm>
          <a:prstGeom prst="ellipse">
            <a:avLst/>
          </a:prstGeom>
          <a:solidFill>
            <a:srgbClr val="00B0F0"/>
          </a:solidFill>
          <a:ln w="9525" algn="ctr">
            <a:noFill/>
            <a:round/>
            <a:headEnd/>
            <a:tailEnd/>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en-CA" altLang="en-US" sz="2800" b="1" dirty="0">
                <a:solidFill>
                  <a:srgbClr val="FFFFFF"/>
                </a:solidFill>
                <a:latin typeface="Roboto Medium" panose="02000000000000000000" pitchFamily="2" charset="0"/>
                <a:ea typeface="Roboto Medium" panose="02000000000000000000" pitchFamily="2" charset="0"/>
                <a:cs typeface="Roboto Medium" panose="02000000000000000000" pitchFamily="2" charset="0"/>
              </a:rPr>
              <a:t>Your unit’s capacity</a:t>
            </a:r>
            <a:endParaRPr lang="en-US" altLang="en-US" sz="2800" b="1" dirty="0">
              <a:solidFill>
                <a:srgbClr val="FFFFFF"/>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6" name="TextBox 5"/>
          <p:cNvSpPr txBox="1">
            <a:spLocks noChangeArrowheads="1"/>
          </p:cNvSpPr>
          <p:nvPr/>
        </p:nvSpPr>
        <p:spPr bwMode="auto">
          <a:xfrm>
            <a:off x="2214341" y="1252957"/>
            <a:ext cx="21547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n-CA" altLang="en-US"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Running day-to-day</a:t>
            </a:r>
          </a:p>
          <a:p>
            <a:pPr>
              <a:defRPr/>
            </a:pPr>
            <a:r>
              <a:rPr lang="en-CA" altLang="en-US"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operations</a:t>
            </a:r>
            <a:endParaRPr lang="en-US" altLang="en-US"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7" name="TextBox 6"/>
          <p:cNvSpPr txBox="1">
            <a:spLocks noChangeArrowheads="1"/>
          </p:cNvSpPr>
          <p:nvPr/>
        </p:nvSpPr>
        <p:spPr bwMode="auto">
          <a:xfrm>
            <a:off x="7320136" y="1184472"/>
            <a:ext cx="25620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CA" altLang="en-US"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Supporting Corporate priority projects</a:t>
            </a:r>
            <a:endParaRPr lang="en-US" altLang="en-US"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8" name="TextBox 7"/>
          <p:cNvSpPr txBox="1">
            <a:spLocks noChangeArrowheads="1"/>
          </p:cNvSpPr>
          <p:nvPr/>
        </p:nvSpPr>
        <p:spPr bwMode="auto">
          <a:xfrm>
            <a:off x="2383156" y="3378728"/>
            <a:ext cx="178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n-CA" altLang="en-US"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Implementing</a:t>
            </a:r>
          </a:p>
          <a:p>
            <a:pPr>
              <a:defRPr/>
            </a:pPr>
            <a:r>
              <a:rPr lang="en-CA" altLang="en-US"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Central Agency </a:t>
            </a:r>
          </a:p>
          <a:p>
            <a:pPr>
              <a:defRPr/>
            </a:pPr>
            <a:r>
              <a:rPr lang="en-CA" altLang="en-US"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priorities</a:t>
            </a:r>
            <a:endParaRPr lang="en-US" altLang="en-US"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9" name="TextBox 8"/>
          <p:cNvSpPr txBox="1">
            <a:spLocks noChangeArrowheads="1"/>
          </p:cNvSpPr>
          <p:nvPr/>
        </p:nvSpPr>
        <p:spPr bwMode="auto">
          <a:xfrm>
            <a:off x="7561262" y="3241760"/>
            <a:ext cx="24849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n-CA" altLang="en-US"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Transformational</a:t>
            </a:r>
          </a:p>
          <a:p>
            <a:pPr>
              <a:defRPr/>
            </a:pPr>
            <a:r>
              <a:rPr lang="en-CA" altLang="en-US"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projects to deliver own</a:t>
            </a:r>
          </a:p>
          <a:p>
            <a:pPr>
              <a:defRPr/>
            </a:pPr>
            <a:r>
              <a:rPr lang="en-CA" altLang="en-US"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operational functions</a:t>
            </a:r>
          </a:p>
          <a:p>
            <a:pPr>
              <a:defRPr/>
            </a:pPr>
            <a:r>
              <a:rPr lang="en-CA" altLang="en-US"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more efficiently</a:t>
            </a:r>
            <a:endParaRPr lang="en-US" altLang="en-US"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2" name="TextBox 1"/>
          <p:cNvSpPr txBox="1"/>
          <p:nvPr/>
        </p:nvSpPr>
        <p:spPr>
          <a:xfrm>
            <a:off x="2109654" y="5162864"/>
            <a:ext cx="7972690" cy="954107"/>
          </a:xfrm>
          <a:prstGeom prst="rect">
            <a:avLst/>
          </a:prstGeom>
          <a:noFill/>
        </p:spPr>
        <p:txBody>
          <a:bodyPr wrap="square" rtlCol="0">
            <a:spAutoFit/>
          </a:bodyPr>
          <a:lstStyle/>
          <a:p>
            <a:pPr algn="ctr">
              <a:defRPr/>
            </a:pPr>
            <a:r>
              <a:rPr lang="en-CA" sz="2800"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Can you </a:t>
            </a:r>
            <a:r>
              <a:rPr lang="en-CA" sz="2800" b="1" i="1" u="sng"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really</a:t>
            </a:r>
            <a:r>
              <a:rPr lang="en-CA" sz="2800"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 get it all done in the next 12 months?</a:t>
            </a:r>
            <a:endParaRPr lang="en-US" sz="2800"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1" name="TextBox 10"/>
          <p:cNvSpPr txBox="1">
            <a:spLocks noChangeArrowheads="1"/>
          </p:cNvSpPr>
          <p:nvPr/>
        </p:nvSpPr>
        <p:spPr bwMode="auto">
          <a:xfrm>
            <a:off x="5374756" y="4585902"/>
            <a:ext cx="1442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n-CA" altLang="en-US"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Others?</a:t>
            </a:r>
            <a:endParaRPr lang="en-US" altLang="en-US"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4" name="Slide Number Placeholder 3">
            <a:extLst>
              <a:ext uri="{FF2B5EF4-FFF2-40B4-BE49-F238E27FC236}">
                <a16:creationId xmlns:a16="http://schemas.microsoft.com/office/drawing/2014/main" id="{2FCC04F1-EB75-AF4A-F334-183F467B6045}"/>
              </a:ext>
            </a:extLst>
          </p:cNvPr>
          <p:cNvSpPr>
            <a:spLocks noGrp="1"/>
          </p:cNvSpPr>
          <p:nvPr>
            <p:ph type="sldNum" sz="quarter" idx="4"/>
          </p:nvPr>
        </p:nvSpPr>
        <p:spPr/>
        <p:txBody>
          <a:bodyPr/>
          <a:lstStyle/>
          <a:p>
            <a:fld id="{2239F8FD-FE00-4FA5-929B-49169E311E15}" type="slidenum">
              <a:rPr lang="en-CA" smtClean="0"/>
              <a:t>22</a:t>
            </a:fld>
            <a:endParaRPr lang="en-CA"/>
          </a:p>
        </p:txBody>
      </p:sp>
    </p:spTree>
    <p:extLst>
      <p:ext uri="{BB962C8B-B14F-4D97-AF65-F5344CB8AC3E}">
        <p14:creationId xmlns:p14="http://schemas.microsoft.com/office/powerpoint/2010/main" val="3453394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1043438" y="936942"/>
            <a:ext cx="10310361" cy="606091"/>
          </a:xfrm>
        </p:spPr>
        <p:txBody>
          <a:bodyPr>
            <a:normAutofit lnSpcReduction="10000"/>
          </a:bodyPr>
          <a:lstStyle/>
          <a:p>
            <a:r>
              <a:rPr lang="en-CA" sz="40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How much capacity is available?</a:t>
            </a:r>
            <a:endParaRPr lang="en-US" sz="2300"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 Placeholder 5">
            <a:extLst>
              <a:ext uri="{FF2B5EF4-FFF2-40B4-BE49-F238E27FC236}">
                <a16:creationId xmlns:a16="http://schemas.microsoft.com/office/drawing/2014/main" id="{C4DF6FD7-EB73-65D7-3453-E2A7B6BAAA42}"/>
              </a:ext>
            </a:extLst>
          </p:cNvPr>
          <p:cNvSpPr>
            <a:spLocks noGrp="1"/>
          </p:cNvSpPr>
          <p:nvPr>
            <p:ph type="body" sz="quarter" idx="15"/>
          </p:nvPr>
        </p:nvSpPr>
        <p:spPr/>
        <p:txBody>
          <a:bodyPr/>
          <a:lstStyle/>
          <a:p>
            <a:pPr marL="457200" indent="-457200">
              <a:buFont typeface="+mj-lt"/>
              <a:buAutoNum type="arabicPeriod"/>
            </a:pPr>
            <a:r>
              <a:rPr lang="en-CA" sz="24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How many people days (outside of delivering the day-to-day business) are available per major job group in the team?</a:t>
            </a:r>
          </a:p>
          <a:p>
            <a:pPr marL="457200" indent="-457200">
              <a:buFont typeface="+mj-lt"/>
              <a:buAutoNum type="arabicPeriod"/>
            </a:pPr>
            <a:endParaRPr lang="en-CA" sz="2400"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457200" indent="-457200">
              <a:buFont typeface="+mj-lt"/>
              <a:buAutoNum type="arabicPeriod"/>
            </a:pPr>
            <a:r>
              <a:rPr lang="en-CA" sz="24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Start with a full year (260 days), </a:t>
            </a:r>
          </a:p>
          <a:p>
            <a:pPr lvl="1"/>
            <a:r>
              <a:rPr lang="en-CA" sz="20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Subtract sickness and family (-10 days)</a:t>
            </a:r>
          </a:p>
          <a:p>
            <a:pPr lvl="1"/>
            <a:r>
              <a:rPr lang="en-CA" sz="20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Subtract vacation leave (20 days)</a:t>
            </a:r>
          </a:p>
          <a:p>
            <a:pPr lvl="1"/>
            <a:r>
              <a:rPr lang="en-CA" sz="20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Subtract day to day business</a:t>
            </a:r>
          </a:p>
          <a:p>
            <a:pPr marL="457200" lvl="1" indent="0">
              <a:buNone/>
            </a:pPr>
            <a:endParaRPr lang="en-CA" sz="2000"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457200" indent="-457200">
              <a:buFont typeface="+mj-lt"/>
              <a:buAutoNum type="arabicPeriod"/>
            </a:pPr>
            <a:r>
              <a:rPr lang="en-CA" sz="23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How many days are available for these priorities by job group, by quarter? </a:t>
            </a:r>
          </a:p>
          <a:p>
            <a:pPr marL="457200" indent="-457200">
              <a:buFont typeface="+mj-lt"/>
              <a:buAutoNum type="arabicPeriod"/>
            </a:pPr>
            <a:endParaRPr lang="en-CA" sz="2300"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457200" indent="-457200">
              <a:buFont typeface="+mj-lt"/>
              <a:buAutoNum type="arabicPeriod"/>
            </a:pPr>
            <a:r>
              <a:rPr lang="en-CA" sz="23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This is your “available capacity”</a:t>
            </a:r>
            <a:endParaRPr lang="en-US" sz="2300"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 name="Slide Number Placeholder 6">
            <a:extLst>
              <a:ext uri="{FF2B5EF4-FFF2-40B4-BE49-F238E27FC236}">
                <a16:creationId xmlns:a16="http://schemas.microsoft.com/office/drawing/2014/main" id="{F8455EE4-4C0E-0595-6891-D322390CA8DF}"/>
              </a:ext>
            </a:extLst>
          </p:cNvPr>
          <p:cNvSpPr>
            <a:spLocks noGrp="1"/>
          </p:cNvSpPr>
          <p:nvPr>
            <p:ph type="sldNum" sz="quarter" idx="10"/>
          </p:nvPr>
        </p:nvSpPr>
        <p:spPr/>
        <p:txBody>
          <a:bodyPr/>
          <a:lstStyle/>
          <a:p>
            <a:fld id="{887A9567-B06F-C940-B410-F4F3929FAE7F}" type="slidenum">
              <a:rPr lang="en-US" smtClean="0"/>
              <a:pPr/>
              <a:t>23</a:t>
            </a:fld>
            <a:endParaRPr lang="en-US"/>
          </a:p>
        </p:txBody>
      </p:sp>
    </p:spTree>
    <p:extLst>
      <p:ext uri="{BB962C8B-B14F-4D97-AF65-F5344CB8AC3E}">
        <p14:creationId xmlns:p14="http://schemas.microsoft.com/office/powerpoint/2010/main" val="425701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F1CD6A-B0D9-45EE-6185-923DA677C616}"/>
              </a:ext>
            </a:extLst>
          </p:cNvPr>
          <p:cNvSpPr>
            <a:spLocks noGrp="1"/>
          </p:cNvSpPr>
          <p:nvPr>
            <p:ph type="body" sz="quarter" idx="14"/>
          </p:nvPr>
        </p:nvSpPr>
        <p:spPr/>
        <p:txBody>
          <a:bodyPr/>
          <a:lstStyle/>
          <a:p>
            <a:r>
              <a:rPr lang="en-CA" dirty="0"/>
              <a:t>Learning Objectives</a:t>
            </a:r>
            <a:endParaRPr lang="en-US" dirty="0"/>
          </a:p>
        </p:txBody>
      </p:sp>
      <p:sp>
        <p:nvSpPr>
          <p:cNvPr id="6" name="Text Placeholder 5">
            <a:extLst>
              <a:ext uri="{FF2B5EF4-FFF2-40B4-BE49-F238E27FC236}">
                <a16:creationId xmlns:a16="http://schemas.microsoft.com/office/drawing/2014/main" id="{5552444E-59D7-00A0-0F6D-5C0211EE59EE}"/>
              </a:ext>
            </a:extLst>
          </p:cNvPr>
          <p:cNvSpPr>
            <a:spLocks noGrp="1"/>
          </p:cNvSpPr>
          <p:nvPr>
            <p:ph type="body" sz="quarter" idx="15"/>
          </p:nvPr>
        </p:nvSpPr>
        <p:spPr/>
        <p:txBody>
          <a:bodyPr/>
          <a:lstStyle/>
          <a:p>
            <a:pPr marL="342900" indent="-342900">
              <a:buFont typeface="+mj-lt"/>
              <a:buAutoNum type="arabicPeriod"/>
            </a:pPr>
            <a:r>
              <a:rPr lang="en-CA" dirty="0"/>
              <a:t>What is the cost of too many priorities? </a:t>
            </a:r>
          </a:p>
          <a:p>
            <a:pPr marL="342900" indent="-342900">
              <a:buFont typeface="+mj-lt"/>
              <a:buAutoNum type="arabicPeriod"/>
            </a:pPr>
            <a:r>
              <a:rPr lang="en-CA" dirty="0"/>
              <a:t>How can we reduce the number of priorities?</a:t>
            </a:r>
          </a:p>
          <a:p>
            <a:pPr marL="342900" indent="-342900">
              <a:buFont typeface="+mj-lt"/>
              <a:buAutoNum type="arabicPeriod"/>
            </a:pPr>
            <a:r>
              <a:rPr lang="en-CA" dirty="0"/>
              <a:t>How can we better execute our remaining priorities?</a:t>
            </a:r>
          </a:p>
          <a:p>
            <a:pPr marL="342900" indent="-342900">
              <a:buFont typeface="+mj-lt"/>
              <a:buAutoNum type="arabicPeriod"/>
            </a:pPr>
            <a:r>
              <a:rPr lang="en-CA" dirty="0"/>
              <a:t>Three things to try out.</a:t>
            </a:r>
            <a:endParaRPr lang="en-US" dirty="0"/>
          </a:p>
        </p:txBody>
      </p:sp>
      <p:sp>
        <p:nvSpPr>
          <p:cNvPr id="2" name="Rectangle: Rounded Corners 1">
            <a:extLst>
              <a:ext uri="{FF2B5EF4-FFF2-40B4-BE49-F238E27FC236}">
                <a16:creationId xmlns:a16="http://schemas.microsoft.com/office/drawing/2014/main" id="{DA5B1141-AE15-F4F4-D764-22898F28250D}"/>
              </a:ext>
            </a:extLst>
          </p:cNvPr>
          <p:cNvSpPr/>
          <p:nvPr/>
        </p:nvSpPr>
        <p:spPr>
          <a:xfrm>
            <a:off x="889000" y="2561167"/>
            <a:ext cx="6112933" cy="491066"/>
          </a:xfrm>
          <a:prstGeom prst="roundRect">
            <a:avLst/>
          </a:prstGeom>
          <a:noFill/>
          <a:ln w="571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Light"/>
              <a:ea typeface="+mn-ea"/>
              <a:cs typeface="+mn-cs"/>
            </a:endParaRPr>
          </a:p>
        </p:txBody>
      </p:sp>
      <p:sp>
        <p:nvSpPr>
          <p:cNvPr id="3" name="Slide Number Placeholder 2">
            <a:extLst>
              <a:ext uri="{FF2B5EF4-FFF2-40B4-BE49-F238E27FC236}">
                <a16:creationId xmlns:a16="http://schemas.microsoft.com/office/drawing/2014/main" id="{276A6FB8-52D5-9089-2233-F8433EC4522B}"/>
              </a:ext>
            </a:extLst>
          </p:cNvPr>
          <p:cNvSpPr>
            <a:spLocks noGrp="1"/>
          </p:cNvSpPr>
          <p:nvPr>
            <p:ph type="sldNum" sz="quarter" idx="10"/>
          </p:nvPr>
        </p:nvSpPr>
        <p:spPr/>
        <p:txBody>
          <a:bodyPr/>
          <a:lstStyle/>
          <a:p>
            <a:fld id="{887A9567-B06F-C940-B410-F4F3929FAE7F}" type="slidenum">
              <a:rPr lang="en-US" smtClean="0">
                <a:solidFill>
                  <a:srgbClr val="D3C8BE"/>
                </a:solidFill>
              </a:rPr>
              <a:pPr/>
              <a:t>24</a:t>
            </a:fld>
            <a:endParaRPr lang="en-US">
              <a:solidFill>
                <a:srgbClr val="D3C8BE"/>
              </a:solidFill>
            </a:endParaRPr>
          </a:p>
        </p:txBody>
      </p:sp>
    </p:spTree>
    <p:extLst>
      <p:ext uri="{BB962C8B-B14F-4D97-AF65-F5344CB8AC3E}">
        <p14:creationId xmlns:p14="http://schemas.microsoft.com/office/powerpoint/2010/main" val="4226101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p:cNvSpPr>
            <a:spLocks noGrp="1"/>
          </p:cNvSpPr>
          <p:nvPr>
            <p:ph idx="1"/>
          </p:nvPr>
        </p:nvSpPr>
        <p:spPr>
          <a:xfrm>
            <a:off x="7404375" y="330299"/>
            <a:ext cx="3490051" cy="2946488"/>
          </a:xfrm>
        </p:spPr>
        <p:txBody>
          <a:bodyPr/>
          <a:lstStyle/>
          <a:p>
            <a:pPr>
              <a:spcBef>
                <a:spcPts val="0"/>
              </a:spcBef>
            </a:pPr>
            <a:r>
              <a:rPr lang="en-CA" sz="2000" u="sng" dirty="0">
                <a:solidFill>
                  <a:srgbClr val="000000"/>
                </a:solidFill>
                <a:latin typeface="Roboto" panose="02000000000000000000" pitchFamily="2" charset="0"/>
                <a:ea typeface="Roboto" panose="02000000000000000000" pitchFamily="2" charset="0"/>
              </a:rPr>
              <a:t>Lean Approach:</a:t>
            </a:r>
            <a:br>
              <a:rPr lang="en-CA" sz="2000" dirty="0">
                <a:solidFill>
                  <a:srgbClr val="000000"/>
                </a:solidFill>
                <a:latin typeface="Roboto" panose="02000000000000000000" pitchFamily="2" charset="0"/>
                <a:ea typeface="Roboto" panose="02000000000000000000" pitchFamily="2" charset="0"/>
              </a:rPr>
            </a:br>
            <a:r>
              <a:rPr lang="en-CA" sz="2000" dirty="0">
                <a:solidFill>
                  <a:srgbClr val="000000"/>
                </a:solidFill>
                <a:latin typeface="Roboto" panose="02000000000000000000" pitchFamily="2" charset="0"/>
                <a:ea typeface="Roboto" panose="02000000000000000000" pitchFamily="2" charset="0"/>
              </a:rPr>
              <a:t>-Less “context switching”</a:t>
            </a:r>
          </a:p>
          <a:p>
            <a:pPr>
              <a:spcBef>
                <a:spcPts val="0"/>
              </a:spcBef>
            </a:pPr>
            <a:r>
              <a:rPr lang="en-CA" sz="2000" dirty="0">
                <a:solidFill>
                  <a:srgbClr val="000000"/>
                </a:solidFill>
                <a:latin typeface="Roboto" panose="02000000000000000000" pitchFamily="2" charset="0"/>
                <a:ea typeface="Roboto" panose="02000000000000000000" pitchFamily="2" charset="0"/>
              </a:rPr>
              <a:t>-faster</a:t>
            </a:r>
            <a:br>
              <a:rPr lang="en-CA" sz="2000" dirty="0">
                <a:solidFill>
                  <a:srgbClr val="000000"/>
                </a:solidFill>
                <a:latin typeface="Roboto" panose="02000000000000000000" pitchFamily="2" charset="0"/>
                <a:ea typeface="Roboto" panose="02000000000000000000" pitchFamily="2" charset="0"/>
              </a:rPr>
            </a:br>
            <a:r>
              <a:rPr lang="en-CA" sz="2000" dirty="0">
                <a:solidFill>
                  <a:srgbClr val="000000"/>
                </a:solidFill>
                <a:latin typeface="Roboto" panose="02000000000000000000" pitchFamily="2" charset="0"/>
                <a:ea typeface="Roboto" panose="02000000000000000000" pitchFamily="2" charset="0"/>
              </a:rPr>
              <a:t>-less effort</a:t>
            </a:r>
            <a:br>
              <a:rPr lang="en-CA" sz="2000" dirty="0">
                <a:solidFill>
                  <a:srgbClr val="000000"/>
                </a:solidFill>
                <a:latin typeface="Roboto" panose="02000000000000000000" pitchFamily="2" charset="0"/>
                <a:ea typeface="Roboto" panose="02000000000000000000" pitchFamily="2" charset="0"/>
              </a:rPr>
            </a:br>
            <a:r>
              <a:rPr lang="en-CA" sz="2000" dirty="0">
                <a:solidFill>
                  <a:srgbClr val="000000"/>
                </a:solidFill>
                <a:latin typeface="Roboto" panose="02000000000000000000" pitchFamily="2" charset="0"/>
                <a:ea typeface="Roboto" panose="02000000000000000000" pitchFamily="2" charset="0"/>
              </a:rPr>
              <a:t>-less rework</a:t>
            </a:r>
            <a:br>
              <a:rPr lang="en-CA" sz="2000" dirty="0">
                <a:latin typeface="Roboto" panose="02000000000000000000" pitchFamily="2" charset="0"/>
                <a:ea typeface="Roboto" panose="02000000000000000000" pitchFamily="2" charset="0"/>
              </a:rPr>
            </a:br>
            <a:endParaRPr lang="en-CA" sz="2000" dirty="0">
              <a:latin typeface="Roboto" panose="02000000000000000000" pitchFamily="2" charset="0"/>
              <a:ea typeface="Roboto" panose="02000000000000000000" pitchFamily="2" charset="0"/>
            </a:endParaRPr>
          </a:p>
        </p:txBody>
      </p:sp>
      <p:sp>
        <p:nvSpPr>
          <p:cNvPr id="7" name="Rounded Rectangle 6"/>
          <p:cNvSpPr/>
          <p:nvPr/>
        </p:nvSpPr>
        <p:spPr bwMode="auto">
          <a:xfrm>
            <a:off x="2286000" y="685800"/>
            <a:ext cx="533400" cy="45720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A1</a:t>
            </a:r>
          </a:p>
        </p:txBody>
      </p:sp>
      <p:sp>
        <p:nvSpPr>
          <p:cNvPr id="8" name="Rounded Rectangle 7"/>
          <p:cNvSpPr/>
          <p:nvPr/>
        </p:nvSpPr>
        <p:spPr bwMode="auto">
          <a:xfrm>
            <a:off x="2975741" y="685800"/>
            <a:ext cx="533400" cy="45720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A2</a:t>
            </a:r>
          </a:p>
        </p:txBody>
      </p:sp>
      <p:sp>
        <p:nvSpPr>
          <p:cNvPr id="9" name="Rounded Rectangle 8"/>
          <p:cNvSpPr/>
          <p:nvPr/>
        </p:nvSpPr>
        <p:spPr bwMode="auto">
          <a:xfrm>
            <a:off x="3657600" y="685800"/>
            <a:ext cx="533400" cy="45720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A3</a:t>
            </a:r>
          </a:p>
        </p:txBody>
      </p:sp>
      <p:sp>
        <p:nvSpPr>
          <p:cNvPr id="10" name="Rounded Rectangle 9"/>
          <p:cNvSpPr/>
          <p:nvPr/>
        </p:nvSpPr>
        <p:spPr bwMode="auto">
          <a:xfrm>
            <a:off x="4876800" y="685800"/>
            <a:ext cx="2133600" cy="45720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b="1" dirty="0">
                <a:solidFill>
                  <a:srgbClr val="FFFFFF"/>
                </a:solidFill>
                <a:latin typeface="Roboto Medium" panose="02000000000000000000" pitchFamily="2" charset="0"/>
                <a:ea typeface="Roboto Medium" panose="02000000000000000000" pitchFamily="2" charset="0"/>
              </a:rPr>
              <a:t>Initiative A</a:t>
            </a:r>
            <a:endParaRPr lang="en-CA" b="1" baseline="-25000" dirty="0">
              <a:solidFill>
                <a:srgbClr val="FFFFFF"/>
              </a:solidFill>
              <a:latin typeface="Roboto Medium" panose="02000000000000000000" pitchFamily="2" charset="0"/>
              <a:ea typeface="Roboto Medium" panose="02000000000000000000" pitchFamily="2" charset="0"/>
            </a:endParaRPr>
          </a:p>
        </p:txBody>
      </p:sp>
      <p:sp>
        <p:nvSpPr>
          <p:cNvPr id="11" name="TextBox 10"/>
          <p:cNvSpPr txBox="1"/>
          <p:nvPr/>
        </p:nvSpPr>
        <p:spPr>
          <a:xfrm>
            <a:off x="4306614" y="457201"/>
            <a:ext cx="533400" cy="584775"/>
          </a:xfrm>
          <a:prstGeom prst="rect">
            <a:avLst/>
          </a:prstGeom>
          <a:noFill/>
        </p:spPr>
        <p:txBody>
          <a:bodyPr wrap="square" rtlCol="0">
            <a:spAutoFit/>
          </a:bodyPr>
          <a:lstStyle/>
          <a:p>
            <a:pPr eaLnBrk="0" fontAlgn="base" hangingPunct="0">
              <a:spcBef>
                <a:spcPct val="0"/>
              </a:spcBef>
              <a:spcAft>
                <a:spcPct val="0"/>
              </a:spcAft>
            </a:pPr>
            <a:r>
              <a:rPr lang="en-CA" sz="4800" baseline="-25000" dirty="0">
                <a:solidFill>
                  <a:srgbClr val="7C6A55"/>
                </a:solidFill>
                <a:latin typeface="Arial Black" panose="020B0A04020102020204" pitchFamily="34" charset="0"/>
                <a:ea typeface="Geneva"/>
              </a:rPr>
              <a:t>=</a:t>
            </a:r>
          </a:p>
        </p:txBody>
      </p:sp>
      <p:sp>
        <p:nvSpPr>
          <p:cNvPr id="12" name="Rounded Rectangle 11"/>
          <p:cNvSpPr/>
          <p:nvPr/>
        </p:nvSpPr>
        <p:spPr bwMode="auto">
          <a:xfrm>
            <a:off x="2286000" y="1277007"/>
            <a:ext cx="533400" cy="45720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B1</a:t>
            </a:r>
          </a:p>
        </p:txBody>
      </p:sp>
      <p:sp>
        <p:nvSpPr>
          <p:cNvPr id="13" name="Rounded Rectangle 12"/>
          <p:cNvSpPr/>
          <p:nvPr/>
        </p:nvSpPr>
        <p:spPr bwMode="auto">
          <a:xfrm>
            <a:off x="2975741" y="1277007"/>
            <a:ext cx="533400" cy="45720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B2</a:t>
            </a:r>
          </a:p>
        </p:txBody>
      </p:sp>
      <p:sp>
        <p:nvSpPr>
          <p:cNvPr id="14" name="Rounded Rectangle 13"/>
          <p:cNvSpPr/>
          <p:nvPr/>
        </p:nvSpPr>
        <p:spPr bwMode="auto">
          <a:xfrm>
            <a:off x="3657600" y="1277007"/>
            <a:ext cx="533400" cy="45720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B3</a:t>
            </a:r>
          </a:p>
        </p:txBody>
      </p:sp>
      <p:sp>
        <p:nvSpPr>
          <p:cNvPr id="15" name="Rounded Rectangle 14"/>
          <p:cNvSpPr/>
          <p:nvPr/>
        </p:nvSpPr>
        <p:spPr bwMode="auto">
          <a:xfrm>
            <a:off x="4876800" y="1277007"/>
            <a:ext cx="2133600" cy="45720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b="1" dirty="0">
                <a:solidFill>
                  <a:srgbClr val="FFFFFF"/>
                </a:solidFill>
                <a:latin typeface="Roboto Medium" panose="02000000000000000000" pitchFamily="2" charset="0"/>
                <a:ea typeface="Roboto Medium" panose="02000000000000000000" pitchFamily="2" charset="0"/>
              </a:rPr>
              <a:t>Initiative B</a:t>
            </a:r>
            <a:endParaRPr lang="en-CA" b="1" baseline="-25000" dirty="0">
              <a:solidFill>
                <a:srgbClr val="FFFFFF"/>
              </a:solidFill>
              <a:latin typeface="Roboto Medium" panose="02000000000000000000" pitchFamily="2" charset="0"/>
              <a:ea typeface="Roboto Medium" panose="02000000000000000000" pitchFamily="2" charset="0"/>
            </a:endParaRPr>
          </a:p>
        </p:txBody>
      </p:sp>
      <p:sp>
        <p:nvSpPr>
          <p:cNvPr id="16" name="TextBox 15"/>
          <p:cNvSpPr txBox="1"/>
          <p:nvPr/>
        </p:nvSpPr>
        <p:spPr>
          <a:xfrm>
            <a:off x="4306614" y="1048408"/>
            <a:ext cx="533400" cy="584775"/>
          </a:xfrm>
          <a:prstGeom prst="rect">
            <a:avLst/>
          </a:prstGeom>
          <a:noFill/>
        </p:spPr>
        <p:txBody>
          <a:bodyPr wrap="square" rtlCol="0">
            <a:spAutoFit/>
          </a:bodyPr>
          <a:lstStyle/>
          <a:p>
            <a:pPr eaLnBrk="0" fontAlgn="base" hangingPunct="0">
              <a:spcBef>
                <a:spcPct val="0"/>
              </a:spcBef>
              <a:spcAft>
                <a:spcPct val="0"/>
              </a:spcAft>
            </a:pPr>
            <a:r>
              <a:rPr lang="en-CA" sz="4800" baseline="-25000" dirty="0">
                <a:solidFill>
                  <a:srgbClr val="7C6A55"/>
                </a:solidFill>
                <a:latin typeface="Arial Black" panose="020B0A04020102020204" pitchFamily="34" charset="0"/>
                <a:ea typeface="Geneva"/>
              </a:rPr>
              <a:t>=</a:t>
            </a:r>
          </a:p>
        </p:txBody>
      </p:sp>
      <p:sp>
        <p:nvSpPr>
          <p:cNvPr id="17" name="Rounded Rectangle 16"/>
          <p:cNvSpPr/>
          <p:nvPr/>
        </p:nvSpPr>
        <p:spPr bwMode="auto">
          <a:xfrm>
            <a:off x="2286000" y="1828800"/>
            <a:ext cx="5334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C1</a:t>
            </a:r>
          </a:p>
        </p:txBody>
      </p:sp>
      <p:sp>
        <p:nvSpPr>
          <p:cNvPr id="18" name="Rounded Rectangle 17"/>
          <p:cNvSpPr/>
          <p:nvPr/>
        </p:nvSpPr>
        <p:spPr bwMode="auto">
          <a:xfrm>
            <a:off x="2975741" y="1828800"/>
            <a:ext cx="5334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C2</a:t>
            </a:r>
          </a:p>
        </p:txBody>
      </p:sp>
      <p:sp>
        <p:nvSpPr>
          <p:cNvPr id="19" name="Rounded Rectangle 18"/>
          <p:cNvSpPr/>
          <p:nvPr/>
        </p:nvSpPr>
        <p:spPr bwMode="auto">
          <a:xfrm>
            <a:off x="3657600" y="1828800"/>
            <a:ext cx="5334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C3</a:t>
            </a:r>
          </a:p>
        </p:txBody>
      </p:sp>
      <p:sp>
        <p:nvSpPr>
          <p:cNvPr id="20" name="Rounded Rectangle 19"/>
          <p:cNvSpPr/>
          <p:nvPr/>
        </p:nvSpPr>
        <p:spPr bwMode="auto">
          <a:xfrm>
            <a:off x="4876800" y="1847193"/>
            <a:ext cx="21336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b="1" dirty="0">
                <a:solidFill>
                  <a:srgbClr val="FFFFFF"/>
                </a:solidFill>
                <a:latin typeface="Roboto Medium" panose="02000000000000000000" pitchFamily="2" charset="0"/>
                <a:ea typeface="Roboto Medium" panose="02000000000000000000" pitchFamily="2" charset="0"/>
              </a:rPr>
              <a:t>Initiative C</a:t>
            </a:r>
            <a:endParaRPr lang="en-CA" b="1" baseline="-25000" dirty="0">
              <a:solidFill>
                <a:srgbClr val="FFFFFF"/>
              </a:solidFill>
              <a:latin typeface="Roboto Medium" panose="02000000000000000000" pitchFamily="2" charset="0"/>
              <a:ea typeface="Roboto Medium" panose="02000000000000000000" pitchFamily="2" charset="0"/>
            </a:endParaRPr>
          </a:p>
        </p:txBody>
      </p:sp>
      <p:sp>
        <p:nvSpPr>
          <p:cNvPr id="21" name="TextBox 20"/>
          <p:cNvSpPr txBox="1"/>
          <p:nvPr/>
        </p:nvSpPr>
        <p:spPr>
          <a:xfrm>
            <a:off x="4306614" y="1600201"/>
            <a:ext cx="533400" cy="584775"/>
          </a:xfrm>
          <a:prstGeom prst="rect">
            <a:avLst/>
          </a:prstGeom>
          <a:noFill/>
        </p:spPr>
        <p:txBody>
          <a:bodyPr wrap="square" rtlCol="0">
            <a:spAutoFit/>
          </a:bodyPr>
          <a:lstStyle/>
          <a:p>
            <a:pPr eaLnBrk="0" fontAlgn="base" hangingPunct="0">
              <a:spcBef>
                <a:spcPct val="0"/>
              </a:spcBef>
              <a:spcAft>
                <a:spcPct val="0"/>
              </a:spcAft>
            </a:pPr>
            <a:r>
              <a:rPr lang="en-CA" sz="4800" baseline="-25000" dirty="0">
                <a:solidFill>
                  <a:srgbClr val="7C6A55"/>
                </a:solidFill>
                <a:latin typeface="Arial Black" panose="020B0A04020102020204" pitchFamily="34" charset="0"/>
                <a:ea typeface="Geneva"/>
              </a:rPr>
              <a:t>=</a:t>
            </a:r>
          </a:p>
        </p:txBody>
      </p:sp>
      <p:grpSp>
        <p:nvGrpSpPr>
          <p:cNvPr id="46" name="Group 45"/>
          <p:cNvGrpSpPr/>
          <p:nvPr/>
        </p:nvGrpSpPr>
        <p:grpSpPr>
          <a:xfrm>
            <a:off x="2286000" y="4101140"/>
            <a:ext cx="7848600" cy="461665"/>
            <a:chOff x="762000" y="3195935"/>
            <a:chExt cx="7848600" cy="461665"/>
          </a:xfrm>
        </p:grpSpPr>
        <p:cxnSp>
          <p:nvCxnSpPr>
            <p:cNvPr id="23" name="Straight Connector 22"/>
            <p:cNvCxnSpPr/>
            <p:nvPr/>
          </p:nvCxnSpPr>
          <p:spPr bwMode="auto">
            <a:xfrm>
              <a:off x="762000" y="3200400"/>
              <a:ext cx="7620000" cy="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762000" y="3195935"/>
              <a:ext cx="7848600" cy="461665"/>
            </a:xfrm>
            <a:prstGeom prst="rect">
              <a:avLst/>
            </a:prstGeom>
            <a:noFill/>
          </p:spPr>
          <p:txBody>
            <a:bodyPr wrap="square" rtlCol="0">
              <a:spAutoFit/>
            </a:bodyPr>
            <a:lstStyle/>
            <a:p>
              <a:pPr eaLnBrk="0" fontAlgn="base" hangingPunct="0">
                <a:spcBef>
                  <a:spcPct val="0"/>
                </a:spcBef>
                <a:spcAft>
                  <a:spcPct val="0"/>
                </a:spcAft>
              </a:pPr>
              <a:r>
                <a:rPr lang="en-CA" sz="2400" dirty="0">
                  <a:solidFill>
                    <a:srgbClr val="000000"/>
                  </a:solidFill>
                  <a:latin typeface="Roboto" panose="02000000000000000000" pitchFamily="2" charset="0"/>
                  <a:ea typeface="Roboto" panose="02000000000000000000" pitchFamily="2" charset="0"/>
                </a:rPr>
                <a:t>Jan Feb Mar Apr May Jun Jul  Aug  Sep  Oct  Nov  Dec</a:t>
              </a:r>
              <a:endParaRPr lang="en-CA" sz="2400" baseline="-25000" dirty="0">
                <a:solidFill>
                  <a:srgbClr val="000000"/>
                </a:solidFill>
                <a:latin typeface="Roboto" panose="02000000000000000000" pitchFamily="2" charset="0"/>
                <a:ea typeface="Roboto" panose="02000000000000000000" pitchFamily="2" charset="0"/>
              </a:endParaRPr>
            </a:p>
          </p:txBody>
        </p:sp>
      </p:grpSp>
      <p:sp>
        <p:nvSpPr>
          <p:cNvPr id="26" name="Rounded Rectangle 25"/>
          <p:cNvSpPr/>
          <p:nvPr/>
        </p:nvSpPr>
        <p:spPr bwMode="auto">
          <a:xfrm>
            <a:off x="2320159" y="3352800"/>
            <a:ext cx="777697" cy="65709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A1</a:t>
            </a:r>
          </a:p>
        </p:txBody>
      </p:sp>
      <p:sp>
        <p:nvSpPr>
          <p:cNvPr id="27" name="Rounded Rectangle 26"/>
          <p:cNvSpPr/>
          <p:nvPr/>
        </p:nvSpPr>
        <p:spPr bwMode="auto">
          <a:xfrm>
            <a:off x="4787488" y="3352800"/>
            <a:ext cx="777697" cy="65709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A2</a:t>
            </a:r>
          </a:p>
        </p:txBody>
      </p:sp>
      <p:sp>
        <p:nvSpPr>
          <p:cNvPr id="28" name="Rounded Rectangle 27"/>
          <p:cNvSpPr/>
          <p:nvPr/>
        </p:nvSpPr>
        <p:spPr bwMode="auto">
          <a:xfrm>
            <a:off x="7254817" y="3352800"/>
            <a:ext cx="777697" cy="65709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A3</a:t>
            </a:r>
          </a:p>
        </p:txBody>
      </p:sp>
      <p:sp>
        <p:nvSpPr>
          <p:cNvPr id="29" name="Rounded Rectangle 28"/>
          <p:cNvSpPr/>
          <p:nvPr/>
        </p:nvSpPr>
        <p:spPr bwMode="auto">
          <a:xfrm>
            <a:off x="3142602" y="3352800"/>
            <a:ext cx="777697" cy="65709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B1</a:t>
            </a:r>
          </a:p>
        </p:txBody>
      </p:sp>
      <p:sp>
        <p:nvSpPr>
          <p:cNvPr id="30" name="Rounded Rectangle 29"/>
          <p:cNvSpPr/>
          <p:nvPr/>
        </p:nvSpPr>
        <p:spPr bwMode="auto">
          <a:xfrm>
            <a:off x="5609931" y="3352800"/>
            <a:ext cx="777697" cy="65709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B2</a:t>
            </a:r>
          </a:p>
        </p:txBody>
      </p:sp>
      <p:sp>
        <p:nvSpPr>
          <p:cNvPr id="31" name="Rounded Rectangle 30"/>
          <p:cNvSpPr/>
          <p:nvPr/>
        </p:nvSpPr>
        <p:spPr bwMode="auto">
          <a:xfrm>
            <a:off x="8077260" y="3352800"/>
            <a:ext cx="777697" cy="65709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B3</a:t>
            </a:r>
          </a:p>
        </p:txBody>
      </p:sp>
      <p:sp>
        <p:nvSpPr>
          <p:cNvPr id="32" name="Rounded Rectangle 31"/>
          <p:cNvSpPr/>
          <p:nvPr/>
        </p:nvSpPr>
        <p:spPr bwMode="auto">
          <a:xfrm>
            <a:off x="3965045" y="3352800"/>
            <a:ext cx="777697" cy="65709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C1</a:t>
            </a:r>
          </a:p>
        </p:txBody>
      </p:sp>
      <p:sp>
        <p:nvSpPr>
          <p:cNvPr id="33" name="Rounded Rectangle 32"/>
          <p:cNvSpPr/>
          <p:nvPr/>
        </p:nvSpPr>
        <p:spPr bwMode="auto">
          <a:xfrm>
            <a:off x="6432374" y="3352800"/>
            <a:ext cx="777697" cy="65709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C2</a:t>
            </a:r>
          </a:p>
        </p:txBody>
      </p:sp>
      <p:sp>
        <p:nvSpPr>
          <p:cNvPr id="34" name="Rounded Rectangle 33"/>
          <p:cNvSpPr/>
          <p:nvPr/>
        </p:nvSpPr>
        <p:spPr bwMode="auto">
          <a:xfrm>
            <a:off x="8899704" y="3352800"/>
            <a:ext cx="777697" cy="65709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C3</a:t>
            </a:r>
          </a:p>
        </p:txBody>
      </p:sp>
      <p:grpSp>
        <p:nvGrpSpPr>
          <p:cNvPr id="47" name="Group 46"/>
          <p:cNvGrpSpPr/>
          <p:nvPr/>
        </p:nvGrpSpPr>
        <p:grpSpPr>
          <a:xfrm>
            <a:off x="2362200" y="5939136"/>
            <a:ext cx="7848600" cy="461665"/>
            <a:chOff x="838200" y="5257800"/>
            <a:chExt cx="7848600" cy="461665"/>
          </a:xfrm>
        </p:grpSpPr>
        <p:sp>
          <p:nvSpPr>
            <p:cNvPr id="35" name="TextBox 34"/>
            <p:cNvSpPr txBox="1"/>
            <p:nvPr/>
          </p:nvSpPr>
          <p:spPr>
            <a:xfrm>
              <a:off x="838200" y="5257800"/>
              <a:ext cx="7848600" cy="461665"/>
            </a:xfrm>
            <a:prstGeom prst="rect">
              <a:avLst/>
            </a:prstGeom>
            <a:noFill/>
          </p:spPr>
          <p:txBody>
            <a:bodyPr wrap="square" rtlCol="0">
              <a:spAutoFit/>
            </a:bodyPr>
            <a:lstStyle/>
            <a:p>
              <a:pPr eaLnBrk="0" fontAlgn="base" hangingPunct="0">
                <a:spcBef>
                  <a:spcPct val="0"/>
                </a:spcBef>
                <a:spcAft>
                  <a:spcPct val="0"/>
                </a:spcAft>
              </a:pPr>
              <a:r>
                <a:rPr lang="en-CA" sz="2400" dirty="0">
                  <a:solidFill>
                    <a:srgbClr val="000000"/>
                  </a:solidFill>
                  <a:latin typeface="Roboto" panose="02000000000000000000" pitchFamily="2" charset="0"/>
                  <a:ea typeface="Roboto" panose="02000000000000000000" pitchFamily="2" charset="0"/>
                </a:rPr>
                <a:t>Jan Feb Mar Apr May Jun Jul  Aug  Sep  Oct  Nov  Dec</a:t>
              </a:r>
              <a:endParaRPr lang="en-CA" sz="2400" baseline="-25000" dirty="0">
                <a:solidFill>
                  <a:srgbClr val="000000"/>
                </a:solidFill>
                <a:latin typeface="Roboto" panose="02000000000000000000" pitchFamily="2" charset="0"/>
                <a:ea typeface="Roboto" panose="02000000000000000000" pitchFamily="2" charset="0"/>
              </a:endParaRPr>
            </a:p>
          </p:txBody>
        </p:sp>
        <p:cxnSp>
          <p:nvCxnSpPr>
            <p:cNvPr id="36" name="Straight Connector 35"/>
            <p:cNvCxnSpPr/>
            <p:nvPr/>
          </p:nvCxnSpPr>
          <p:spPr bwMode="auto">
            <a:xfrm>
              <a:off x="848711" y="5257800"/>
              <a:ext cx="7620000" cy="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7" name="Rounded Rectangle 36"/>
          <p:cNvSpPr/>
          <p:nvPr/>
        </p:nvSpPr>
        <p:spPr bwMode="auto">
          <a:xfrm>
            <a:off x="2372711" y="5409676"/>
            <a:ext cx="533400" cy="45720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A1</a:t>
            </a:r>
          </a:p>
        </p:txBody>
      </p:sp>
      <p:sp>
        <p:nvSpPr>
          <p:cNvPr id="38" name="Rounded Rectangle 37"/>
          <p:cNvSpPr/>
          <p:nvPr/>
        </p:nvSpPr>
        <p:spPr bwMode="auto">
          <a:xfrm>
            <a:off x="3015320" y="5409676"/>
            <a:ext cx="533400" cy="45720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A2</a:t>
            </a:r>
          </a:p>
        </p:txBody>
      </p:sp>
      <p:sp>
        <p:nvSpPr>
          <p:cNvPr id="39" name="Rounded Rectangle 38"/>
          <p:cNvSpPr/>
          <p:nvPr/>
        </p:nvSpPr>
        <p:spPr bwMode="auto">
          <a:xfrm>
            <a:off x="3657929" y="5409676"/>
            <a:ext cx="533400" cy="45720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A3</a:t>
            </a:r>
          </a:p>
        </p:txBody>
      </p:sp>
      <p:sp>
        <p:nvSpPr>
          <p:cNvPr id="40" name="Rounded Rectangle 39"/>
          <p:cNvSpPr/>
          <p:nvPr/>
        </p:nvSpPr>
        <p:spPr bwMode="auto">
          <a:xfrm>
            <a:off x="4300538" y="5409676"/>
            <a:ext cx="533400" cy="45720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B1</a:t>
            </a:r>
          </a:p>
        </p:txBody>
      </p:sp>
      <p:sp>
        <p:nvSpPr>
          <p:cNvPr id="41" name="Rounded Rectangle 40"/>
          <p:cNvSpPr/>
          <p:nvPr/>
        </p:nvSpPr>
        <p:spPr bwMode="auto">
          <a:xfrm>
            <a:off x="4943147" y="5409676"/>
            <a:ext cx="533400" cy="45720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B2</a:t>
            </a:r>
          </a:p>
        </p:txBody>
      </p:sp>
      <p:sp>
        <p:nvSpPr>
          <p:cNvPr id="42" name="Rounded Rectangle 41"/>
          <p:cNvSpPr/>
          <p:nvPr/>
        </p:nvSpPr>
        <p:spPr bwMode="auto">
          <a:xfrm>
            <a:off x="5585756" y="5409676"/>
            <a:ext cx="533400" cy="45720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B3</a:t>
            </a:r>
          </a:p>
        </p:txBody>
      </p:sp>
      <p:sp>
        <p:nvSpPr>
          <p:cNvPr id="43" name="Rounded Rectangle 42"/>
          <p:cNvSpPr/>
          <p:nvPr/>
        </p:nvSpPr>
        <p:spPr bwMode="auto">
          <a:xfrm>
            <a:off x="6228365" y="5409676"/>
            <a:ext cx="5334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C1</a:t>
            </a:r>
          </a:p>
        </p:txBody>
      </p:sp>
      <p:sp>
        <p:nvSpPr>
          <p:cNvPr id="44" name="Rounded Rectangle 43"/>
          <p:cNvSpPr/>
          <p:nvPr/>
        </p:nvSpPr>
        <p:spPr bwMode="auto">
          <a:xfrm>
            <a:off x="6870974" y="5409676"/>
            <a:ext cx="5334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C2</a:t>
            </a:r>
          </a:p>
        </p:txBody>
      </p:sp>
      <p:sp>
        <p:nvSpPr>
          <p:cNvPr id="45" name="Rounded Rectangle 44"/>
          <p:cNvSpPr/>
          <p:nvPr/>
        </p:nvSpPr>
        <p:spPr bwMode="auto">
          <a:xfrm>
            <a:off x="7513583" y="5409676"/>
            <a:ext cx="5334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CA" sz="2400" b="1" baseline="-25000" dirty="0">
                <a:solidFill>
                  <a:srgbClr val="FFFFFF"/>
                </a:solidFill>
                <a:latin typeface="Roboto Medium" panose="02000000000000000000" pitchFamily="2" charset="0"/>
                <a:ea typeface="Roboto Medium" panose="02000000000000000000" pitchFamily="2" charset="0"/>
              </a:rPr>
              <a:t>C3</a:t>
            </a:r>
          </a:p>
        </p:txBody>
      </p:sp>
      <p:sp>
        <p:nvSpPr>
          <p:cNvPr id="48" name="TextBox 47"/>
          <p:cNvSpPr txBox="1"/>
          <p:nvPr/>
        </p:nvSpPr>
        <p:spPr>
          <a:xfrm>
            <a:off x="2381769" y="2792839"/>
            <a:ext cx="3094779" cy="523220"/>
          </a:xfrm>
          <a:prstGeom prst="rect">
            <a:avLst/>
          </a:prstGeom>
          <a:noFill/>
        </p:spPr>
        <p:txBody>
          <a:bodyPr wrap="square" rtlCol="0">
            <a:spAutoFit/>
          </a:bodyPr>
          <a:lstStyle/>
          <a:p>
            <a:pPr eaLnBrk="0" fontAlgn="base" hangingPunct="0">
              <a:spcBef>
                <a:spcPct val="0"/>
              </a:spcBef>
              <a:spcAft>
                <a:spcPct val="0"/>
              </a:spcAft>
            </a:pPr>
            <a:r>
              <a:rPr lang="en-CA" sz="1400" b="1" u="sng" dirty="0">
                <a:solidFill>
                  <a:srgbClr val="F26531"/>
                </a:solidFill>
                <a:latin typeface="Roboto Medium" panose="02000000000000000000" pitchFamily="2" charset="0"/>
                <a:ea typeface="Roboto Medium" panose="02000000000000000000" pitchFamily="2" charset="0"/>
              </a:rPr>
              <a:t>Traditional </a:t>
            </a:r>
            <a:r>
              <a:rPr lang="en-CA" sz="1400" b="1" dirty="0">
                <a:solidFill>
                  <a:srgbClr val="F26531"/>
                </a:solidFill>
                <a:latin typeface="Roboto Medium" panose="02000000000000000000" pitchFamily="2" charset="0"/>
                <a:ea typeface="Roboto Medium" panose="02000000000000000000" pitchFamily="2" charset="0"/>
              </a:rPr>
              <a:t>– “it’s all important -  do it all at the same time”</a:t>
            </a:r>
            <a:endParaRPr lang="en-CA" sz="1400" b="1" baseline="-25000" dirty="0">
              <a:solidFill>
                <a:srgbClr val="F26531"/>
              </a:solidFill>
              <a:latin typeface="Roboto Medium" panose="02000000000000000000" pitchFamily="2" charset="0"/>
              <a:ea typeface="Roboto Medium" panose="02000000000000000000" pitchFamily="2" charset="0"/>
            </a:endParaRPr>
          </a:p>
        </p:txBody>
      </p:sp>
      <p:sp>
        <p:nvSpPr>
          <p:cNvPr id="56" name="TextBox 55"/>
          <p:cNvSpPr txBox="1"/>
          <p:nvPr/>
        </p:nvSpPr>
        <p:spPr>
          <a:xfrm>
            <a:off x="2343668" y="4689961"/>
            <a:ext cx="1508374" cy="738664"/>
          </a:xfrm>
          <a:prstGeom prst="rect">
            <a:avLst/>
          </a:prstGeom>
          <a:noFill/>
        </p:spPr>
        <p:txBody>
          <a:bodyPr wrap="square" rtlCol="0">
            <a:spAutoFit/>
          </a:bodyPr>
          <a:lstStyle/>
          <a:p>
            <a:pPr eaLnBrk="0" fontAlgn="base" hangingPunct="0">
              <a:spcBef>
                <a:spcPct val="0"/>
              </a:spcBef>
              <a:spcAft>
                <a:spcPct val="0"/>
              </a:spcAft>
            </a:pPr>
            <a:r>
              <a:rPr lang="en-CA" sz="1400" b="1" u="sng" dirty="0">
                <a:solidFill>
                  <a:srgbClr val="F26531"/>
                </a:solidFill>
                <a:latin typeface="Roboto Medium" panose="02000000000000000000" pitchFamily="2" charset="0"/>
                <a:ea typeface="Roboto Medium" panose="02000000000000000000" pitchFamily="2" charset="0"/>
              </a:rPr>
              <a:t>Lean</a:t>
            </a:r>
            <a:r>
              <a:rPr lang="en-CA" sz="1400" b="1" dirty="0">
                <a:solidFill>
                  <a:srgbClr val="F26531"/>
                </a:solidFill>
                <a:latin typeface="Roboto Medium" panose="02000000000000000000" pitchFamily="2" charset="0"/>
                <a:ea typeface="Roboto Medium" panose="02000000000000000000" pitchFamily="2" charset="0"/>
              </a:rPr>
              <a:t> – “prioritize and focus” </a:t>
            </a:r>
            <a:endParaRPr lang="en-CA" sz="1400" b="1" baseline="-25000" dirty="0">
              <a:solidFill>
                <a:srgbClr val="F26531"/>
              </a:solidFill>
              <a:latin typeface="Roboto Medium" panose="02000000000000000000" pitchFamily="2" charset="0"/>
              <a:ea typeface="Roboto Medium" panose="02000000000000000000" pitchFamily="2" charset="0"/>
            </a:endParaRPr>
          </a:p>
        </p:txBody>
      </p:sp>
      <p:sp>
        <p:nvSpPr>
          <p:cNvPr id="59" name="TextBox 58"/>
          <p:cNvSpPr txBox="1"/>
          <p:nvPr/>
        </p:nvSpPr>
        <p:spPr>
          <a:xfrm>
            <a:off x="8466108" y="6339245"/>
            <a:ext cx="2068107" cy="194925"/>
          </a:xfrm>
          <a:prstGeom prst="rect">
            <a:avLst/>
          </a:prstGeom>
          <a:noFill/>
        </p:spPr>
        <p:txBody>
          <a:bodyPr wrap="square" rtlCol="0">
            <a:spAutoFit/>
          </a:bodyPr>
          <a:lstStyle/>
          <a:p>
            <a:pPr eaLnBrk="0" fontAlgn="base" hangingPunct="0">
              <a:spcBef>
                <a:spcPct val="0"/>
              </a:spcBef>
              <a:spcAft>
                <a:spcPct val="0"/>
              </a:spcAft>
            </a:pPr>
            <a:r>
              <a:rPr lang="en-CA" sz="1000" baseline="-25000" dirty="0">
                <a:solidFill>
                  <a:srgbClr val="7C6A55"/>
                </a:solidFill>
                <a:latin typeface="Roboto" panose="02000000000000000000" pitchFamily="2" charset="0"/>
                <a:ea typeface="Roboto" panose="02000000000000000000" pitchFamily="2" charset="0"/>
              </a:rPr>
              <a:t>From: Jeff Sutherland, 2014.</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8514191">
            <a:off x="7391438" y="2724793"/>
            <a:ext cx="1091155" cy="24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8512880">
            <a:off x="3774830" y="4832565"/>
            <a:ext cx="1090613"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8540000">
            <a:off x="8130475" y="2747331"/>
            <a:ext cx="1085059" cy="24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8540000">
            <a:off x="5621133" y="4778400"/>
            <a:ext cx="1085059" cy="24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8540000">
            <a:off x="8991944" y="2711608"/>
            <a:ext cx="1114008" cy="25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43665" y="4393357"/>
            <a:ext cx="896937"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6B92FDA9-742F-C907-3CE2-04B5D7E165B9}"/>
              </a:ext>
            </a:extLst>
          </p:cNvPr>
          <p:cNvSpPr>
            <a:spLocks noGrp="1"/>
          </p:cNvSpPr>
          <p:nvPr>
            <p:ph type="sldNum" sz="quarter" idx="4"/>
          </p:nvPr>
        </p:nvSpPr>
        <p:spPr/>
        <p:txBody>
          <a:bodyPr/>
          <a:lstStyle/>
          <a:p>
            <a:fld id="{2239F8FD-FE00-4FA5-929B-49169E311E15}" type="slidenum">
              <a:rPr lang="en-CA" smtClean="0"/>
              <a:t>25</a:t>
            </a:fld>
            <a:endParaRPr lang="en-CA"/>
          </a:p>
        </p:txBody>
      </p:sp>
    </p:spTree>
    <p:extLst>
      <p:ext uri="{BB962C8B-B14F-4D97-AF65-F5344CB8AC3E}">
        <p14:creationId xmlns:p14="http://schemas.microsoft.com/office/powerpoint/2010/main" val="209111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05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05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05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3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2051"/>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40"/>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41"/>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42"/>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5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4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44"/>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2054"/>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uild="p"/>
      <p:bldP spid="7" grpId="0" animBg="1"/>
      <p:bldP spid="8" grpId="0" animBg="1"/>
      <p:bldP spid="9" grpId="0" animBg="1"/>
      <p:bldP spid="10" grpId="0" animBg="1"/>
      <p:bldP spid="11" grpId="0"/>
      <p:bldP spid="12" grpId="0" animBg="1"/>
      <p:bldP spid="13" grpId="0" animBg="1"/>
      <p:bldP spid="14" grpId="0" animBg="1"/>
      <p:bldP spid="15" grpId="0" animBg="1"/>
      <p:bldP spid="16" grpId="0"/>
      <p:bldP spid="17" grpId="0" animBg="1"/>
      <p:bldP spid="18" grpId="0" animBg="1"/>
      <p:bldP spid="19" grpId="0" animBg="1"/>
      <p:bldP spid="20" grpId="0" animBg="1"/>
      <p:bldP spid="21" grpId="0"/>
      <p:bldP spid="26" grpId="0" animBg="1"/>
      <p:bldP spid="27" grpId="0" animBg="1"/>
      <p:bldP spid="28" grpId="0" animBg="1"/>
      <p:bldP spid="29" grpId="0" animBg="1"/>
      <p:bldP spid="30" grpId="0" animBg="1"/>
      <p:bldP spid="31" grpId="0" animBg="1"/>
      <p:bldP spid="32" grpId="0" animBg="1"/>
      <p:bldP spid="33" grpId="0" animBg="1"/>
      <p:bldP spid="34" grpId="0" animBg="1"/>
      <p:bldP spid="37" grpId="0" animBg="1"/>
      <p:bldP spid="38" grpId="0" animBg="1"/>
      <p:bldP spid="39" grpId="0" animBg="1"/>
      <p:bldP spid="40" grpId="0" animBg="1"/>
      <p:bldP spid="41" grpId="0" animBg="1"/>
      <p:bldP spid="42" grpId="0" animBg="1"/>
      <p:bldP spid="43" grpId="0" animBg="1"/>
      <p:bldP spid="44" grpId="0" animBg="1"/>
      <p:bldP spid="45" grpId="0" animBg="1"/>
      <p:bldP spid="48"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0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8">
            <a:extLst>
              <a:ext uri="{FF2B5EF4-FFF2-40B4-BE49-F238E27FC236}">
                <a16:creationId xmlns:a16="http://schemas.microsoft.com/office/drawing/2014/main" id="{98EAAFC9-F4D7-5CD0-9575-5B8A236EB2C6}"/>
              </a:ext>
            </a:extLst>
          </p:cNvPr>
          <p:cNvSpPr>
            <a:spLocks noGrp="1"/>
          </p:cNvSpPr>
          <p:nvPr>
            <p:ph type="sldNum" sz="quarter" idx="10"/>
          </p:nvPr>
        </p:nvSpPr>
        <p:spPr/>
        <p:txBody>
          <a:bodyPr/>
          <a:lstStyle/>
          <a:p>
            <a:fld id="{A2F5001D-BD09-4631-A53E-81F46AAEFA5C}" type="slidenum">
              <a:rPr lang="fr-CA" smtClean="0"/>
              <a:pPr/>
              <a:t>26</a:t>
            </a:fld>
            <a:endParaRPr lang="fr-CA"/>
          </a:p>
        </p:txBody>
      </p:sp>
      <p:sp>
        <p:nvSpPr>
          <p:cNvPr id="3" name="Content Placeholder 2"/>
          <p:cNvSpPr>
            <a:spLocks noGrp="1"/>
          </p:cNvSpPr>
          <p:nvPr>
            <p:ph type="body" sz="quarter" idx="14"/>
          </p:nvPr>
        </p:nvSpPr>
        <p:spPr/>
        <p:txBody>
          <a:bodyPr/>
          <a:lstStyle/>
          <a:p>
            <a:endParaRPr lang="en-US" dirty="0"/>
          </a:p>
          <a:p>
            <a:pPr algn="ctr"/>
            <a:endParaRPr lang="en-US" dirty="0"/>
          </a:p>
        </p:txBody>
      </p:sp>
      <p:sp>
        <p:nvSpPr>
          <p:cNvPr id="5" name="Rectangle 4"/>
          <p:cNvSpPr/>
          <p:nvPr/>
        </p:nvSpPr>
        <p:spPr>
          <a:xfrm>
            <a:off x="1524000" y="2924945"/>
            <a:ext cx="9144000" cy="1384995"/>
          </a:xfrm>
          <a:prstGeom prst="rect">
            <a:avLst/>
          </a:prstGeom>
          <a:solidFill>
            <a:srgbClr val="070605"/>
          </a:solidFill>
        </p:spPr>
        <p:txBody>
          <a:bodyPr wrap="square">
            <a:spAutoFit/>
          </a:bodyPr>
          <a:lstStyle/>
          <a:p>
            <a:pPr algn="ctr" fontAlgn="base">
              <a:spcBef>
                <a:spcPct val="0"/>
              </a:spcBef>
              <a:spcAft>
                <a:spcPct val="0"/>
              </a:spcAft>
              <a:defRPr/>
            </a:pPr>
            <a:r>
              <a:rPr lang="en-CA" sz="2800" b="1" dirty="0">
                <a:solidFill>
                  <a:srgbClr val="FFFFFF"/>
                </a:solidFill>
                <a:latin typeface="Roboto Medium" panose="02000000000000000000" pitchFamily="2" charset="0"/>
                <a:ea typeface="Roboto Medium" panose="02000000000000000000" pitchFamily="2" charset="0"/>
                <a:cs typeface="Roboto Medium" panose="02000000000000000000" pitchFamily="2" charset="0"/>
              </a:rPr>
              <a:t>“in the history of the world, no one has ever washed a rented car.”</a:t>
            </a:r>
          </a:p>
          <a:p>
            <a:pPr algn="r" fontAlgn="base">
              <a:spcBef>
                <a:spcPct val="0"/>
              </a:spcBef>
              <a:spcAft>
                <a:spcPct val="0"/>
              </a:spcAft>
              <a:defRPr/>
            </a:pPr>
            <a:r>
              <a:rPr lang="en-CA" sz="2800" b="1" dirty="0">
                <a:solidFill>
                  <a:srgbClr val="FFFFFF"/>
                </a:solidFill>
                <a:latin typeface="Roboto Medium" panose="02000000000000000000" pitchFamily="2" charset="0"/>
                <a:ea typeface="Roboto Medium" panose="02000000000000000000" pitchFamily="2" charset="0"/>
                <a:cs typeface="Roboto Medium" panose="02000000000000000000" pitchFamily="2" charset="0"/>
              </a:rPr>
              <a:t>-Larry Summers</a:t>
            </a:r>
            <a:endParaRPr lang="fr-CA" sz="2800" b="1" dirty="0">
              <a:solidFill>
                <a:srgbClr val="FFFFFF"/>
              </a:solidFill>
              <a:latin typeface="Roboto Medium" panose="02000000000000000000" pitchFamily="2" charset="0"/>
              <a:ea typeface="Roboto Medium" panose="02000000000000000000" pitchFamily="2" charset="0"/>
              <a:cs typeface="Roboto Medium" panose="02000000000000000000" pitchFamily="2" charset="0"/>
            </a:endParaRPr>
          </a:p>
        </p:txBody>
      </p:sp>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312025" y="5519846"/>
            <a:ext cx="860523" cy="302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4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C90745-5E4F-4E29-A59A-82BD73768A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617637" cy="6870700"/>
          </a:xfrm>
          <a:prstGeom prst="rect">
            <a:avLst/>
          </a:prstGeom>
        </p:spPr>
      </p:pic>
      <p:sp>
        <p:nvSpPr>
          <p:cNvPr id="2" name="Slide Number Placeholder 1">
            <a:extLst>
              <a:ext uri="{FF2B5EF4-FFF2-40B4-BE49-F238E27FC236}">
                <a16:creationId xmlns:a16="http://schemas.microsoft.com/office/drawing/2014/main" id="{911054E3-6B00-4918-99B1-55DA8267ADB4}"/>
              </a:ext>
            </a:extLst>
          </p:cNvPr>
          <p:cNvSpPr>
            <a:spLocks noGrp="1"/>
          </p:cNvSpPr>
          <p:nvPr>
            <p:ph type="sldNum" sz="quarter" idx="10"/>
          </p:nvPr>
        </p:nvSpPr>
        <p:spPr/>
        <p:txBody>
          <a:bodyPr/>
          <a:lstStyle/>
          <a:p>
            <a:pPr fontAlgn="base">
              <a:spcBef>
                <a:spcPct val="0"/>
              </a:spcBef>
              <a:spcAft>
                <a:spcPct val="0"/>
              </a:spcAft>
              <a:defRPr/>
            </a:pPr>
            <a:fld id="{614AB0DD-8848-4A4F-8C12-3DF41477934B}" type="slidenum">
              <a:rPr lang="en-CA">
                <a:solidFill>
                  <a:srgbClr val="7C6A55"/>
                </a:solidFill>
                <a:latin typeface="Verdana"/>
                <a:ea typeface="ＭＳ Ｐゴシック" pitchFamily="34" charset="-128"/>
              </a:rPr>
              <a:pPr fontAlgn="base">
                <a:spcBef>
                  <a:spcPct val="0"/>
                </a:spcBef>
                <a:spcAft>
                  <a:spcPct val="0"/>
                </a:spcAft>
                <a:defRPr/>
              </a:pPr>
              <a:t>27</a:t>
            </a:fld>
            <a:endParaRPr lang="en-CA">
              <a:solidFill>
                <a:srgbClr val="7C6A55"/>
              </a:solidFill>
              <a:latin typeface="Verdana"/>
              <a:ea typeface="ＭＳ Ｐゴシック" pitchFamily="34" charset="-128"/>
            </a:endParaRPr>
          </a:p>
        </p:txBody>
      </p:sp>
    </p:spTree>
    <p:extLst>
      <p:ext uri="{BB962C8B-B14F-4D97-AF65-F5344CB8AC3E}">
        <p14:creationId xmlns:p14="http://schemas.microsoft.com/office/powerpoint/2010/main" val="3116140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62114" y="1628801"/>
            <a:ext cx="8867775"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191626" y="2038375"/>
            <a:ext cx="10001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135189" y="2278087"/>
            <a:ext cx="94297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lide Number Placeholder 13">
            <a:extLst>
              <a:ext uri="{FF2B5EF4-FFF2-40B4-BE49-F238E27FC236}">
                <a16:creationId xmlns:a16="http://schemas.microsoft.com/office/drawing/2014/main" id="{5EDEFF46-D9FE-D09B-9EC1-CACC77F92B4D}"/>
              </a:ext>
            </a:extLst>
          </p:cNvPr>
          <p:cNvSpPr>
            <a:spLocks noGrp="1"/>
          </p:cNvSpPr>
          <p:nvPr>
            <p:ph type="sldNum" sz="quarter" idx="10"/>
          </p:nvPr>
        </p:nvSpPr>
        <p:spPr/>
        <p:txBody>
          <a:bodyPr/>
          <a:lstStyle/>
          <a:p>
            <a:fld id="{A2F5001D-BD09-4631-A53E-81F46AAEFA5C}" type="slidenum">
              <a:rPr lang="fr-CA" smtClean="0">
                <a:solidFill>
                  <a:srgbClr val="D3C8BE"/>
                </a:solidFill>
              </a:rPr>
              <a:pPr/>
              <a:t>28</a:t>
            </a:fld>
            <a:endParaRPr lang="fr-CA" dirty="0">
              <a:solidFill>
                <a:srgbClr val="D3C8BE"/>
              </a:solidFill>
            </a:endParaRPr>
          </a:p>
        </p:txBody>
      </p:sp>
      <p:sp>
        <p:nvSpPr>
          <p:cNvPr id="12" name="Text Placeholder 11">
            <a:extLst>
              <a:ext uri="{FF2B5EF4-FFF2-40B4-BE49-F238E27FC236}">
                <a16:creationId xmlns:a16="http://schemas.microsoft.com/office/drawing/2014/main" id="{5FB8E482-E79B-FFF5-63EA-FD4779645794}"/>
              </a:ext>
            </a:extLst>
          </p:cNvPr>
          <p:cNvSpPr>
            <a:spLocks noGrp="1"/>
          </p:cNvSpPr>
          <p:nvPr>
            <p:ph type="body" sz="quarter" idx="14"/>
          </p:nvPr>
        </p:nvSpPr>
        <p:spPr/>
        <p:txBody>
          <a:bodyPr/>
          <a:lstStyle/>
          <a:p>
            <a:r>
              <a:rPr lang="en-CA" altLang="en-US" sz="2800" dirty="0">
                <a:solidFill>
                  <a:srgbClr val="F26531"/>
                </a:solidFill>
                <a:latin typeface="Roboto Medium" panose="02000000000000000000" pitchFamily="2" charset="0"/>
                <a:ea typeface="Roboto Medium" panose="02000000000000000000" pitchFamily="2" charset="0"/>
              </a:rPr>
              <a:t>Implementers give feedback on plan, realism, how to get to Point B </a:t>
            </a:r>
          </a:p>
          <a:p>
            <a:r>
              <a:rPr lang="en-CA" altLang="en-US" sz="2800" dirty="0">
                <a:solidFill>
                  <a:srgbClr val="F26531"/>
                </a:solidFill>
                <a:latin typeface="Roboto Medium" panose="02000000000000000000" pitchFamily="2" charset="0"/>
                <a:ea typeface="Roboto Medium" panose="02000000000000000000" pitchFamily="2" charset="0"/>
              </a:rPr>
              <a:t>“</a:t>
            </a:r>
            <a:r>
              <a:rPr lang="en-CA" altLang="en-US" sz="2800" dirty="0" err="1">
                <a:solidFill>
                  <a:srgbClr val="F26531"/>
                </a:solidFill>
                <a:latin typeface="Roboto Medium" panose="02000000000000000000" pitchFamily="2" charset="0"/>
                <a:ea typeface="Roboto Medium" panose="02000000000000000000" pitchFamily="2" charset="0"/>
              </a:rPr>
              <a:t>Catchball</a:t>
            </a:r>
            <a:r>
              <a:rPr lang="en-CA" altLang="en-US" sz="2800" dirty="0">
                <a:solidFill>
                  <a:srgbClr val="F26531"/>
                </a:solidFill>
                <a:latin typeface="Roboto Medium" panose="02000000000000000000" pitchFamily="2" charset="0"/>
                <a:ea typeface="Roboto Medium" panose="02000000000000000000" pitchFamily="2" charset="0"/>
              </a:rPr>
              <a:t>”</a:t>
            </a:r>
            <a:endParaRPr lang="en-CA" altLang="en-US" sz="2800" dirty="0">
              <a:solidFill>
                <a:srgbClr val="F26531"/>
              </a:solidFill>
              <a:latin typeface="Roboto Medium" panose="02000000000000000000" pitchFamily="2" charset="0"/>
              <a:ea typeface="Roboto Medium" panose="02000000000000000000" pitchFamily="2" charset="0"/>
              <a:cs typeface="Geneva"/>
            </a:endParaRPr>
          </a:p>
          <a:p>
            <a:endParaRPr lang="en-CA" dirty="0">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837624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FB99B8-B5DD-46BB-8A96-04A18338F2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3840" y="1010872"/>
            <a:ext cx="9764321" cy="4836256"/>
          </a:xfrm>
          <a:prstGeom prst="rect">
            <a:avLst/>
          </a:prstGeom>
        </p:spPr>
      </p:pic>
      <p:sp>
        <p:nvSpPr>
          <p:cNvPr id="4" name="Slide Number Placeholder 3">
            <a:extLst>
              <a:ext uri="{FF2B5EF4-FFF2-40B4-BE49-F238E27FC236}">
                <a16:creationId xmlns:a16="http://schemas.microsoft.com/office/drawing/2014/main" id="{FEB480D1-B8E3-BCE7-3F10-1467DEF981AB}"/>
              </a:ext>
            </a:extLst>
          </p:cNvPr>
          <p:cNvSpPr>
            <a:spLocks noGrp="1"/>
          </p:cNvSpPr>
          <p:nvPr>
            <p:ph type="sldNum" sz="quarter" idx="10"/>
          </p:nvPr>
        </p:nvSpPr>
        <p:spPr/>
        <p:txBody>
          <a:bodyPr/>
          <a:lstStyle/>
          <a:p>
            <a:fld id="{2239F8FD-FE00-4FA5-929B-49169E311E15}" type="slidenum">
              <a:rPr lang="en-CA" smtClean="0">
                <a:solidFill>
                  <a:srgbClr val="D3C8BE"/>
                </a:solidFill>
                <a:latin typeface="Roboto" panose="02000000000000000000" pitchFamily="2" charset="0"/>
                <a:ea typeface="Roboto" panose="02000000000000000000" pitchFamily="2" charset="0"/>
              </a:rPr>
              <a:t>29</a:t>
            </a:fld>
            <a:endParaRPr lang="en-CA" dirty="0">
              <a:solidFill>
                <a:srgbClr val="D3C8BE"/>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38184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F1CD6A-B0D9-45EE-6185-923DA677C616}"/>
              </a:ext>
            </a:extLst>
          </p:cNvPr>
          <p:cNvSpPr>
            <a:spLocks noGrp="1"/>
          </p:cNvSpPr>
          <p:nvPr>
            <p:ph type="body" sz="quarter" idx="14"/>
          </p:nvPr>
        </p:nvSpPr>
        <p:spPr/>
        <p:txBody>
          <a:bodyPr/>
          <a:lstStyle/>
          <a:p>
            <a:r>
              <a:rPr lang="en-CA" dirty="0"/>
              <a:t>Learning Objectives</a:t>
            </a:r>
            <a:endParaRPr lang="en-US" dirty="0"/>
          </a:p>
        </p:txBody>
      </p:sp>
      <p:sp>
        <p:nvSpPr>
          <p:cNvPr id="6" name="Text Placeholder 5">
            <a:extLst>
              <a:ext uri="{FF2B5EF4-FFF2-40B4-BE49-F238E27FC236}">
                <a16:creationId xmlns:a16="http://schemas.microsoft.com/office/drawing/2014/main" id="{5552444E-59D7-00A0-0F6D-5C0211EE59EE}"/>
              </a:ext>
            </a:extLst>
          </p:cNvPr>
          <p:cNvSpPr>
            <a:spLocks noGrp="1"/>
          </p:cNvSpPr>
          <p:nvPr>
            <p:ph type="body" sz="quarter" idx="15"/>
          </p:nvPr>
        </p:nvSpPr>
        <p:spPr/>
        <p:txBody>
          <a:bodyPr/>
          <a:lstStyle/>
          <a:p>
            <a:pPr marL="342900" indent="-342900">
              <a:buFont typeface="+mj-lt"/>
              <a:buAutoNum type="arabicPeriod"/>
            </a:pPr>
            <a:r>
              <a:rPr lang="en-CA" dirty="0"/>
              <a:t>What is the cost of too many priorities? </a:t>
            </a:r>
          </a:p>
          <a:p>
            <a:pPr marL="342900" indent="-342900">
              <a:buFont typeface="+mj-lt"/>
              <a:buAutoNum type="arabicPeriod"/>
            </a:pPr>
            <a:r>
              <a:rPr lang="en-CA" dirty="0"/>
              <a:t>How can we reduce the number of priorities?</a:t>
            </a:r>
          </a:p>
          <a:p>
            <a:pPr marL="342900" indent="-342900">
              <a:buFont typeface="+mj-lt"/>
              <a:buAutoNum type="arabicPeriod"/>
            </a:pPr>
            <a:r>
              <a:rPr lang="en-CA" dirty="0"/>
              <a:t>How can we better execute our remaining priorities?</a:t>
            </a:r>
          </a:p>
          <a:p>
            <a:pPr marL="342900" indent="-342900">
              <a:buFont typeface="+mj-lt"/>
              <a:buAutoNum type="arabicPeriod"/>
            </a:pPr>
            <a:r>
              <a:rPr lang="en-CA" dirty="0"/>
              <a:t>Three things to try out.</a:t>
            </a:r>
            <a:endParaRPr lang="en-US" dirty="0"/>
          </a:p>
        </p:txBody>
      </p:sp>
      <p:sp>
        <p:nvSpPr>
          <p:cNvPr id="2" name="Rectangle: Rounded Corners 1">
            <a:extLst>
              <a:ext uri="{FF2B5EF4-FFF2-40B4-BE49-F238E27FC236}">
                <a16:creationId xmlns:a16="http://schemas.microsoft.com/office/drawing/2014/main" id="{DA5B1141-AE15-F4F4-D764-22898F28250D}"/>
              </a:ext>
            </a:extLst>
          </p:cNvPr>
          <p:cNvSpPr/>
          <p:nvPr/>
        </p:nvSpPr>
        <p:spPr>
          <a:xfrm>
            <a:off x="884767" y="1761067"/>
            <a:ext cx="6112933" cy="491066"/>
          </a:xfrm>
          <a:prstGeom prst="roundRect">
            <a:avLst/>
          </a:prstGeom>
          <a:noFill/>
          <a:ln w="571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C618E34-CC1B-E953-FE49-35D85F59C170}"/>
              </a:ext>
            </a:extLst>
          </p:cNvPr>
          <p:cNvSpPr>
            <a:spLocks noGrp="1"/>
          </p:cNvSpPr>
          <p:nvPr>
            <p:ph type="sldNum" sz="quarter" idx="10"/>
          </p:nvPr>
        </p:nvSpPr>
        <p:spPr/>
        <p:txBody>
          <a:bodyPr/>
          <a:lstStyle/>
          <a:p>
            <a:fld id="{887A9567-B06F-C940-B410-F4F3929FAE7F}" type="slidenum">
              <a:rPr lang="en-US" smtClean="0">
                <a:solidFill>
                  <a:srgbClr val="D3C8BE"/>
                </a:solidFill>
              </a:rPr>
              <a:pPr/>
              <a:t>3</a:t>
            </a:fld>
            <a:endParaRPr lang="en-US">
              <a:solidFill>
                <a:srgbClr val="D3C8BE"/>
              </a:solidFill>
            </a:endParaRPr>
          </a:p>
        </p:txBody>
      </p:sp>
    </p:spTree>
    <p:extLst>
      <p:ext uri="{BB962C8B-B14F-4D97-AF65-F5344CB8AC3E}">
        <p14:creationId xmlns:p14="http://schemas.microsoft.com/office/powerpoint/2010/main" val="1044843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rot="18042822">
            <a:off x="6653037" y="3526539"/>
            <a:ext cx="2238113" cy="338554"/>
          </a:xfrm>
          <a:prstGeom prst="rect">
            <a:avLst/>
          </a:prstGeom>
          <a:solidFill>
            <a:schemeClr val="bg1"/>
          </a:solidFill>
        </p:spPr>
        <p:txBody>
          <a:bodyPr wrap="none" rtlCol="0">
            <a:spAutoFit/>
          </a:bodyPr>
          <a:lstStyle/>
          <a:p>
            <a:pPr>
              <a:defRPr/>
            </a:pPr>
            <a:r>
              <a:rPr lang="en-US" sz="1600" b="1" kern="0" dirty="0">
                <a:solidFill>
                  <a:srgbClr val="000000"/>
                </a:solidFill>
                <a:latin typeface="Roboto Medium" panose="02000000000000000000" pitchFamily="2" charset="0"/>
                <a:ea typeface="Roboto Medium" panose="02000000000000000000" pitchFamily="2" charset="0"/>
              </a:rPr>
              <a:t>Strategic Management</a:t>
            </a:r>
          </a:p>
        </p:txBody>
      </p:sp>
      <p:sp>
        <p:nvSpPr>
          <p:cNvPr id="25" name="TextBox 24"/>
          <p:cNvSpPr txBox="1"/>
          <p:nvPr/>
        </p:nvSpPr>
        <p:spPr>
          <a:xfrm rot="18042822">
            <a:off x="7540587" y="4500835"/>
            <a:ext cx="1515158" cy="338554"/>
          </a:xfrm>
          <a:prstGeom prst="rect">
            <a:avLst/>
          </a:prstGeom>
          <a:solidFill>
            <a:schemeClr val="bg1"/>
          </a:solidFill>
        </p:spPr>
        <p:txBody>
          <a:bodyPr wrap="none" rtlCol="0">
            <a:spAutoFit/>
          </a:bodyPr>
          <a:lstStyle/>
          <a:p>
            <a:pPr>
              <a:defRPr/>
            </a:pPr>
            <a:r>
              <a:rPr lang="en-US" sz="1600" b="1" kern="0" dirty="0">
                <a:solidFill>
                  <a:srgbClr val="000000"/>
                </a:solidFill>
                <a:latin typeface="Roboto Medium" panose="02000000000000000000" pitchFamily="2" charset="0"/>
                <a:ea typeface="Roboto Medium" panose="02000000000000000000" pitchFamily="2" charset="0"/>
              </a:rPr>
              <a:t>Daily Activities</a:t>
            </a:r>
          </a:p>
        </p:txBody>
      </p:sp>
      <p:sp>
        <p:nvSpPr>
          <p:cNvPr id="3" name="Text Placeholder 2">
            <a:extLst>
              <a:ext uri="{FF2B5EF4-FFF2-40B4-BE49-F238E27FC236}">
                <a16:creationId xmlns:a16="http://schemas.microsoft.com/office/drawing/2014/main" id="{6EAEB173-4E76-4244-31E8-B986D2907134}"/>
              </a:ext>
            </a:extLst>
          </p:cNvPr>
          <p:cNvSpPr>
            <a:spLocks noGrp="1"/>
          </p:cNvSpPr>
          <p:nvPr>
            <p:ph type="body" sz="quarter" idx="14"/>
          </p:nvPr>
        </p:nvSpPr>
        <p:spPr/>
        <p:txBody>
          <a:bodyPr/>
          <a:lstStyle/>
          <a:p>
            <a:r>
              <a:rPr lang="en-CA" altLang="en-US" sz="2800" dirty="0">
                <a:solidFill>
                  <a:srgbClr val="000000"/>
                </a:solidFill>
                <a:latin typeface="Roboto Medium" panose="02000000000000000000" pitchFamily="2" charset="0"/>
                <a:ea typeface="Roboto Medium" panose="02000000000000000000" pitchFamily="2" charset="0"/>
              </a:rPr>
              <a:t>Traditional vs Lean Strategic Planning</a:t>
            </a:r>
            <a:endParaRPr lang="en-CA" dirty="0"/>
          </a:p>
        </p:txBody>
      </p:sp>
      <p:sp>
        <p:nvSpPr>
          <p:cNvPr id="6" name="Triangle 5"/>
          <p:cNvSpPr/>
          <p:nvPr/>
        </p:nvSpPr>
        <p:spPr bwMode="auto">
          <a:xfrm>
            <a:off x="2207568" y="1916832"/>
            <a:ext cx="3240360" cy="4104456"/>
          </a:xfrm>
          <a:prstGeom prst="triangl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kern="0" baseline="-25000">
              <a:solidFill>
                <a:srgbClr val="7C6A55"/>
              </a:solidFill>
              <a:latin typeface="Arial" charset="0"/>
              <a:ea typeface="Geneva" pitchFamily="-96" charset="-128"/>
            </a:endParaRPr>
          </a:p>
        </p:txBody>
      </p:sp>
      <p:sp>
        <p:nvSpPr>
          <p:cNvPr id="7" name="Triangle 6"/>
          <p:cNvSpPr/>
          <p:nvPr/>
        </p:nvSpPr>
        <p:spPr bwMode="auto">
          <a:xfrm>
            <a:off x="6528048" y="1916832"/>
            <a:ext cx="3240360" cy="4104456"/>
          </a:xfrm>
          <a:prstGeom prst="triangl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kern="0" baseline="-25000" dirty="0">
              <a:solidFill>
                <a:srgbClr val="7C6A55"/>
              </a:solidFill>
              <a:latin typeface="Arial" charset="0"/>
              <a:ea typeface="Geneva" pitchFamily="-96" charset="-128"/>
            </a:endParaRPr>
          </a:p>
        </p:txBody>
      </p:sp>
      <p:cxnSp>
        <p:nvCxnSpPr>
          <p:cNvPr id="9" name="Straight Connector 8"/>
          <p:cNvCxnSpPr>
            <a:cxnSpLocks/>
          </p:cNvCxnSpPr>
          <p:nvPr/>
        </p:nvCxnSpPr>
        <p:spPr bwMode="auto">
          <a:xfrm flipH="1">
            <a:off x="3239475" y="3356992"/>
            <a:ext cx="1108350" cy="0"/>
          </a:xfrm>
          <a:prstGeom prst="line">
            <a:avLst/>
          </a:prstGeom>
          <a:solidFill>
            <a:schemeClr val="accent1"/>
          </a:solidFill>
          <a:ln w="381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a:cxnSpLocks/>
          </p:cNvCxnSpPr>
          <p:nvPr/>
        </p:nvCxnSpPr>
        <p:spPr bwMode="auto">
          <a:xfrm flipH="1">
            <a:off x="2639616" y="4823615"/>
            <a:ext cx="2308068" cy="0"/>
          </a:xfrm>
          <a:prstGeom prst="line">
            <a:avLst/>
          </a:prstGeom>
          <a:solidFill>
            <a:schemeClr val="accent1"/>
          </a:solidFill>
          <a:ln w="381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3281498" y="2942068"/>
            <a:ext cx="1034257" cy="369332"/>
          </a:xfrm>
          <a:prstGeom prst="rect">
            <a:avLst/>
          </a:prstGeom>
          <a:noFill/>
        </p:spPr>
        <p:txBody>
          <a:bodyPr wrap="none" rtlCol="0">
            <a:spAutoFit/>
          </a:bodyPr>
          <a:lstStyle/>
          <a:p>
            <a:pPr>
              <a:defRPr/>
            </a:pPr>
            <a:r>
              <a:rPr lang="en-US" b="1" kern="0" dirty="0">
                <a:solidFill>
                  <a:srgbClr val="F26531"/>
                </a:solidFill>
                <a:latin typeface="Roboto Medium" panose="02000000000000000000" pitchFamily="2" charset="0"/>
                <a:ea typeface="Roboto Medium" panose="02000000000000000000" pitchFamily="2" charset="0"/>
              </a:rPr>
              <a:t>Strategy</a:t>
            </a:r>
          </a:p>
        </p:txBody>
      </p:sp>
      <p:sp>
        <p:nvSpPr>
          <p:cNvPr id="13" name="TextBox 12"/>
          <p:cNvSpPr txBox="1"/>
          <p:nvPr/>
        </p:nvSpPr>
        <p:spPr>
          <a:xfrm>
            <a:off x="2855641" y="5373216"/>
            <a:ext cx="1680268" cy="369332"/>
          </a:xfrm>
          <a:prstGeom prst="rect">
            <a:avLst/>
          </a:prstGeom>
          <a:noFill/>
        </p:spPr>
        <p:txBody>
          <a:bodyPr wrap="none" rtlCol="0">
            <a:spAutoFit/>
          </a:bodyPr>
          <a:lstStyle/>
          <a:p>
            <a:pPr>
              <a:defRPr/>
            </a:pPr>
            <a:r>
              <a:rPr lang="en-US" b="1" kern="0">
                <a:solidFill>
                  <a:srgbClr val="F26531"/>
                </a:solidFill>
                <a:latin typeface="Roboto Medium" panose="02000000000000000000" pitchFamily="2" charset="0"/>
                <a:ea typeface="Roboto Medium" panose="02000000000000000000" pitchFamily="2" charset="0"/>
              </a:rPr>
              <a:t>Daily Activities</a:t>
            </a:r>
          </a:p>
        </p:txBody>
      </p:sp>
      <p:sp>
        <p:nvSpPr>
          <p:cNvPr id="14" name="TextBox 13"/>
          <p:cNvSpPr txBox="1"/>
          <p:nvPr/>
        </p:nvSpPr>
        <p:spPr>
          <a:xfrm>
            <a:off x="2329695" y="2588701"/>
            <a:ext cx="1051891" cy="307777"/>
          </a:xfrm>
          <a:prstGeom prst="rect">
            <a:avLst/>
          </a:prstGeom>
          <a:noFill/>
        </p:spPr>
        <p:txBody>
          <a:bodyPr wrap="none" rtlCol="0">
            <a:spAutoFit/>
          </a:bodyPr>
          <a:lstStyle/>
          <a:p>
            <a:pPr>
              <a:defRPr/>
            </a:pPr>
            <a:r>
              <a:rPr lang="en-US" sz="1400" kern="0" dirty="0">
                <a:solidFill>
                  <a:sysClr val="windowText" lastClr="000000"/>
                </a:solidFill>
                <a:latin typeface="Roboto" panose="02000000000000000000" pitchFamily="2" charset="0"/>
                <a:ea typeface="Roboto" panose="02000000000000000000" pitchFamily="2" charset="0"/>
              </a:rPr>
              <a:t>Executives</a:t>
            </a:r>
          </a:p>
        </p:txBody>
      </p:sp>
      <p:sp>
        <p:nvSpPr>
          <p:cNvPr id="15" name="TextBox 14"/>
          <p:cNvSpPr txBox="1"/>
          <p:nvPr/>
        </p:nvSpPr>
        <p:spPr>
          <a:xfrm>
            <a:off x="1936783" y="3841304"/>
            <a:ext cx="979755" cy="307777"/>
          </a:xfrm>
          <a:prstGeom prst="rect">
            <a:avLst/>
          </a:prstGeom>
          <a:noFill/>
        </p:spPr>
        <p:txBody>
          <a:bodyPr wrap="none" rtlCol="0">
            <a:spAutoFit/>
          </a:bodyPr>
          <a:lstStyle/>
          <a:p>
            <a:pPr>
              <a:defRPr/>
            </a:pPr>
            <a:r>
              <a:rPr lang="en-US" sz="1400" kern="0" dirty="0">
                <a:solidFill>
                  <a:sysClr val="windowText" lastClr="000000"/>
                </a:solidFill>
                <a:latin typeface="Roboto" panose="02000000000000000000" pitchFamily="2" charset="0"/>
                <a:ea typeface="Roboto" panose="02000000000000000000" pitchFamily="2" charset="0"/>
              </a:rPr>
              <a:t>Managers</a:t>
            </a:r>
          </a:p>
        </p:txBody>
      </p:sp>
      <p:sp>
        <p:nvSpPr>
          <p:cNvPr id="16" name="TextBox 15"/>
          <p:cNvSpPr txBox="1"/>
          <p:nvPr/>
        </p:nvSpPr>
        <p:spPr>
          <a:xfrm>
            <a:off x="1775520" y="4938624"/>
            <a:ext cx="651140" cy="523220"/>
          </a:xfrm>
          <a:prstGeom prst="rect">
            <a:avLst/>
          </a:prstGeom>
          <a:noFill/>
        </p:spPr>
        <p:txBody>
          <a:bodyPr wrap="none" rtlCol="0">
            <a:spAutoFit/>
          </a:bodyPr>
          <a:lstStyle/>
          <a:p>
            <a:pPr>
              <a:defRPr/>
            </a:pPr>
            <a:r>
              <a:rPr lang="en-US" sz="1400" kern="0" dirty="0">
                <a:solidFill>
                  <a:sysClr val="windowText" lastClr="000000"/>
                </a:solidFill>
                <a:latin typeface="Roboto" panose="02000000000000000000" pitchFamily="2" charset="0"/>
                <a:ea typeface="Roboto" panose="02000000000000000000" pitchFamily="2" charset="0"/>
              </a:rPr>
              <a:t>Front </a:t>
            </a:r>
          </a:p>
          <a:p>
            <a:pPr>
              <a:defRPr/>
            </a:pPr>
            <a:r>
              <a:rPr lang="en-US" sz="1400" kern="0" dirty="0">
                <a:solidFill>
                  <a:sysClr val="windowText" lastClr="000000"/>
                </a:solidFill>
                <a:latin typeface="Roboto" panose="02000000000000000000" pitchFamily="2" charset="0"/>
                <a:ea typeface="Roboto" panose="02000000000000000000" pitchFamily="2" charset="0"/>
              </a:rPr>
              <a:t>Lines</a:t>
            </a:r>
          </a:p>
        </p:txBody>
      </p:sp>
      <p:cxnSp>
        <p:nvCxnSpPr>
          <p:cNvPr id="17" name="Straight Connector 16"/>
          <p:cNvCxnSpPr>
            <a:cxnSpLocks/>
          </p:cNvCxnSpPr>
          <p:nvPr/>
        </p:nvCxnSpPr>
        <p:spPr bwMode="auto">
          <a:xfrm flipH="1">
            <a:off x="7600310" y="3356992"/>
            <a:ext cx="1121932" cy="0"/>
          </a:xfrm>
          <a:prstGeom prst="line">
            <a:avLst/>
          </a:prstGeom>
          <a:solidFill>
            <a:schemeClr val="accent1"/>
          </a:solidFill>
          <a:ln w="2857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a:cxnSpLocks/>
          </p:cNvCxnSpPr>
          <p:nvPr/>
        </p:nvCxnSpPr>
        <p:spPr bwMode="auto">
          <a:xfrm flipH="1">
            <a:off x="7008769" y="4802932"/>
            <a:ext cx="2266366" cy="0"/>
          </a:xfrm>
          <a:prstGeom prst="line">
            <a:avLst/>
          </a:prstGeom>
          <a:solidFill>
            <a:schemeClr val="accent1"/>
          </a:solidFill>
          <a:ln w="2857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9622747" y="4938624"/>
            <a:ext cx="651140" cy="523220"/>
          </a:xfrm>
          <a:prstGeom prst="rect">
            <a:avLst/>
          </a:prstGeom>
          <a:noFill/>
        </p:spPr>
        <p:txBody>
          <a:bodyPr wrap="none" rtlCol="0">
            <a:spAutoFit/>
          </a:bodyPr>
          <a:lstStyle/>
          <a:p>
            <a:pPr>
              <a:defRPr/>
            </a:pPr>
            <a:r>
              <a:rPr lang="en-US" sz="1400" kern="0" dirty="0">
                <a:solidFill>
                  <a:sysClr val="windowText" lastClr="000000"/>
                </a:solidFill>
                <a:latin typeface="Roboto" panose="02000000000000000000" pitchFamily="2" charset="0"/>
                <a:ea typeface="Roboto" panose="02000000000000000000" pitchFamily="2" charset="0"/>
              </a:rPr>
              <a:t>Front </a:t>
            </a:r>
          </a:p>
          <a:p>
            <a:pPr>
              <a:defRPr/>
            </a:pPr>
            <a:r>
              <a:rPr lang="en-US" sz="1400" kern="0" dirty="0">
                <a:solidFill>
                  <a:sysClr val="windowText" lastClr="000000"/>
                </a:solidFill>
                <a:latin typeface="Roboto" panose="02000000000000000000" pitchFamily="2" charset="0"/>
                <a:ea typeface="Roboto" panose="02000000000000000000" pitchFamily="2" charset="0"/>
              </a:rPr>
              <a:t>Lines</a:t>
            </a:r>
          </a:p>
        </p:txBody>
      </p:sp>
      <p:sp>
        <p:nvSpPr>
          <p:cNvPr id="20" name="TextBox 19"/>
          <p:cNvSpPr txBox="1"/>
          <p:nvPr/>
        </p:nvSpPr>
        <p:spPr>
          <a:xfrm>
            <a:off x="9055110" y="3841304"/>
            <a:ext cx="979755" cy="307777"/>
          </a:xfrm>
          <a:prstGeom prst="rect">
            <a:avLst/>
          </a:prstGeom>
          <a:noFill/>
        </p:spPr>
        <p:txBody>
          <a:bodyPr wrap="none" rtlCol="0">
            <a:spAutoFit/>
          </a:bodyPr>
          <a:lstStyle/>
          <a:p>
            <a:pPr>
              <a:defRPr/>
            </a:pPr>
            <a:r>
              <a:rPr lang="en-US" sz="1400" kern="0" dirty="0">
                <a:solidFill>
                  <a:sysClr val="windowText" lastClr="000000"/>
                </a:solidFill>
                <a:latin typeface="Roboto" panose="02000000000000000000" pitchFamily="2" charset="0"/>
                <a:ea typeface="Roboto" panose="02000000000000000000" pitchFamily="2" charset="0"/>
              </a:rPr>
              <a:t>Managers</a:t>
            </a:r>
          </a:p>
        </p:txBody>
      </p:sp>
      <p:sp>
        <p:nvSpPr>
          <p:cNvPr id="21" name="TextBox 20"/>
          <p:cNvSpPr txBox="1"/>
          <p:nvPr/>
        </p:nvSpPr>
        <p:spPr>
          <a:xfrm>
            <a:off x="8529165" y="2588960"/>
            <a:ext cx="1051891" cy="307777"/>
          </a:xfrm>
          <a:prstGeom prst="rect">
            <a:avLst/>
          </a:prstGeom>
          <a:noFill/>
        </p:spPr>
        <p:txBody>
          <a:bodyPr wrap="none" rtlCol="0">
            <a:spAutoFit/>
          </a:bodyPr>
          <a:lstStyle/>
          <a:p>
            <a:pPr>
              <a:defRPr/>
            </a:pPr>
            <a:r>
              <a:rPr lang="en-US" sz="1400" kern="0" dirty="0">
                <a:solidFill>
                  <a:sysClr val="windowText" lastClr="000000"/>
                </a:solidFill>
                <a:latin typeface="Roboto" panose="02000000000000000000" pitchFamily="2" charset="0"/>
                <a:ea typeface="Roboto" panose="02000000000000000000" pitchFamily="2" charset="0"/>
              </a:rPr>
              <a:t>Executives</a:t>
            </a:r>
          </a:p>
        </p:txBody>
      </p:sp>
      <p:cxnSp>
        <p:nvCxnSpPr>
          <p:cNvPr id="23" name="Straight Connector 22"/>
          <p:cNvCxnSpPr>
            <a:stCxn id="7" idx="2"/>
          </p:cNvCxnSpPr>
          <p:nvPr/>
        </p:nvCxnSpPr>
        <p:spPr bwMode="auto">
          <a:xfrm flipV="1">
            <a:off x="6528048" y="2987660"/>
            <a:ext cx="2052248" cy="3033628"/>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8311330" y="6217465"/>
            <a:ext cx="1460656" cy="276999"/>
          </a:xfrm>
          <a:prstGeom prst="rect">
            <a:avLst/>
          </a:prstGeom>
          <a:noFill/>
        </p:spPr>
        <p:txBody>
          <a:bodyPr wrap="none" rtlCol="0">
            <a:spAutoFit/>
          </a:bodyPr>
          <a:lstStyle/>
          <a:p>
            <a:pPr>
              <a:defRPr/>
            </a:pPr>
            <a:r>
              <a:rPr lang="en-CA" sz="1200" b="1" kern="0" dirty="0">
                <a:solidFill>
                  <a:sysClr val="windowText" lastClr="000000"/>
                </a:solidFill>
                <a:latin typeface="Roboto Medium" panose="02000000000000000000" pitchFamily="2" charset="0"/>
                <a:ea typeface="Roboto Medium" panose="02000000000000000000" pitchFamily="2" charset="0"/>
              </a:rPr>
              <a:t>Source:  </a:t>
            </a:r>
            <a:r>
              <a:rPr lang="en-CA" sz="1200" b="1" kern="0" dirty="0" err="1">
                <a:solidFill>
                  <a:sysClr val="windowText" lastClr="000000"/>
                </a:solidFill>
                <a:latin typeface="Roboto Medium" panose="02000000000000000000" pitchFamily="2" charset="0"/>
                <a:ea typeface="Roboto Medium" panose="02000000000000000000" pitchFamily="2" charset="0"/>
              </a:rPr>
              <a:t>Kesterson</a:t>
            </a:r>
            <a:endParaRPr lang="en-CA" sz="1200" b="1" kern="0" dirty="0">
              <a:solidFill>
                <a:sysClr val="windowText" lastClr="000000"/>
              </a:solidFill>
              <a:latin typeface="Roboto Medium" panose="02000000000000000000" pitchFamily="2" charset="0"/>
              <a:ea typeface="Roboto Medium" panose="02000000000000000000" pitchFamily="2" charset="0"/>
            </a:endParaRPr>
          </a:p>
        </p:txBody>
      </p:sp>
      <p:sp>
        <p:nvSpPr>
          <p:cNvPr id="30" name="Rectangle 29">
            <a:extLst>
              <a:ext uri="{FF2B5EF4-FFF2-40B4-BE49-F238E27FC236}">
                <a16:creationId xmlns:a16="http://schemas.microsoft.com/office/drawing/2014/main" id="{9D15E29E-7F03-42F1-BEDF-27122EB986A6}"/>
              </a:ext>
            </a:extLst>
          </p:cNvPr>
          <p:cNvSpPr/>
          <p:nvPr/>
        </p:nvSpPr>
        <p:spPr bwMode="auto">
          <a:xfrm>
            <a:off x="6883370" y="2268167"/>
            <a:ext cx="746485" cy="672206"/>
          </a:xfrm>
          <a:prstGeom prst="rect">
            <a:avLst/>
          </a:prstGeom>
          <a:solidFill>
            <a:schemeClr val="bg1">
              <a:lumMod val="8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r>
              <a:rPr lang="en-CA" sz="1600" b="1" baseline="-25000" dirty="0">
                <a:solidFill>
                  <a:srgbClr val="000000"/>
                </a:solidFill>
                <a:latin typeface="Roboto Medium" panose="02000000000000000000" pitchFamily="2" charset="0"/>
                <a:ea typeface="Roboto Medium" panose="02000000000000000000" pitchFamily="2" charset="0"/>
              </a:rPr>
              <a:t>Exec.</a:t>
            </a:r>
          </a:p>
          <a:p>
            <a:pPr algn="ctr" eaLnBrk="0" fontAlgn="base" hangingPunct="0">
              <a:spcBef>
                <a:spcPct val="0"/>
              </a:spcBef>
              <a:spcAft>
                <a:spcPct val="0"/>
              </a:spcAft>
              <a:defRPr/>
            </a:pPr>
            <a:r>
              <a:rPr lang="en-CA" sz="1600" b="1" baseline="-25000" dirty="0">
                <a:solidFill>
                  <a:srgbClr val="000000"/>
                </a:solidFill>
                <a:latin typeface="Roboto Medium" panose="02000000000000000000" pitchFamily="2" charset="0"/>
                <a:ea typeface="Roboto Medium" panose="02000000000000000000" pitchFamily="2" charset="0"/>
              </a:rPr>
              <a:t>Visibility Board</a:t>
            </a:r>
          </a:p>
        </p:txBody>
      </p:sp>
      <p:sp>
        <p:nvSpPr>
          <p:cNvPr id="31" name="Rectangle 30">
            <a:extLst>
              <a:ext uri="{FF2B5EF4-FFF2-40B4-BE49-F238E27FC236}">
                <a16:creationId xmlns:a16="http://schemas.microsoft.com/office/drawing/2014/main" id="{8D443FB5-47AE-494A-ADAE-8F18731200B6}"/>
              </a:ext>
            </a:extLst>
          </p:cNvPr>
          <p:cNvSpPr/>
          <p:nvPr/>
        </p:nvSpPr>
        <p:spPr bwMode="auto">
          <a:xfrm>
            <a:off x="6268005" y="3559640"/>
            <a:ext cx="746485" cy="679579"/>
          </a:xfrm>
          <a:prstGeom prst="rect">
            <a:avLst/>
          </a:prstGeom>
          <a:solidFill>
            <a:schemeClr val="bg1">
              <a:lumMod val="8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r>
              <a:rPr lang="en-CA" sz="1600" b="1" baseline="-25000" dirty="0">
                <a:solidFill>
                  <a:srgbClr val="000000"/>
                </a:solidFill>
                <a:latin typeface="Roboto Medium" panose="02000000000000000000" pitchFamily="2" charset="0"/>
                <a:ea typeface="Roboto Medium" panose="02000000000000000000" pitchFamily="2" charset="0"/>
              </a:rPr>
              <a:t>Mgmt.</a:t>
            </a:r>
          </a:p>
          <a:p>
            <a:pPr algn="ctr" eaLnBrk="0" fontAlgn="base" hangingPunct="0">
              <a:spcBef>
                <a:spcPct val="0"/>
              </a:spcBef>
              <a:spcAft>
                <a:spcPct val="0"/>
              </a:spcAft>
              <a:defRPr/>
            </a:pPr>
            <a:r>
              <a:rPr lang="en-CA" sz="1600" b="1" baseline="-25000" dirty="0">
                <a:solidFill>
                  <a:srgbClr val="000000"/>
                </a:solidFill>
                <a:latin typeface="Roboto Medium" panose="02000000000000000000" pitchFamily="2" charset="0"/>
                <a:ea typeface="Roboto Medium" panose="02000000000000000000" pitchFamily="2" charset="0"/>
              </a:rPr>
              <a:t>Visibility Board</a:t>
            </a:r>
          </a:p>
        </p:txBody>
      </p:sp>
      <p:sp>
        <p:nvSpPr>
          <p:cNvPr id="32" name="Rectangle 31">
            <a:extLst>
              <a:ext uri="{FF2B5EF4-FFF2-40B4-BE49-F238E27FC236}">
                <a16:creationId xmlns:a16="http://schemas.microsoft.com/office/drawing/2014/main" id="{758040AD-300F-47DB-8D0E-22E28AF60CFD}"/>
              </a:ext>
            </a:extLst>
          </p:cNvPr>
          <p:cNvSpPr/>
          <p:nvPr/>
        </p:nvSpPr>
        <p:spPr bwMode="auto">
          <a:xfrm>
            <a:off x="5820984" y="4905712"/>
            <a:ext cx="746485" cy="808669"/>
          </a:xfrm>
          <a:prstGeom prst="rect">
            <a:avLst/>
          </a:prstGeom>
          <a:solidFill>
            <a:schemeClr val="bg1">
              <a:lumMod val="8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r>
              <a:rPr lang="en-CA" sz="1600" b="1" baseline="-25000" dirty="0">
                <a:solidFill>
                  <a:srgbClr val="000000"/>
                </a:solidFill>
                <a:latin typeface="Roboto Medium" panose="02000000000000000000" pitchFamily="2" charset="0"/>
                <a:ea typeface="Roboto Medium" panose="02000000000000000000" pitchFamily="2" charset="0"/>
              </a:rPr>
              <a:t>Front Line Visibility Board</a:t>
            </a:r>
          </a:p>
        </p:txBody>
      </p:sp>
      <p:sp>
        <p:nvSpPr>
          <p:cNvPr id="10" name="Slide Number Placeholder 9">
            <a:extLst>
              <a:ext uri="{FF2B5EF4-FFF2-40B4-BE49-F238E27FC236}">
                <a16:creationId xmlns:a16="http://schemas.microsoft.com/office/drawing/2014/main" id="{ED33E80A-D833-5318-3E37-B96B975E8A4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A9567-B06F-C940-B410-F4F3929FAE7F}" type="slidenum">
              <a:rPr kumimoji="0" lang="en-US" sz="1200" b="0" i="0" u="none" strike="noStrike" kern="1200" cap="none" spc="0" normalizeH="0" baseline="0" noProof="0" smtClean="0">
                <a:ln>
                  <a:noFill/>
                </a:ln>
                <a:solidFill>
                  <a:srgbClr val="D3C8BE"/>
                </a:solidFill>
                <a:effectLst/>
                <a:uLnTx/>
                <a:uFillTx/>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D3C8BE"/>
              </a:solidFill>
              <a:effectLst/>
              <a:uLnTx/>
              <a:uFillTx/>
              <a:cs typeface="Arial" panose="020B0604020202020204" pitchFamily="34" charset="0"/>
            </a:endParaRPr>
          </a:p>
        </p:txBody>
      </p:sp>
    </p:spTree>
    <p:extLst>
      <p:ext uri="{BB962C8B-B14F-4D97-AF65-F5344CB8AC3E}">
        <p14:creationId xmlns:p14="http://schemas.microsoft.com/office/powerpoint/2010/main" val="117629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6" grpId="0" animBg="1"/>
      <p:bldP spid="7" grpId="0" animBg="1"/>
      <p:bldP spid="12" grpId="0"/>
      <p:bldP spid="13" grpId="0"/>
      <p:bldP spid="14" grpId="0"/>
      <p:bldP spid="15" grpId="0"/>
      <p:bldP spid="16" grpId="0"/>
      <p:bldP spid="19" grpId="0"/>
      <p:bldP spid="20" grpId="0"/>
      <p:bldP spid="21" grpId="0"/>
      <p:bldP spid="30" grpId="0" animBg="1"/>
      <p:bldP spid="31"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A6C031-C707-4C9D-B042-566D3E74D0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0025" y="857250"/>
            <a:ext cx="9111950" cy="5143500"/>
          </a:xfrm>
          <a:prstGeom prst="rect">
            <a:avLst/>
          </a:prstGeom>
        </p:spPr>
      </p:pic>
      <p:sp>
        <p:nvSpPr>
          <p:cNvPr id="5" name="Slide Number Placeholder 4">
            <a:extLst>
              <a:ext uri="{FF2B5EF4-FFF2-40B4-BE49-F238E27FC236}">
                <a16:creationId xmlns:a16="http://schemas.microsoft.com/office/drawing/2014/main" id="{542E23E8-1776-1D2D-EA37-2069BFDCAA92}"/>
              </a:ext>
            </a:extLst>
          </p:cNvPr>
          <p:cNvSpPr>
            <a:spLocks noGrp="1"/>
          </p:cNvSpPr>
          <p:nvPr>
            <p:ph type="sldNum" sz="quarter" idx="10"/>
          </p:nvPr>
        </p:nvSpPr>
        <p:spPr/>
        <p:txBody>
          <a:bodyPr/>
          <a:lstStyle/>
          <a:p>
            <a:fld id="{2239F8FD-FE00-4FA5-929B-49169E311E15}" type="slidenum">
              <a:rPr lang="en-CA" smtClean="0">
                <a:latin typeface="Roboto" panose="02000000000000000000" pitchFamily="2" charset="0"/>
                <a:ea typeface="Roboto" panose="02000000000000000000" pitchFamily="2" charset="0"/>
              </a:rPr>
              <a:t>31</a:t>
            </a:fld>
            <a:endParaRPr lang="en-CA">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45139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4826" y="1903413"/>
            <a:ext cx="8653463"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8004" name="TextBox 1"/>
          <p:cNvSpPr txBox="1">
            <a:spLocks noChangeArrowheads="1"/>
          </p:cNvSpPr>
          <p:nvPr/>
        </p:nvSpPr>
        <p:spPr bwMode="auto">
          <a:xfrm>
            <a:off x="2062162" y="5954712"/>
            <a:ext cx="792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3200">
                <a:solidFill>
                  <a:srgbClr val="7C6A55"/>
                </a:solidFill>
                <a:latin typeface="Verdana" pitchFamily="34" charset="0"/>
                <a:ea typeface="Geneva"/>
                <a:cs typeface="Geneva"/>
              </a:defRPr>
            </a:lvl1pPr>
            <a:lvl2pPr marL="742950" indent="-285750" eaLnBrk="0" hangingPunct="0">
              <a:spcBef>
                <a:spcPct val="20000"/>
              </a:spcBef>
              <a:buChar char="–"/>
              <a:defRPr sz="2800">
                <a:solidFill>
                  <a:srgbClr val="7C6A55"/>
                </a:solidFill>
                <a:latin typeface="Verdana" pitchFamily="34" charset="0"/>
                <a:ea typeface="Geneva"/>
                <a:cs typeface="Geneva"/>
              </a:defRPr>
            </a:lvl2pPr>
            <a:lvl3pPr marL="1143000" indent="-228600" eaLnBrk="0" hangingPunct="0">
              <a:spcBef>
                <a:spcPct val="20000"/>
              </a:spcBef>
              <a:buChar char="•"/>
              <a:defRPr sz="2400">
                <a:solidFill>
                  <a:srgbClr val="7C6A55"/>
                </a:solidFill>
                <a:latin typeface="Verdana" pitchFamily="34" charset="0"/>
                <a:ea typeface="Geneva"/>
                <a:cs typeface="Geneva"/>
              </a:defRPr>
            </a:lvl3pPr>
            <a:lvl4pPr marL="1600200" indent="-228600" eaLnBrk="0" hangingPunct="0">
              <a:spcBef>
                <a:spcPct val="20000"/>
              </a:spcBef>
              <a:buChar char="–"/>
              <a:defRPr sz="2000">
                <a:solidFill>
                  <a:srgbClr val="7C6A55"/>
                </a:solidFill>
                <a:latin typeface="Verdana" pitchFamily="34" charset="0"/>
                <a:ea typeface="Geneva"/>
                <a:cs typeface="Geneva"/>
              </a:defRPr>
            </a:lvl4pPr>
            <a:lvl5pPr marL="2057400" indent="-228600" eaLnBrk="0" hangingPunct="0">
              <a:spcBef>
                <a:spcPct val="20000"/>
              </a:spcBef>
              <a:buChar char="»"/>
              <a:defRPr sz="2000">
                <a:solidFill>
                  <a:srgbClr val="7C6A55"/>
                </a:solidFill>
                <a:latin typeface="Verdana" pitchFamily="34" charset="0"/>
                <a:ea typeface="Geneva"/>
                <a:cs typeface="Geneva"/>
              </a:defRPr>
            </a:lvl5pPr>
            <a:lvl6pPr marL="2514600" indent="-228600" eaLnBrk="0" fontAlgn="base" hangingPunct="0">
              <a:spcBef>
                <a:spcPct val="20000"/>
              </a:spcBef>
              <a:spcAft>
                <a:spcPct val="0"/>
              </a:spcAft>
              <a:buChar char="»"/>
              <a:defRPr sz="2000">
                <a:solidFill>
                  <a:srgbClr val="7C6A55"/>
                </a:solidFill>
                <a:latin typeface="Verdana" pitchFamily="34" charset="0"/>
                <a:ea typeface="Geneva"/>
                <a:cs typeface="Geneva"/>
              </a:defRPr>
            </a:lvl6pPr>
            <a:lvl7pPr marL="2971800" indent="-228600" eaLnBrk="0" fontAlgn="base" hangingPunct="0">
              <a:spcBef>
                <a:spcPct val="20000"/>
              </a:spcBef>
              <a:spcAft>
                <a:spcPct val="0"/>
              </a:spcAft>
              <a:buChar char="»"/>
              <a:defRPr sz="2000">
                <a:solidFill>
                  <a:srgbClr val="7C6A55"/>
                </a:solidFill>
                <a:latin typeface="Verdana" pitchFamily="34" charset="0"/>
                <a:ea typeface="Geneva"/>
                <a:cs typeface="Geneva"/>
              </a:defRPr>
            </a:lvl7pPr>
            <a:lvl8pPr marL="3429000" indent="-228600" eaLnBrk="0" fontAlgn="base" hangingPunct="0">
              <a:spcBef>
                <a:spcPct val="20000"/>
              </a:spcBef>
              <a:spcAft>
                <a:spcPct val="0"/>
              </a:spcAft>
              <a:buChar char="»"/>
              <a:defRPr sz="2000">
                <a:solidFill>
                  <a:srgbClr val="7C6A55"/>
                </a:solidFill>
                <a:latin typeface="Verdana" pitchFamily="34" charset="0"/>
                <a:ea typeface="Geneva"/>
                <a:cs typeface="Geneva"/>
              </a:defRPr>
            </a:lvl8pPr>
            <a:lvl9pPr marL="3886200" indent="-228600" eaLnBrk="0" fontAlgn="base" hangingPunct="0">
              <a:spcBef>
                <a:spcPct val="20000"/>
              </a:spcBef>
              <a:spcAft>
                <a:spcPct val="0"/>
              </a:spcAft>
              <a:buChar char="»"/>
              <a:defRPr sz="2000">
                <a:solidFill>
                  <a:srgbClr val="7C6A55"/>
                </a:solidFill>
                <a:latin typeface="Verdana" pitchFamily="34" charset="0"/>
                <a:ea typeface="Geneva"/>
                <a:cs typeface="Geneva"/>
              </a:defRPr>
            </a:lvl9pPr>
          </a:lstStyle>
          <a:p>
            <a:pPr algn="r" fontAlgn="base">
              <a:spcBef>
                <a:spcPct val="0"/>
              </a:spcBef>
              <a:spcAft>
                <a:spcPct val="0"/>
              </a:spcAft>
            </a:pPr>
            <a:r>
              <a:rPr lang="en-CA" altLang="en-US" sz="18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Saskatchewan Ministry of Education DM, ADM’s and D-G’s</a:t>
            </a:r>
          </a:p>
        </p:txBody>
      </p:sp>
      <p:sp>
        <p:nvSpPr>
          <p:cNvPr id="128005" name="Rectangle 2"/>
          <p:cNvSpPr>
            <a:spLocks noChangeArrowheads="1"/>
          </p:cNvSpPr>
          <p:nvPr/>
        </p:nvSpPr>
        <p:spPr bwMode="auto">
          <a:xfrm>
            <a:off x="1835150" y="4797425"/>
            <a:ext cx="3468688" cy="935038"/>
          </a:xfrm>
          <a:prstGeom prst="rect">
            <a:avLst/>
          </a:prstGeom>
          <a:solidFill>
            <a:schemeClr val="bg1"/>
          </a:solidFill>
          <a:ln w="9525" algn="ctr">
            <a:solidFill>
              <a:schemeClr val="bg1"/>
            </a:solidFill>
            <a:round/>
            <a:headEnd/>
            <a:tailEnd/>
          </a:ln>
        </p:spPr>
        <p:txBody>
          <a:bodyPr/>
          <a:lstStyle>
            <a:lvl1pPr eaLnBrk="0" hangingPunct="0">
              <a:spcBef>
                <a:spcPct val="20000"/>
              </a:spcBef>
              <a:defRPr sz="3200">
                <a:solidFill>
                  <a:srgbClr val="7C6A55"/>
                </a:solidFill>
                <a:latin typeface="Verdana" pitchFamily="34" charset="0"/>
                <a:ea typeface="Geneva"/>
                <a:cs typeface="Geneva"/>
              </a:defRPr>
            </a:lvl1pPr>
            <a:lvl2pPr marL="742950" indent="-285750" eaLnBrk="0" hangingPunct="0">
              <a:spcBef>
                <a:spcPct val="20000"/>
              </a:spcBef>
              <a:buChar char="–"/>
              <a:defRPr sz="2800">
                <a:solidFill>
                  <a:srgbClr val="7C6A55"/>
                </a:solidFill>
                <a:latin typeface="Verdana" pitchFamily="34" charset="0"/>
                <a:ea typeface="Geneva"/>
                <a:cs typeface="Geneva"/>
              </a:defRPr>
            </a:lvl2pPr>
            <a:lvl3pPr marL="1143000" indent="-228600" eaLnBrk="0" hangingPunct="0">
              <a:spcBef>
                <a:spcPct val="20000"/>
              </a:spcBef>
              <a:buChar char="•"/>
              <a:defRPr sz="2400">
                <a:solidFill>
                  <a:srgbClr val="7C6A55"/>
                </a:solidFill>
                <a:latin typeface="Verdana" pitchFamily="34" charset="0"/>
                <a:ea typeface="Geneva"/>
                <a:cs typeface="Geneva"/>
              </a:defRPr>
            </a:lvl3pPr>
            <a:lvl4pPr marL="1600200" indent="-228600" eaLnBrk="0" hangingPunct="0">
              <a:spcBef>
                <a:spcPct val="20000"/>
              </a:spcBef>
              <a:buChar char="–"/>
              <a:defRPr sz="2000">
                <a:solidFill>
                  <a:srgbClr val="7C6A55"/>
                </a:solidFill>
                <a:latin typeface="Verdana" pitchFamily="34" charset="0"/>
                <a:ea typeface="Geneva"/>
                <a:cs typeface="Geneva"/>
              </a:defRPr>
            </a:lvl4pPr>
            <a:lvl5pPr marL="2057400" indent="-228600" eaLnBrk="0" hangingPunct="0">
              <a:spcBef>
                <a:spcPct val="20000"/>
              </a:spcBef>
              <a:buChar char="»"/>
              <a:defRPr sz="2000">
                <a:solidFill>
                  <a:srgbClr val="7C6A55"/>
                </a:solidFill>
                <a:latin typeface="Verdana" pitchFamily="34" charset="0"/>
                <a:ea typeface="Geneva"/>
                <a:cs typeface="Geneva"/>
              </a:defRPr>
            </a:lvl5pPr>
            <a:lvl6pPr marL="2514600" indent="-228600" eaLnBrk="0" fontAlgn="base" hangingPunct="0">
              <a:spcBef>
                <a:spcPct val="20000"/>
              </a:spcBef>
              <a:spcAft>
                <a:spcPct val="0"/>
              </a:spcAft>
              <a:buChar char="»"/>
              <a:defRPr sz="2000">
                <a:solidFill>
                  <a:srgbClr val="7C6A55"/>
                </a:solidFill>
                <a:latin typeface="Verdana" pitchFamily="34" charset="0"/>
                <a:ea typeface="Geneva"/>
                <a:cs typeface="Geneva"/>
              </a:defRPr>
            </a:lvl6pPr>
            <a:lvl7pPr marL="2971800" indent="-228600" eaLnBrk="0" fontAlgn="base" hangingPunct="0">
              <a:spcBef>
                <a:spcPct val="20000"/>
              </a:spcBef>
              <a:spcAft>
                <a:spcPct val="0"/>
              </a:spcAft>
              <a:buChar char="»"/>
              <a:defRPr sz="2000">
                <a:solidFill>
                  <a:srgbClr val="7C6A55"/>
                </a:solidFill>
                <a:latin typeface="Verdana" pitchFamily="34" charset="0"/>
                <a:ea typeface="Geneva"/>
                <a:cs typeface="Geneva"/>
              </a:defRPr>
            </a:lvl7pPr>
            <a:lvl8pPr marL="3429000" indent="-228600" eaLnBrk="0" fontAlgn="base" hangingPunct="0">
              <a:spcBef>
                <a:spcPct val="20000"/>
              </a:spcBef>
              <a:spcAft>
                <a:spcPct val="0"/>
              </a:spcAft>
              <a:buChar char="»"/>
              <a:defRPr sz="2000">
                <a:solidFill>
                  <a:srgbClr val="7C6A55"/>
                </a:solidFill>
                <a:latin typeface="Verdana" pitchFamily="34" charset="0"/>
                <a:ea typeface="Geneva"/>
                <a:cs typeface="Geneva"/>
              </a:defRPr>
            </a:lvl8pPr>
            <a:lvl9pPr marL="3886200" indent="-228600" eaLnBrk="0" fontAlgn="base" hangingPunct="0">
              <a:spcBef>
                <a:spcPct val="20000"/>
              </a:spcBef>
              <a:spcAft>
                <a:spcPct val="0"/>
              </a:spcAft>
              <a:buChar char="»"/>
              <a:defRPr sz="2000">
                <a:solidFill>
                  <a:srgbClr val="7C6A55"/>
                </a:solidFill>
                <a:latin typeface="Verdana" pitchFamily="34" charset="0"/>
                <a:ea typeface="Geneva"/>
                <a:cs typeface="Geneva"/>
              </a:defRPr>
            </a:lvl9pPr>
          </a:lstStyle>
          <a:p>
            <a:pPr fontAlgn="base">
              <a:spcBef>
                <a:spcPct val="0"/>
              </a:spcBef>
              <a:spcAft>
                <a:spcPct val="0"/>
              </a:spcAft>
            </a:pPr>
            <a:endParaRPr lang="en-CA" altLang="en-US" sz="1800">
              <a:latin typeface="Arial" pitchFamily="34" charset="0"/>
              <a:ea typeface="ＭＳ Ｐゴシック" pitchFamily="34" charset="-128"/>
              <a:cs typeface="Arial" pitchFamily="34" charset="0"/>
            </a:endParaRPr>
          </a:p>
        </p:txBody>
      </p:sp>
      <p:sp>
        <p:nvSpPr>
          <p:cNvPr id="8" name="Title 5"/>
          <p:cNvSpPr txBox="1">
            <a:spLocks/>
          </p:cNvSpPr>
          <p:nvPr/>
        </p:nvSpPr>
        <p:spPr bwMode="auto">
          <a:xfrm>
            <a:off x="973666" y="493936"/>
            <a:ext cx="82296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CA" altLang="en-US" sz="32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Regular Updates and Reviews:  “Wall Walks”</a:t>
            </a:r>
            <a:endParaRPr lang="en-CA" altLang="en-US" sz="3200" kern="0" dirty="0">
              <a:solidFill>
                <a:srgbClr val="000000"/>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3" name="Slide Number Placeholder 2">
            <a:extLst>
              <a:ext uri="{FF2B5EF4-FFF2-40B4-BE49-F238E27FC236}">
                <a16:creationId xmlns:a16="http://schemas.microsoft.com/office/drawing/2014/main" id="{44615C2A-292E-7E34-62C2-1EAB3F938E97}"/>
              </a:ext>
            </a:extLst>
          </p:cNvPr>
          <p:cNvSpPr>
            <a:spLocks noGrp="1"/>
          </p:cNvSpPr>
          <p:nvPr>
            <p:ph type="sldNum" sz="quarter" idx="10"/>
          </p:nvPr>
        </p:nvSpPr>
        <p:spPr/>
        <p:txBody>
          <a:bodyPr/>
          <a:lstStyle/>
          <a:p>
            <a:fld id="{2239F8FD-FE00-4FA5-929B-49169E311E15}" type="slidenum">
              <a:rPr lang="en-CA" smtClean="0">
                <a:latin typeface="Roboto" panose="02000000000000000000" pitchFamily="2" charset="0"/>
                <a:ea typeface="Roboto" panose="02000000000000000000" pitchFamily="2" charset="0"/>
              </a:rPr>
              <a:t>32</a:t>
            </a:fld>
            <a:endParaRPr lang="en-CA">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854860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14A127-1F7C-467C-8A07-A420104918AE}"/>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Roboto" panose="02000000000000000000" pitchFamily="2" charset="0"/>
                <a:ea typeface="Roboto" panose="02000000000000000000" pitchFamily="2" charset="0"/>
                <a:cs typeface="Roboto"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614AB0DD-8848-4A4F-8C12-3DF41477934B}" type="slidenum">
              <a:rPr lang="en-CA" smtClean="0"/>
              <a:pPr defTabSz="457200">
                <a:defRPr/>
              </a:pPr>
              <a:t>33</a:t>
            </a:fld>
            <a:endParaRPr lang="en-CA">
              <a:solidFill>
                <a:prstClr val="black">
                  <a:tint val="75000"/>
                </a:prstClr>
              </a:solidFill>
              <a:latin typeface="Calibri"/>
              <a:ea typeface="ＭＳ Ｐゴシック" pitchFamily="34" charset="-128"/>
            </a:endParaRPr>
          </a:p>
        </p:txBody>
      </p:sp>
      <p:sp>
        <p:nvSpPr>
          <p:cNvPr id="5" name="Content Placeholder 4">
            <a:extLst>
              <a:ext uri="{FF2B5EF4-FFF2-40B4-BE49-F238E27FC236}">
                <a16:creationId xmlns:a16="http://schemas.microsoft.com/office/drawing/2014/main" id="{340759A6-A1A7-48AD-8609-B9062A525485}"/>
              </a:ext>
            </a:extLst>
          </p:cNvPr>
          <p:cNvSpPr>
            <a:spLocks noGrp="1"/>
          </p:cNvSpPr>
          <p:nvPr>
            <p:ph type="body" sz="quarter" idx="14"/>
          </p:nvPr>
        </p:nvSpPr>
        <p:spPr/>
        <p:txBody>
          <a:bodyPr/>
          <a:lstStyle/>
          <a:p>
            <a:pPr marL="457200" indent="-457200"/>
            <a:r>
              <a:rPr lang="fr-CA" sz="3200" dirty="0">
                <a:ea typeface="Roboto Medium" panose="02000000000000000000" pitchFamily="2" charset="0"/>
                <a:cs typeface="Arial" panose="020B0604020202020204" pitchFamily="34" charset="0"/>
              </a:rPr>
              <a:t>How to </a:t>
            </a:r>
            <a:r>
              <a:rPr lang="fr-CA" sz="3200" dirty="0" err="1">
                <a:ea typeface="Roboto Medium" panose="02000000000000000000" pitchFamily="2" charset="0"/>
                <a:cs typeface="Arial" panose="020B0604020202020204" pitchFamily="34" charset="0"/>
              </a:rPr>
              <a:t>handle</a:t>
            </a:r>
            <a:r>
              <a:rPr lang="fr-CA" sz="3200" dirty="0">
                <a:ea typeface="Roboto Medium" panose="02000000000000000000" pitchFamily="2" charset="0"/>
                <a:cs typeface="Arial" panose="020B0604020202020204" pitchFamily="34" charset="0"/>
              </a:rPr>
              <a:t> new, urgent </a:t>
            </a:r>
            <a:r>
              <a:rPr lang="fr-CA" sz="3200" dirty="0" err="1">
                <a:ea typeface="Roboto Medium" panose="02000000000000000000" pitchFamily="2" charset="0"/>
                <a:cs typeface="Arial" panose="020B0604020202020204" pitchFamily="34" charset="0"/>
              </a:rPr>
              <a:t>priorities</a:t>
            </a:r>
            <a:r>
              <a:rPr lang="fr-CA" sz="3200" dirty="0">
                <a:ea typeface="Roboto Medium" panose="02000000000000000000" pitchFamily="2" charset="0"/>
                <a:cs typeface="Arial" panose="020B0604020202020204" pitchFamily="34" charset="0"/>
              </a:rPr>
              <a:t>?</a:t>
            </a:r>
          </a:p>
        </p:txBody>
      </p:sp>
      <p:sp>
        <p:nvSpPr>
          <p:cNvPr id="7" name="Text Placeholder 6">
            <a:extLst>
              <a:ext uri="{FF2B5EF4-FFF2-40B4-BE49-F238E27FC236}">
                <a16:creationId xmlns:a16="http://schemas.microsoft.com/office/drawing/2014/main" id="{FD8EEE7A-B2F2-BCD0-D7FA-54D48BF7EB83}"/>
              </a:ext>
            </a:extLst>
          </p:cNvPr>
          <p:cNvSpPr>
            <a:spLocks noGrp="1"/>
          </p:cNvSpPr>
          <p:nvPr>
            <p:ph type="body" sz="quarter" idx="15"/>
          </p:nvPr>
        </p:nvSpPr>
        <p:spPr>
          <a:xfrm>
            <a:off x="1043439" y="1794045"/>
            <a:ext cx="6047644" cy="4197180"/>
          </a:xfrm>
        </p:spPr>
        <p:txBody>
          <a:bodyPr/>
          <a:lstStyle/>
          <a:p>
            <a:r>
              <a:rPr lang="fr-CA" sz="2400" dirty="0">
                <a:latin typeface="Roboto" panose="02000000000000000000" pitchFamily="2" charset="0"/>
                <a:ea typeface="Roboto" panose="02000000000000000000" pitchFamily="2" charset="0"/>
                <a:cs typeface="Arial" panose="020B0604020202020204" pitchFamily="34" charset="0"/>
              </a:rPr>
              <a:t>Keep </a:t>
            </a:r>
            <a:r>
              <a:rPr lang="en-CA" sz="2400" dirty="0">
                <a:latin typeface="Roboto" panose="02000000000000000000" pitchFamily="2" charset="0"/>
                <a:ea typeface="Roboto" panose="02000000000000000000" pitchFamily="2" charset="0"/>
                <a:cs typeface="Arial" panose="020B0604020202020204" pitchFamily="34" charset="0"/>
              </a:rPr>
              <a:t>“slack” time for urgent priorities</a:t>
            </a:r>
          </a:p>
          <a:p>
            <a:endParaRPr lang="en-CA" sz="2400" dirty="0">
              <a:latin typeface="Roboto" panose="02000000000000000000" pitchFamily="2" charset="0"/>
              <a:ea typeface="Roboto" panose="02000000000000000000" pitchFamily="2" charset="0"/>
              <a:cs typeface="Arial" panose="020B0604020202020204" pitchFamily="34" charset="0"/>
            </a:endParaRPr>
          </a:p>
          <a:p>
            <a:r>
              <a:rPr lang="en-CA" sz="2400" dirty="0">
                <a:latin typeface="Roboto" panose="02000000000000000000" pitchFamily="2" charset="0"/>
                <a:ea typeface="Roboto" panose="02000000000000000000" pitchFamily="2" charset="0"/>
                <a:cs typeface="Arial" panose="020B0604020202020204" pitchFamily="34" charset="0"/>
              </a:rPr>
              <a:t>Monthly check-ins, visual boards to assess overload and adjust</a:t>
            </a:r>
          </a:p>
          <a:p>
            <a:endParaRPr lang="en-CA" sz="2400" dirty="0">
              <a:latin typeface="Roboto" panose="02000000000000000000" pitchFamily="2" charset="0"/>
              <a:ea typeface="Roboto" panose="02000000000000000000" pitchFamily="2" charset="0"/>
              <a:cs typeface="Arial" panose="020B0604020202020204" pitchFamily="34" charset="0"/>
            </a:endParaRPr>
          </a:p>
          <a:p>
            <a:r>
              <a:rPr lang="en-CA" sz="2400" dirty="0">
                <a:latin typeface="Roboto" panose="02000000000000000000" pitchFamily="2" charset="0"/>
                <a:ea typeface="Roboto" panose="02000000000000000000" pitchFamily="2" charset="0"/>
                <a:cs typeface="Arial" panose="020B0604020202020204" pitchFamily="34" charset="0"/>
              </a:rPr>
              <a:t>Other?</a:t>
            </a:r>
            <a:endParaRPr lang="fr-CA" sz="2400" dirty="0">
              <a:latin typeface="Roboto" panose="02000000000000000000" pitchFamily="2" charset="0"/>
              <a:ea typeface="Roboto" panose="02000000000000000000" pitchFamily="2" charset="0"/>
              <a:cs typeface="Arial" panose="020B0604020202020204" pitchFamily="34" charset="0"/>
            </a:endParaRPr>
          </a:p>
        </p:txBody>
      </p:sp>
      <p:pic>
        <p:nvPicPr>
          <p:cNvPr id="2" name="Picture 1">
            <a:extLst>
              <a:ext uri="{FF2B5EF4-FFF2-40B4-BE49-F238E27FC236}">
                <a16:creationId xmlns:a16="http://schemas.microsoft.com/office/drawing/2014/main" id="{BA8FC822-FFBF-4BD3-9CAD-7DEB2D0768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87796" y="3816323"/>
            <a:ext cx="3039546" cy="2022278"/>
          </a:xfrm>
          <a:prstGeom prst="rect">
            <a:avLst/>
          </a:prstGeom>
        </p:spPr>
      </p:pic>
      <p:pic>
        <p:nvPicPr>
          <p:cNvPr id="6" name="Picture 5">
            <a:extLst>
              <a:ext uri="{FF2B5EF4-FFF2-40B4-BE49-F238E27FC236}">
                <a16:creationId xmlns:a16="http://schemas.microsoft.com/office/drawing/2014/main" id="{8127DFCC-4DF6-47AB-B6E9-C0A739119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7796" y="1794045"/>
            <a:ext cx="3039546" cy="2022279"/>
          </a:xfrm>
          <a:prstGeom prst="rect">
            <a:avLst/>
          </a:prstGeom>
        </p:spPr>
      </p:pic>
    </p:spTree>
    <p:extLst>
      <p:ext uri="{BB962C8B-B14F-4D97-AF65-F5344CB8AC3E}">
        <p14:creationId xmlns:p14="http://schemas.microsoft.com/office/powerpoint/2010/main" val="457430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8D7E24-88DD-F32F-C7F8-99F85DEA29E3}"/>
              </a:ext>
            </a:extLst>
          </p:cNvPr>
          <p:cNvSpPr>
            <a:spLocks noGrp="1"/>
          </p:cNvSpPr>
          <p:nvPr>
            <p:ph type="sldNum" sz="quarter" idx="10"/>
          </p:nvPr>
        </p:nvSpPr>
        <p:spPr/>
        <p:txBody>
          <a:bodyPr/>
          <a:lstStyle/>
          <a:p>
            <a:fld id="{887A9567-B06F-C940-B410-F4F3929FAE7F}" type="slidenum">
              <a:rPr lang="en-US" smtClean="0">
                <a:solidFill>
                  <a:srgbClr val="D3C8BE"/>
                </a:solidFill>
              </a:rPr>
              <a:pPr/>
              <a:t>34</a:t>
            </a:fld>
            <a:endParaRPr lang="en-US" dirty="0">
              <a:solidFill>
                <a:srgbClr val="D3C8BE"/>
              </a:solidFill>
            </a:endParaRPr>
          </a:p>
        </p:txBody>
      </p:sp>
      <p:sp>
        <p:nvSpPr>
          <p:cNvPr id="5" name="Text Placeholder 4">
            <a:extLst>
              <a:ext uri="{FF2B5EF4-FFF2-40B4-BE49-F238E27FC236}">
                <a16:creationId xmlns:a16="http://schemas.microsoft.com/office/drawing/2014/main" id="{74F1CD6A-B0D9-45EE-6185-923DA677C616}"/>
              </a:ext>
            </a:extLst>
          </p:cNvPr>
          <p:cNvSpPr>
            <a:spLocks noGrp="1"/>
          </p:cNvSpPr>
          <p:nvPr>
            <p:ph type="body" sz="quarter" idx="14"/>
          </p:nvPr>
        </p:nvSpPr>
        <p:spPr/>
        <p:txBody>
          <a:bodyPr/>
          <a:lstStyle/>
          <a:p>
            <a:r>
              <a:rPr lang="en-CA" sz="3200" dirty="0"/>
              <a:t>Learning Objectives</a:t>
            </a:r>
            <a:endParaRPr lang="en-US" sz="3200" dirty="0"/>
          </a:p>
        </p:txBody>
      </p:sp>
      <p:sp>
        <p:nvSpPr>
          <p:cNvPr id="6" name="Text Placeholder 5">
            <a:extLst>
              <a:ext uri="{FF2B5EF4-FFF2-40B4-BE49-F238E27FC236}">
                <a16:creationId xmlns:a16="http://schemas.microsoft.com/office/drawing/2014/main" id="{5552444E-59D7-00A0-0F6D-5C0211EE59EE}"/>
              </a:ext>
            </a:extLst>
          </p:cNvPr>
          <p:cNvSpPr>
            <a:spLocks noGrp="1"/>
          </p:cNvSpPr>
          <p:nvPr>
            <p:ph type="body" sz="quarter" idx="15"/>
          </p:nvPr>
        </p:nvSpPr>
        <p:spPr/>
        <p:txBody>
          <a:bodyPr/>
          <a:lstStyle/>
          <a:p>
            <a:pPr marL="342900" indent="-342900">
              <a:buFont typeface="+mj-lt"/>
              <a:buAutoNum type="arabicPeriod"/>
            </a:pPr>
            <a:r>
              <a:rPr lang="en-CA" dirty="0"/>
              <a:t>What is the cost of too many priorities? </a:t>
            </a:r>
          </a:p>
          <a:p>
            <a:pPr marL="342900" indent="-342900">
              <a:buFont typeface="+mj-lt"/>
              <a:buAutoNum type="arabicPeriod"/>
            </a:pPr>
            <a:r>
              <a:rPr lang="en-CA" dirty="0"/>
              <a:t>How can we reduce the number of priorities?</a:t>
            </a:r>
          </a:p>
          <a:p>
            <a:pPr marL="342900" indent="-342900">
              <a:buFont typeface="+mj-lt"/>
              <a:buAutoNum type="arabicPeriod"/>
            </a:pPr>
            <a:r>
              <a:rPr lang="en-CA" dirty="0"/>
              <a:t>How can we better execute our remaining priorities?</a:t>
            </a:r>
          </a:p>
          <a:p>
            <a:pPr marL="342900" indent="-342900">
              <a:buFont typeface="+mj-lt"/>
              <a:buAutoNum type="arabicPeriod"/>
            </a:pPr>
            <a:r>
              <a:rPr lang="en-CA" dirty="0"/>
              <a:t>Three things to try out.</a:t>
            </a:r>
            <a:endParaRPr lang="en-US" dirty="0"/>
          </a:p>
        </p:txBody>
      </p:sp>
      <p:sp>
        <p:nvSpPr>
          <p:cNvPr id="2" name="Rectangle: Rounded Corners 1">
            <a:extLst>
              <a:ext uri="{FF2B5EF4-FFF2-40B4-BE49-F238E27FC236}">
                <a16:creationId xmlns:a16="http://schemas.microsoft.com/office/drawing/2014/main" id="{DA5B1141-AE15-F4F4-D764-22898F28250D}"/>
              </a:ext>
            </a:extLst>
          </p:cNvPr>
          <p:cNvSpPr/>
          <p:nvPr/>
        </p:nvSpPr>
        <p:spPr>
          <a:xfrm>
            <a:off x="914400" y="2976034"/>
            <a:ext cx="6112933" cy="491066"/>
          </a:xfrm>
          <a:prstGeom prst="roundRect">
            <a:avLst/>
          </a:prstGeom>
          <a:noFill/>
          <a:ln w="571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Light"/>
              <a:ea typeface="+mn-ea"/>
              <a:cs typeface="+mn-cs"/>
            </a:endParaRPr>
          </a:p>
        </p:txBody>
      </p:sp>
    </p:spTree>
    <p:extLst>
      <p:ext uri="{BB962C8B-B14F-4D97-AF65-F5344CB8AC3E}">
        <p14:creationId xmlns:p14="http://schemas.microsoft.com/office/powerpoint/2010/main" val="2536467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type="body" sz="quarter" idx="14"/>
          </p:nvPr>
        </p:nvSpPr>
        <p:spPr/>
        <p:txBody>
          <a:bodyPr/>
          <a:lstStyle/>
          <a:p>
            <a:r>
              <a:rPr lang="en-CA" altLang="en-US" sz="3200" dirty="0">
                <a:solidFill>
                  <a:srgbClr val="000000"/>
                </a:solidFill>
                <a:ea typeface="Roboto Medium" panose="02000000000000000000" pitchFamily="2" charset="0"/>
                <a:cs typeface="Roboto Medium" panose="02000000000000000000" pitchFamily="2" charset="0"/>
              </a:rPr>
              <a:t>Three things you can do next</a:t>
            </a:r>
            <a:endParaRPr lang="en-CA" sz="3200" dirty="0">
              <a:ea typeface="Roboto Light" panose="02000000000000000000" pitchFamily="2" charset="0"/>
              <a:cs typeface="Roboto Light" panose="02000000000000000000" pitchFamily="2" charset="0"/>
            </a:endParaRPr>
          </a:p>
        </p:txBody>
      </p:sp>
      <p:sp>
        <p:nvSpPr>
          <p:cNvPr id="2" name="Text Placeholder 1">
            <a:extLst>
              <a:ext uri="{FF2B5EF4-FFF2-40B4-BE49-F238E27FC236}">
                <a16:creationId xmlns:a16="http://schemas.microsoft.com/office/drawing/2014/main" id="{31E0874A-C6E4-7D57-74F8-0E212DAC7A72}"/>
              </a:ext>
            </a:extLst>
          </p:cNvPr>
          <p:cNvSpPr>
            <a:spLocks noGrp="1"/>
          </p:cNvSpPr>
          <p:nvPr>
            <p:ph type="body" sz="quarter" idx="15"/>
          </p:nvPr>
        </p:nvSpPr>
        <p:spPr/>
        <p:txBody>
          <a:bodyPr/>
          <a:lstStyle/>
          <a:p>
            <a:pPr marL="457200" indent="-457200">
              <a:buFont typeface="+mj-lt"/>
              <a:buAutoNum type="arabicPeriod"/>
            </a:pPr>
            <a:r>
              <a:rPr lang="en-CA" sz="2000" b="1" dirty="0">
                <a:latin typeface="Roboto" panose="02000000000000000000" pitchFamily="2" charset="0"/>
                <a:ea typeface="Roboto" panose="02000000000000000000" pitchFamily="2" charset="0"/>
                <a:cs typeface="Arial" panose="020B0604020202020204" pitchFamily="34" charset="0"/>
              </a:rPr>
              <a:t>Narrow Priorities </a:t>
            </a:r>
            <a:r>
              <a:rPr lang="en-CA" sz="2000" dirty="0">
                <a:latin typeface="Roboto" panose="02000000000000000000" pitchFamily="2" charset="0"/>
                <a:ea typeface="Roboto" panose="02000000000000000000" pitchFamily="2" charset="0"/>
                <a:cs typeface="Roboto Light" panose="02000000000000000000" pitchFamily="2" charset="0"/>
              </a:rPr>
              <a:t>Which are truly “must-do, can’t fail” versus “should do”, “could do” and “don’t do”?</a:t>
            </a:r>
          </a:p>
          <a:p>
            <a:pPr marL="457200" indent="-457200">
              <a:buFont typeface="+mj-lt"/>
              <a:buAutoNum type="arabicPeriod"/>
            </a:pPr>
            <a:endParaRPr lang="en-CA" sz="2000" dirty="0">
              <a:latin typeface="Roboto" panose="02000000000000000000" pitchFamily="2" charset="0"/>
              <a:ea typeface="Roboto" panose="02000000000000000000" pitchFamily="2" charset="0"/>
              <a:cs typeface="Roboto Light" panose="02000000000000000000" pitchFamily="2" charset="0"/>
            </a:endParaRPr>
          </a:p>
          <a:p>
            <a:pPr marL="457200" indent="-457200">
              <a:buFont typeface="+mj-lt"/>
              <a:buAutoNum type="arabicPeriod"/>
            </a:pPr>
            <a:r>
              <a:rPr lang="en-CA" sz="2000" b="1" dirty="0">
                <a:latin typeface="Roboto" panose="02000000000000000000" pitchFamily="2" charset="0"/>
                <a:ea typeface="Roboto" panose="02000000000000000000" pitchFamily="2" charset="0"/>
                <a:cs typeface="Arial" panose="020B0604020202020204" pitchFamily="34" charset="0"/>
              </a:rPr>
              <a:t>Estimate Capacity Required for Each Initiative </a:t>
            </a:r>
            <a:r>
              <a:rPr lang="en-CA" sz="2000" dirty="0">
                <a:latin typeface="Roboto" panose="02000000000000000000" pitchFamily="2" charset="0"/>
                <a:ea typeface="Roboto" panose="02000000000000000000" pitchFamily="2" charset="0"/>
                <a:cs typeface="Roboto Light" panose="02000000000000000000" pitchFamily="2" charset="0"/>
              </a:rPr>
              <a:t>and see where the plan is unreasonable/unrealistic</a:t>
            </a:r>
          </a:p>
          <a:p>
            <a:pPr marL="457200" indent="-457200">
              <a:buFont typeface="+mj-lt"/>
              <a:buAutoNum type="arabicPeriod"/>
            </a:pPr>
            <a:endParaRPr lang="en-CA" sz="2000" dirty="0">
              <a:latin typeface="Roboto" panose="02000000000000000000" pitchFamily="2" charset="0"/>
              <a:ea typeface="Roboto" panose="02000000000000000000" pitchFamily="2" charset="0"/>
              <a:cs typeface="Roboto Light" panose="02000000000000000000" pitchFamily="2" charset="0"/>
            </a:endParaRPr>
          </a:p>
          <a:p>
            <a:pPr marL="457200" indent="-457200">
              <a:buFont typeface="+mj-lt"/>
              <a:buAutoNum type="arabicPeriod"/>
            </a:pPr>
            <a:r>
              <a:rPr lang="en-CA" sz="2000" b="1" dirty="0">
                <a:latin typeface="Roboto" panose="02000000000000000000" pitchFamily="2" charset="0"/>
                <a:ea typeface="Roboto" panose="02000000000000000000" pitchFamily="2" charset="0"/>
                <a:cs typeface="Arial" panose="020B0604020202020204" pitchFamily="34" charset="0"/>
              </a:rPr>
              <a:t>Make Remaining Priorities Visible With a Regular Routine to Revisit </a:t>
            </a:r>
            <a:r>
              <a:rPr lang="en-CA" sz="2000" dirty="0">
                <a:latin typeface="Roboto" panose="02000000000000000000" pitchFamily="2" charset="0"/>
                <a:ea typeface="Roboto" panose="02000000000000000000" pitchFamily="2" charset="0"/>
                <a:cs typeface="Roboto Light" panose="02000000000000000000" pitchFamily="2" charset="0"/>
              </a:rPr>
              <a:t>Create visibility at all levels, with a routine to check in and adjust as you go</a:t>
            </a:r>
          </a:p>
        </p:txBody>
      </p:sp>
      <p:sp>
        <p:nvSpPr>
          <p:cNvPr id="5" name="TextBox 4">
            <a:extLst>
              <a:ext uri="{FF2B5EF4-FFF2-40B4-BE49-F238E27FC236}">
                <a16:creationId xmlns:a16="http://schemas.microsoft.com/office/drawing/2014/main" id="{DF464DBA-F56C-4317-907E-6303105D4943}"/>
              </a:ext>
            </a:extLst>
          </p:cNvPr>
          <p:cNvSpPr txBox="1"/>
          <p:nvPr/>
        </p:nvSpPr>
        <p:spPr>
          <a:xfrm>
            <a:off x="5369560" y="5577840"/>
            <a:ext cx="6110968" cy="369332"/>
          </a:xfrm>
          <a:prstGeom prst="rect">
            <a:avLst/>
          </a:prstGeom>
          <a:noFill/>
        </p:spPr>
        <p:txBody>
          <a:bodyPr wrap="none" rtlCol="0">
            <a:spAutoFit/>
          </a:bodyPr>
          <a:lstStyle/>
          <a:p>
            <a:r>
              <a:rPr lang="fr-CA" dirty="0">
                <a:latin typeface="Roboto" panose="02000000000000000000" pitchFamily="2" charset="0"/>
                <a:ea typeface="Roboto" panose="02000000000000000000" pitchFamily="2" charset="0"/>
                <a:cs typeface="Arial" panose="020B0604020202020204" pitchFamily="34" charset="0"/>
              </a:rPr>
              <a:t>Article:  https://leanagility.com/en/lean-strategic-planning</a:t>
            </a:r>
          </a:p>
        </p:txBody>
      </p:sp>
      <p:sp>
        <p:nvSpPr>
          <p:cNvPr id="3" name="Slide Number Placeholder 2">
            <a:extLst>
              <a:ext uri="{FF2B5EF4-FFF2-40B4-BE49-F238E27FC236}">
                <a16:creationId xmlns:a16="http://schemas.microsoft.com/office/drawing/2014/main" id="{053CDA4B-D12C-CA8E-790A-2C387CC89175}"/>
              </a:ext>
            </a:extLst>
          </p:cNvPr>
          <p:cNvSpPr>
            <a:spLocks noGrp="1"/>
          </p:cNvSpPr>
          <p:nvPr>
            <p:ph type="sldNum" sz="quarter" idx="10"/>
          </p:nvPr>
        </p:nvSpPr>
        <p:spPr/>
        <p:txBody>
          <a:bodyPr/>
          <a:lstStyle/>
          <a:p>
            <a:fld id="{887A9567-B06F-C940-B410-F4F3929FAE7F}" type="slidenum">
              <a:rPr lang="en-US" smtClean="0"/>
              <a:pPr/>
              <a:t>35</a:t>
            </a:fld>
            <a:endParaRPr lang="en-US"/>
          </a:p>
        </p:txBody>
      </p:sp>
    </p:spTree>
    <p:extLst>
      <p:ext uri="{BB962C8B-B14F-4D97-AF65-F5344CB8AC3E}">
        <p14:creationId xmlns:p14="http://schemas.microsoft.com/office/powerpoint/2010/main" val="1756319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9C7D13-0CB7-37B9-4903-A5627770CAB9}"/>
              </a:ext>
            </a:extLst>
          </p:cNvPr>
          <p:cNvSpPr>
            <a:spLocks noGrp="1"/>
          </p:cNvSpPr>
          <p:nvPr>
            <p:ph type="sldNum" sz="quarter" idx="12"/>
          </p:nvPr>
        </p:nvSpPr>
        <p:spPr/>
        <p:txBody>
          <a:bodyPr/>
          <a:lstStyle/>
          <a:p>
            <a:fld id="{887A9567-B06F-C940-B410-F4F3929FAE7F}" type="slidenum">
              <a:rPr lang="en-US" smtClean="0"/>
              <a:pPr/>
              <a:t>36</a:t>
            </a:fld>
            <a:endParaRPr lang="en-US"/>
          </a:p>
        </p:txBody>
      </p:sp>
      <p:sp>
        <p:nvSpPr>
          <p:cNvPr id="7" name="Text Placeholder 6">
            <a:extLst>
              <a:ext uri="{FF2B5EF4-FFF2-40B4-BE49-F238E27FC236}">
                <a16:creationId xmlns:a16="http://schemas.microsoft.com/office/drawing/2014/main" id="{E293398D-DD32-F825-4C6F-C33263692D52}"/>
              </a:ext>
            </a:extLst>
          </p:cNvPr>
          <p:cNvSpPr>
            <a:spLocks noGrp="1"/>
          </p:cNvSpPr>
          <p:nvPr>
            <p:ph type="body" sz="quarter" idx="14"/>
          </p:nvPr>
        </p:nvSpPr>
        <p:spPr>
          <a:xfrm>
            <a:off x="827773" y="3511550"/>
            <a:ext cx="4244741" cy="2500630"/>
          </a:xfrm>
          <a:prstGeom prst="rect">
            <a:avLst/>
          </a:prstGeom>
        </p:spPr>
        <p:txBody>
          <a:bodyPr/>
          <a:lstStyle/>
          <a:p>
            <a:r>
              <a:rPr lang="en-CA" b="1" dirty="0"/>
              <a:t>Telfer Executive Programs</a:t>
            </a:r>
          </a:p>
        </p:txBody>
      </p:sp>
      <p:sp>
        <p:nvSpPr>
          <p:cNvPr id="6" name="Text Placeholder 5">
            <a:extLst>
              <a:ext uri="{FF2B5EF4-FFF2-40B4-BE49-F238E27FC236}">
                <a16:creationId xmlns:a16="http://schemas.microsoft.com/office/drawing/2014/main" id="{E2018369-2950-9D52-A164-D3FF28CF5853}"/>
              </a:ext>
            </a:extLst>
          </p:cNvPr>
          <p:cNvSpPr>
            <a:spLocks noGrp="1"/>
          </p:cNvSpPr>
          <p:nvPr>
            <p:ph type="body" sz="quarter" idx="15"/>
          </p:nvPr>
        </p:nvSpPr>
        <p:spPr>
          <a:xfrm>
            <a:off x="5218228" y="3792070"/>
            <a:ext cx="6588289" cy="2814469"/>
          </a:xfrm>
        </p:spPr>
        <p:txBody>
          <a:bodyPr lIns="91440" tIns="45720" rIns="91440" bIns="45720" anchor="t"/>
          <a:lstStyle/>
          <a:p>
            <a:r>
              <a:rPr lang="en-CA" sz="1800" dirty="0"/>
              <a:t>At Telfer Executive Programs, we see leadership as a journey, not just a destination. Our leadership development programs are designed for executives and senior leaders. Participants expand their influence and develop leadership abilities in programs built on the first-hand experience and insight of seasoned executives, industry pioneers, leadership experts, and certified coaches. </a:t>
            </a:r>
          </a:p>
        </p:txBody>
      </p:sp>
      <p:pic>
        <p:nvPicPr>
          <p:cNvPr id="8" name="Picture Placeholder 7" descr="A group of people in a meeting room&#10;&#10;Description automatically generated">
            <a:extLst>
              <a:ext uri="{FF2B5EF4-FFF2-40B4-BE49-F238E27FC236}">
                <a16:creationId xmlns:a16="http://schemas.microsoft.com/office/drawing/2014/main" id="{85C844BC-E461-2B68-7F23-B39C4563E0A6}"/>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0" y="0"/>
            <a:ext cx="12192000" cy="2697928"/>
          </a:xfrm>
          <a:prstGeom prst="rect">
            <a:avLst/>
          </a:prstGeom>
        </p:spPr>
      </p:pic>
    </p:spTree>
    <p:extLst>
      <p:ext uri="{BB962C8B-B14F-4D97-AF65-F5344CB8AC3E}">
        <p14:creationId xmlns:p14="http://schemas.microsoft.com/office/powerpoint/2010/main" val="3947890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F9AFAC-7175-0356-6D38-C88CEC9A8F10}"/>
              </a:ext>
            </a:extLst>
          </p:cNvPr>
          <p:cNvSpPr>
            <a:spLocks noGrp="1"/>
          </p:cNvSpPr>
          <p:nvPr>
            <p:ph type="sldNum" sz="quarter" idx="12"/>
          </p:nvPr>
        </p:nvSpPr>
        <p:spPr/>
        <p:txBody>
          <a:bodyPr/>
          <a:lstStyle/>
          <a:p>
            <a:fld id="{887A9567-B06F-C940-B410-F4F3929FAE7F}" type="slidenum">
              <a:rPr lang="en-US" smtClean="0"/>
              <a:t>37</a:t>
            </a:fld>
            <a:endParaRPr lang="en-US"/>
          </a:p>
        </p:txBody>
      </p:sp>
      <p:sp>
        <p:nvSpPr>
          <p:cNvPr id="8" name="Text Placeholder 7">
            <a:extLst>
              <a:ext uri="{FF2B5EF4-FFF2-40B4-BE49-F238E27FC236}">
                <a16:creationId xmlns:a16="http://schemas.microsoft.com/office/drawing/2014/main" id="{16C06C7F-B75F-E777-8012-585E209F68E3}"/>
              </a:ext>
            </a:extLst>
          </p:cNvPr>
          <p:cNvSpPr>
            <a:spLocks noGrp="1"/>
          </p:cNvSpPr>
          <p:nvPr>
            <p:ph type="body" sz="quarter" idx="18"/>
          </p:nvPr>
        </p:nvSpPr>
        <p:spPr/>
        <p:txBody>
          <a:bodyPr lIns="91440" tIns="45720" rIns="91440" bIns="45720" anchor="t"/>
          <a:lstStyle/>
          <a:p>
            <a:r>
              <a:rPr lang="en-CA" dirty="0"/>
              <a:t>Wednesday, November 6, 2024</a:t>
            </a:r>
          </a:p>
          <a:p>
            <a:r>
              <a:rPr lang="en-CA" dirty="0"/>
              <a:t>8:30 a.m. to 4:30 p.m.</a:t>
            </a:r>
          </a:p>
        </p:txBody>
      </p:sp>
      <p:sp>
        <p:nvSpPr>
          <p:cNvPr id="9" name="Text Placeholder 8">
            <a:extLst>
              <a:ext uri="{FF2B5EF4-FFF2-40B4-BE49-F238E27FC236}">
                <a16:creationId xmlns:a16="http://schemas.microsoft.com/office/drawing/2014/main" id="{A478E429-52AD-5596-9CB5-D9B3071650D4}"/>
              </a:ext>
            </a:extLst>
          </p:cNvPr>
          <p:cNvSpPr>
            <a:spLocks noGrp="1"/>
          </p:cNvSpPr>
          <p:nvPr>
            <p:ph type="body" sz="quarter" idx="19"/>
          </p:nvPr>
        </p:nvSpPr>
        <p:spPr>
          <a:xfrm>
            <a:off x="6400800" y="1483839"/>
            <a:ext cx="4953000" cy="4119102"/>
          </a:xfrm>
        </p:spPr>
        <p:txBody>
          <a:bodyPr lIns="91440" tIns="45720" rIns="91440" bIns="45720" anchor="t"/>
          <a:lstStyle/>
          <a:p>
            <a:r>
              <a:rPr lang="en-CA" dirty="0">
                <a:ea typeface="+mn-lt"/>
                <a:cs typeface="+mn-lt"/>
              </a:rPr>
              <a:t>What you will learn:</a:t>
            </a:r>
          </a:p>
          <a:p>
            <a:pPr marL="285750" indent="-285750">
              <a:buFont typeface="Wingdings" panose="020B0604020202020204" pitchFamily="34" charset="0"/>
              <a:buChar char="ü"/>
            </a:pPr>
            <a:r>
              <a:rPr lang="en-CA" dirty="0">
                <a:ea typeface="+mn-lt"/>
                <a:cs typeface="+mn-lt"/>
              </a:rPr>
              <a:t>What Lean Strategic Planning and Deployment are and how they differ from traditional planning and execution;</a:t>
            </a:r>
          </a:p>
          <a:p>
            <a:pPr marL="285750" indent="-285750">
              <a:buFont typeface="Wingdings" panose="020B0604020202020204" pitchFamily="34" charset="0"/>
              <a:buChar char="ü"/>
            </a:pPr>
            <a:r>
              <a:rPr lang="en-CA" dirty="0">
                <a:ea typeface="+mn-lt"/>
                <a:cs typeface="+mn-lt"/>
              </a:rPr>
              <a:t>Key shortcomings of traditional strategic planning and how to address them;</a:t>
            </a:r>
          </a:p>
          <a:p>
            <a:pPr marL="285750" indent="-285750">
              <a:buFont typeface="Wingdings" panose="020B0604020202020204" pitchFamily="34" charset="0"/>
              <a:buChar char="ü"/>
            </a:pPr>
            <a:r>
              <a:rPr lang="en-CA" dirty="0">
                <a:ea typeface="+mn-lt"/>
                <a:cs typeface="+mn-lt"/>
              </a:rPr>
              <a:t>How to gain consensus on the “must-do, can’t fail” versus “should do” versus “don’t do” priorities, and how to say “no, not yet” to lower-value priorities;</a:t>
            </a:r>
          </a:p>
          <a:p>
            <a:pPr marL="285750" indent="-285750">
              <a:buFont typeface="Wingdings" panose="020B0604020202020204" pitchFamily="34" charset="0"/>
              <a:buChar char="ü"/>
            </a:pPr>
            <a:r>
              <a:rPr lang="en-CA" dirty="0">
                <a:ea typeface="+mn-lt"/>
                <a:cs typeface="+mn-lt"/>
              </a:rPr>
              <a:t>How to respond to unplanned, unexpected events throughout the year;</a:t>
            </a:r>
          </a:p>
          <a:p>
            <a:pPr marL="285750" indent="-285750">
              <a:buFont typeface="Wingdings" panose="020B0604020202020204" pitchFamily="34" charset="0"/>
              <a:buChar char="ü"/>
            </a:pPr>
            <a:r>
              <a:rPr lang="en-CA" dirty="0">
                <a:ea typeface="+mn-lt"/>
                <a:cs typeface="+mn-lt"/>
              </a:rPr>
              <a:t>How to create ownership and alignment of the plan at all levels, from the highest executive levels to the front lines.</a:t>
            </a:r>
          </a:p>
          <a:p>
            <a:pPr marL="285750" indent="-285750">
              <a:buFont typeface="Wingdings" panose="020B0604020202020204" pitchFamily="34" charset="0"/>
              <a:buChar char="ü"/>
            </a:pPr>
            <a:endParaRPr lang="en-CA" dirty="0">
              <a:ea typeface="+mn-lt"/>
              <a:cs typeface="+mn-lt"/>
            </a:endParaRPr>
          </a:p>
          <a:p>
            <a:r>
              <a:rPr lang="en-CA" dirty="0">
                <a:latin typeface="+mj-lt"/>
                <a:ea typeface="+mn-lt"/>
                <a:cs typeface="+mn-lt"/>
              </a:rPr>
              <a:t>          Learn more or register:</a:t>
            </a:r>
            <a:endParaRPr lang="en-CA" dirty="0">
              <a:latin typeface="+mj-lt"/>
              <a:ea typeface="Roboto Light"/>
              <a:cs typeface="Roboto Light"/>
            </a:endParaRPr>
          </a:p>
        </p:txBody>
      </p:sp>
      <p:sp>
        <p:nvSpPr>
          <p:cNvPr id="6" name="Text Placeholder 5">
            <a:extLst>
              <a:ext uri="{FF2B5EF4-FFF2-40B4-BE49-F238E27FC236}">
                <a16:creationId xmlns:a16="http://schemas.microsoft.com/office/drawing/2014/main" id="{84F3DCE9-981A-7E8C-B865-99F25D1175B5}"/>
              </a:ext>
            </a:extLst>
          </p:cNvPr>
          <p:cNvSpPr>
            <a:spLocks noGrp="1"/>
          </p:cNvSpPr>
          <p:nvPr>
            <p:ph type="body" sz="quarter" idx="14"/>
          </p:nvPr>
        </p:nvSpPr>
        <p:spPr>
          <a:xfrm>
            <a:off x="821217" y="438528"/>
            <a:ext cx="4242273" cy="2452470"/>
          </a:xfrm>
        </p:spPr>
        <p:txBody>
          <a:bodyPr lIns="91440" tIns="45720" rIns="91440" bIns="45720" anchor="t"/>
          <a:lstStyle/>
          <a:p>
            <a:r>
              <a:rPr lang="en-CA" sz="3600" b="1" dirty="0"/>
              <a:t>Lean Strategic Planning</a:t>
            </a:r>
            <a:endParaRPr lang="en-CA" sz="3600" b="1" dirty="0">
              <a:ea typeface="Roboto Condensed Bold"/>
              <a:cs typeface="Roboto Condensed Bold"/>
            </a:endParaRPr>
          </a:p>
        </p:txBody>
      </p:sp>
      <p:pic>
        <p:nvPicPr>
          <p:cNvPr id="4" name="Picture 3" descr="A group of people looking at sticky notes on a glass wall&#10;&#10;Description automatically generated">
            <a:extLst>
              <a:ext uri="{FF2B5EF4-FFF2-40B4-BE49-F238E27FC236}">
                <a16:creationId xmlns:a16="http://schemas.microsoft.com/office/drawing/2014/main" id="{431D7EEE-1607-87C8-433E-23993134E7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1217" y="2173941"/>
            <a:ext cx="4702549" cy="3127368"/>
          </a:xfrm>
          <a:prstGeom prst="rect">
            <a:avLst/>
          </a:prstGeom>
        </p:spPr>
      </p:pic>
      <p:sp>
        <p:nvSpPr>
          <p:cNvPr id="5" name="Rectangle 1">
            <a:extLst>
              <a:ext uri="{FF2B5EF4-FFF2-40B4-BE49-F238E27FC236}">
                <a16:creationId xmlns:a16="http://schemas.microsoft.com/office/drawing/2014/main" id="{868A7EF7-06E3-481B-5750-D5A43DB6877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10" name="Picture 9" descr="A qr code on a white background&#10;&#10;Description automatically generated">
            <a:extLst>
              <a:ext uri="{FF2B5EF4-FFF2-40B4-BE49-F238E27FC236}">
                <a16:creationId xmlns:a16="http://schemas.microsoft.com/office/drawing/2014/main" id="{18BC5CF1-3D6A-0AC4-B198-2EE5AED68B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77300" y="5181787"/>
            <a:ext cx="1539688" cy="1539688"/>
          </a:xfrm>
          <a:prstGeom prst="rect">
            <a:avLst/>
          </a:prstGeom>
        </p:spPr>
      </p:pic>
    </p:spTree>
    <p:extLst>
      <p:ext uri="{BB962C8B-B14F-4D97-AF65-F5344CB8AC3E}">
        <p14:creationId xmlns:p14="http://schemas.microsoft.com/office/powerpoint/2010/main" val="146043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7FDED9-4E90-D7AE-B245-9B9E341767BC}"/>
              </a:ext>
            </a:extLst>
          </p:cNvPr>
          <p:cNvSpPr>
            <a:spLocks noGrp="1"/>
          </p:cNvSpPr>
          <p:nvPr>
            <p:ph type="sldNum" sz="quarter" idx="12"/>
          </p:nvPr>
        </p:nvSpPr>
        <p:spPr/>
        <p:txBody>
          <a:bodyPr/>
          <a:lstStyle/>
          <a:p>
            <a:fld id="{887A9567-B06F-C940-B410-F4F3929FAE7F}" type="slidenum">
              <a:rPr lang="en-US" smtClean="0"/>
              <a:t>38</a:t>
            </a:fld>
            <a:endParaRPr lang="en-US"/>
          </a:p>
        </p:txBody>
      </p:sp>
      <p:sp>
        <p:nvSpPr>
          <p:cNvPr id="19" name="Text Placeholder 18">
            <a:extLst>
              <a:ext uri="{FF2B5EF4-FFF2-40B4-BE49-F238E27FC236}">
                <a16:creationId xmlns:a16="http://schemas.microsoft.com/office/drawing/2014/main" id="{F344FB3F-8F82-6955-A7CD-9B01446DD8E7}"/>
              </a:ext>
            </a:extLst>
          </p:cNvPr>
          <p:cNvSpPr>
            <a:spLocks noGrp="1"/>
          </p:cNvSpPr>
          <p:nvPr>
            <p:ph type="body" sz="quarter" idx="19"/>
          </p:nvPr>
        </p:nvSpPr>
        <p:spPr>
          <a:xfrm>
            <a:off x="933193" y="5459329"/>
            <a:ext cx="9887207" cy="700402"/>
          </a:xfrm>
        </p:spPr>
        <p:txBody>
          <a:bodyPr/>
          <a:lstStyle/>
          <a:p>
            <a:r>
              <a:rPr lang="en-CA" sz="3800" dirty="0"/>
              <a:t>Other Programs of Interest – Scan to Learn More!</a:t>
            </a:r>
          </a:p>
        </p:txBody>
      </p:sp>
      <p:sp>
        <p:nvSpPr>
          <p:cNvPr id="20" name="TextBox 19">
            <a:extLst>
              <a:ext uri="{FF2B5EF4-FFF2-40B4-BE49-F238E27FC236}">
                <a16:creationId xmlns:a16="http://schemas.microsoft.com/office/drawing/2014/main" id="{B8F23323-04CC-D7F3-B7B8-B51A690EB944}"/>
              </a:ext>
            </a:extLst>
          </p:cNvPr>
          <p:cNvSpPr txBox="1"/>
          <p:nvPr/>
        </p:nvSpPr>
        <p:spPr>
          <a:xfrm>
            <a:off x="332557" y="1766047"/>
            <a:ext cx="3531231" cy="369332"/>
          </a:xfrm>
          <a:prstGeom prst="rect">
            <a:avLst/>
          </a:prstGeom>
          <a:noFill/>
        </p:spPr>
        <p:txBody>
          <a:bodyPr wrap="square" rtlCol="0">
            <a:spAutoFit/>
          </a:bodyPr>
          <a:lstStyle/>
          <a:p>
            <a:r>
              <a:rPr lang="en-CA" b="1" i="0" dirty="0">
                <a:solidFill>
                  <a:srgbClr val="1F1F1F"/>
                </a:solidFill>
                <a:effectLst/>
                <a:highlight>
                  <a:srgbClr val="FFFFFF"/>
                </a:highlight>
                <a:latin typeface="Roboto Condensed" panose="02000000000000000000" pitchFamily="2" charset="0"/>
              </a:rPr>
              <a:t>Lean and Agile Leadership Program</a:t>
            </a:r>
          </a:p>
        </p:txBody>
      </p:sp>
      <p:sp>
        <p:nvSpPr>
          <p:cNvPr id="21" name="TextBox 20">
            <a:extLst>
              <a:ext uri="{FF2B5EF4-FFF2-40B4-BE49-F238E27FC236}">
                <a16:creationId xmlns:a16="http://schemas.microsoft.com/office/drawing/2014/main" id="{D7589D24-E477-782A-ED58-9ABC97DADB5D}"/>
              </a:ext>
            </a:extLst>
          </p:cNvPr>
          <p:cNvSpPr txBox="1"/>
          <p:nvPr/>
        </p:nvSpPr>
        <p:spPr>
          <a:xfrm>
            <a:off x="4186518" y="1766047"/>
            <a:ext cx="3818965" cy="369332"/>
          </a:xfrm>
          <a:prstGeom prst="rect">
            <a:avLst/>
          </a:prstGeom>
          <a:noFill/>
        </p:spPr>
        <p:txBody>
          <a:bodyPr wrap="square" rtlCol="0">
            <a:spAutoFit/>
          </a:bodyPr>
          <a:lstStyle/>
          <a:p>
            <a:r>
              <a:rPr lang="en-CA" b="1" i="0" dirty="0">
                <a:solidFill>
                  <a:srgbClr val="1F1F1F"/>
                </a:solidFill>
                <a:effectLst/>
                <a:highlight>
                  <a:srgbClr val="FFFFFF"/>
                </a:highlight>
                <a:latin typeface="Roboto Condensed" panose="02000000000000000000" pitchFamily="2" charset="0"/>
              </a:rPr>
              <a:t>Cultivating Personal &amp; Team Resilience</a:t>
            </a:r>
          </a:p>
        </p:txBody>
      </p:sp>
      <p:sp>
        <p:nvSpPr>
          <p:cNvPr id="22" name="TextBox 21">
            <a:extLst>
              <a:ext uri="{FF2B5EF4-FFF2-40B4-BE49-F238E27FC236}">
                <a16:creationId xmlns:a16="http://schemas.microsoft.com/office/drawing/2014/main" id="{72251DE7-DD48-2208-31BD-0EEE7E833E97}"/>
              </a:ext>
            </a:extLst>
          </p:cNvPr>
          <p:cNvSpPr txBox="1"/>
          <p:nvPr/>
        </p:nvSpPr>
        <p:spPr>
          <a:xfrm>
            <a:off x="8610600" y="1766047"/>
            <a:ext cx="3048000" cy="369332"/>
          </a:xfrm>
          <a:prstGeom prst="rect">
            <a:avLst/>
          </a:prstGeom>
          <a:noFill/>
        </p:spPr>
        <p:txBody>
          <a:bodyPr wrap="square" rtlCol="0">
            <a:spAutoFit/>
          </a:bodyPr>
          <a:lstStyle/>
          <a:p>
            <a:r>
              <a:rPr lang="en-CA" b="1" i="0" dirty="0">
                <a:solidFill>
                  <a:srgbClr val="1F1F1F"/>
                </a:solidFill>
                <a:effectLst/>
                <a:highlight>
                  <a:srgbClr val="FFFFFF"/>
                </a:highlight>
                <a:latin typeface="Roboto Condensed" panose="02000000000000000000" pitchFamily="2" charset="0"/>
              </a:rPr>
              <a:t>Public Sector Leaders Program</a:t>
            </a:r>
          </a:p>
        </p:txBody>
      </p:sp>
      <p:pic>
        <p:nvPicPr>
          <p:cNvPr id="24" name="Picture 23" descr="A qr code on a white background&#10;&#10;Description automatically generated">
            <a:extLst>
              <a:ext uri="{FF2B5EF4-FFF2-40B4-BE49-F238E27FC236}">
                <a16:creationId xmlns:a16="http://schemas.microsoft.com/office/drawing/2014/main" id="{0FDD7D1F-E96B-8DB4-323E-164232E04C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2133" y="2265277"/>
            <a:ext cx="1572431" cy="1572431"/>
          </a:xfrm>
          <a:prstGeom prst="rect">
            <a:avLst/>
          </a:prstGeom>
        </p:spPr>
      </p:pic>
      <p:pic>
        <p:nvPicPr>
          <p:cNvPr id="26" name="Picture 25" descr="A qr code on a white background&#10;&#10;Description automatically generated">
            <a:extLst>
              <a:ext uri="{FF2B5EF4-FFF2-40B4-BE49-F238E27FC236}">
                <a16:creationId xmlns:a16="http://schemas.microsoft.com/office/drawing/2014/main" id="{503472A1-1257-06E6-46F1-46B718A752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4049" y="2184569"/>
            <a:ext cx="1572431" cy="1572431"/>
          </a:xfrm>
          <a:prstGeom prst="rect">
            <a:avLst/>
          </a:prstGeom>
        </p:spPr>
      </p:pic>
      <p:pic>
        <p:nvPicPr>
          <p:cNvPr id="28" name="Picture 27" descr="A qr code on a white background&#10;&#10;Description automatically generated">
            <a:extLst>
              <a:ext uri="{FF2B5EF4-FFF2-40B4-BE49-F238E27FC236}">
                <a16:creationId xmlns:a16="http://schemas.microsoft.com/office/drawing/2014/main" id="{B83CD7C8-5B81-AA1A-CD04-318CE5B649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5851" y="2135379"/>
            <a:ext cx="1572431" cy="1572431"/>
          </a:xfrm>
          <a:prstGeom prst="rect">
            <a:avLst/>
          </a:prstGeom>
        </p:spPr>
      </p:pic>
    </p:spTree>
    <p:extLst>
      <p:ext uri="{BB962C8B-B14F-4D97-AF65-F5344CB8AC3E}">
        <p14:creationId xmlns:p14="http://schemas.microsoft.com/office/powerpoint/2010/main" val="259605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23CBBF-ECCE-486D-828C-D9636D707EB2}"/>
              </a:ext>
            </a:extLst>
          </p:cNvPr>
          <p:cNvSpPr>
            <a:spLocks noGrp="1"/>
          </p:cNvSpPr>
          <p:nvPr>
            <p:ph type="sldNum" sz="quarter" idx="12"/>
          </p:nvPr>
        </p:nvSpPr>
        <p:spPr/>
        <p:txBody>
          <a:bodyPr/>
          <a:lstStyle/>
          <a:p>
            <a:pPr algn="ctr" fontAlgn="base">
              <a:spcBef>
                <a:spcPct val="0"/>
              </a:spcBef>
              <a:spcAft>
                <a:spcPct val="0"/>
              </a:spcAft>
              <a:defRPr/>
            </a:pPr>
            <a:fld id="{614AB0DD-8848-4A4F-8C12-3DF41477934B}" type="slidenum">
              <a:rPr lang="en-CA" sz="1400">
                <a:solidFill>
                  <a:srgbClr val="7C6A55"/>
                </a:solidFill>
                <a:latin typeface="Verdana"/>
                <a:ea typeface="ＭＳ Ｐゴシック" pitchFamily="34" charset="-128"/>
              </a:rPr>
              <a:pPr algn="ctr" fontAlgn="base">
                <a:spcBef>
                  <a:spcPct val="0"/>
                </a:spcBef>
                <a:spcAft>
                  <a:spcPct val="0"/>
                </a:spcAft>
                <a:defRPr/>
              </a:pPr>
              <a:t>4</a:t>
            </a:fld>
            <a:endParaRPr lang="en-CA" sz="1400">
              <a:solidFill>
                <a:srgbClr val="7C6A55"/>
              </a:solidFill>
              <a:latin typeface="Verdana"/>
              <a:ea typeface="ＭＳ Ｐゴシック" pitchFamily="34" charset="-12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28801" y="6324601"/>
            <a:ext cx="124777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C15F7185-AA5A-4C24-8483-362588FB7660}"/>
              </a:ext>
            </a:extLst>
          </p:cNvPr>
          <p:cNvPicPr>
            <a:picLocks noChangeAspect="1"/>
          </p:cNvPicPr>
          <p:nvPr/>
        </p:nvPicPr>
        <p:blipFill>
          <a:blip r:embed="rId4"/>
          <a:stretch>
            <a:fillRect/>
          </a:stretch>
        </p:blipFill>
        <p:spPr>
          <a:xfrm>
            <a:off x="0" y="-9034"/>
            <a:ext cx="12173025" cy="8106716"/>
          </a:xfrm>
          <a:prstGeom prst="rect">
            <a:avLst/>
          </a:prstGeom>
        </p:spPr>
      </p:pic>
    </p:spTree>
    <p:extLst>
      <p:ext uri="{BB962C8B-B14F-4D97-AF65-F5344CB8AC3E}">
        <p14:creationId xmlns:p14="http://schemas.microsoft.com/office/powerpoint/2010/main" val="1278846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581943" y="-986367"/>
            <a:ext cx="12824744" cy="9618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536328" y="963593"/>
            <a:ext cx="3352800" cy="1219200"/>
          </a:xfrm>
          <a:noFill/>
        </p:spPr>
        <p:txBody>
          <a:bodyPr/>
          <a:lstStyle/>
          <a:p>
            <a:pPr algn="r"/>
            <a:r>
              <a:rPr lang="en-CA" b="1"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Too many tasks at same time…</a:t>
            </a:r>
          </a:p>
        </p:txBody>
      </p:sp>
      <p:sp>
        <p:nvSpPr>
          <p:cNvPr id="3" name="Content Placeholder 2"/>
          <p:cNvSpPr>
            <a:spLocks noGrp="1"/>
          </p:cNvSpPr>
          <p:nvPr>
            <p:ph idx="1"/>
          </p:nvPr>
        </p:nvSpPr>
        <p:spPr>
          <a:xfrm>
            <a:off x="-632744" y="6066460"/>
            <a:ext cx="12824744" cy="1597909"/>
          </a:xfrm>
          <a:solidFill>
            <a:srgbClr val="000000"/>
          </a:solidFill>
        </p:spPr>
        <p:txBody>
          <a:bodyPr/>
          <a:lstStyle/>
          <a:p>
            <a:pPr lvl="0" algn="r" eaLnBrk="0" hangingPunct="0">
              <a:spcBef>
                <a:spcPct val="0"/>
              </a:spcBef>
            </a:pPr>
            <a:r>
              <a:rPr lang="en-CA" sz="2800" b="1"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When we “multi-task*”, </a:t>
            </a:r>
            <a:r>
              <a:rPr lang="en-CA" sz="2800" b="1" dirty="0">
                <a:solidFill>
                  <a:srgbClr val="FFFF00"/>
                </a:solidFill>
                <a:latin typeface="Roboto Medium" panose="02000000000000000000" pitchFamily="2" charset="0"/>
                <a:ea typeface="Roboto Medium" panose="02000000000000000000" pitchFamily="2" charset="0"/>
                <a:cs typeface="Roboto Medium" panose="02000000000000000000" pitchFamily="2" charset="0"/>
              </a:rPr>
              <a:t>we get less done</a:t>
            </a:r>
            <a:r>
              <a:rPr lang="en-CA" sz="2800" b="1"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a:t>
            </a:r>
            <a:r>
              <a:rPr lang="en-CA" sz="2400" b="1" kern="1200" baseline="-250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 </a:t>
            </a:r>
          </a:p>
          <a:p>
            <a:pPr lvl="0" algn="r" eaLnBrk="0" hangingPunct="0">
              <a:spcBef>
                <a:spcPct val="0"/>
              </a:spcBef>
            </a:pPr>
            <a:r>
              <a:rPr lang="en-CA" sz="2800" b="1" kern="1200" baseline="-250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*actually, “switch-task”</a:t>
            </a:r>
          </a:p>
          <a:p>
            <a:pPr lvl="0" algn="r" eaLnBrk="0" hangingPunct="0">
              <a:spcBef>
                <a:spcPct val="0"/>
              </a:spcBef>
            </a:pPr>
            <a:endParaRPr lang="en-CA" sz="2800" b="1" kern="1200" baseline="-250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p>
            <a:pPr lvl="0" algn="r" eaLnBrk="0" hangingPunct="0">
              <a:spcBef>
                <a:spcPct val="0"/>
              </a:spcBef>
            </a:pPr>
            <a:endParaRPr lang="en-CA" sz="2800" b="1" kern="1200" baseline="-25000" dirty="0">
              <a:solidFill>
                <a:schemeClr val="bg1"/>
              </a:solidFill>
              <a:latin typeface="Arial" panose="020B0604020202020204" pitchFamily="34" charset="0"/>
              <a:ea typeface="Geneva" pitchFamily="-96" charset="-128"/>
              <a:cs typeface="Arial" panose="020B0604020202020204" pitchFamily="34" charset="0"/>
            </a:endParaRPr>
          </a:p>
          <a:p>
            <a:endParaRPr lang="en-CA" b="1" dirty="0">
              <a:solidFill>
                <a:schemeClr val="bg1"/>
              </a:solidFill>
              <a:latin typeface="Arial" panose="020B0604020202020204" pitchFamily="34" charset="0"/>
              <a:cs typeface="Arial" panose="020B0604020202020204" pitchFamily="34" charset="0"/>
            </a:endParaRPr>
          </a:p>
          <a:p>
            <a:endParaRPr lang="en-CA" b="1"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54C1BEB-0F9B-426D-B3C8-DD0DBB31AE36}"/>
              </a:ext>
            </a:extLst>
          </p:cNvPr>
          <p:cNvSpPr>
            <a:spLocks noGrp="1"/>
          </p:cNvSpPr>
          <p:nvPr>
            <p:ph type="sldNum" sz="quarter" idx="10"/>
          </p:nvPr>
        </p:nvSpPr>
        <p:spPr/>
        <p:txBody>
          <a:bodyPr/>
          <a:lstStyle/>
          <a:p>
            <a:pPr fontAlgn="base">
              <a:spcBef>
                <a:spcPct val="0"/>
              </a:spcBef>
              <a:spcAft>
                <a:spcPct val="0"/>
              </a:spcAft>
              <a:defRPr/>
            </a:pPr>
            <a:fld id="{614AB0DD-8848-4A4F-8C12-3DF41477934B}" type="slidenum">
              <a:rPr lang="en-CA">
                <a:solidFill>
                  <a:srgbClr val="7C6A55"/>
                </a:solidFill>
                <a:latin typeface="Roboto Medium" panose="02000000000000000000" pitchFamily="2" charset="0"/>
                <a:ea typeface="Roboto Medium" panose="02000000000000000000" pitchFamily="2" charset="0"/>
                <a:cs typeface="Roboto Medium" panose="02000000000000000000" pitchFamily="2" charset="0"/>
              </a:rPr>
              <a:pPr fontAlgn="base">
                <a:spcBef>
                  <a:spcPct val="0"/>
                </a:spcBef>
                <a:spcAft>
                  <a:spcPct val="0"/>
                </a:spcAft>
                <a:defRPr/>
              </a:pPr>
              <a:t>5</a:t>
            </a:fld>
            <a:endParaRPr lang="en-CA" dirty="0">
              <a:solidFill>
                <a:srgbClr val="7C6A55"/>
              </a:solidFill>
              <a:latin typeface="Roboto Medium" panose="02000000000000000000" pitchFamily="2" charset="0"/>
              <a:ea typeface="Roboto Medium" panose="02000000000000000000" pitchFamily="2" charset="0"/>
              <a:cs typeface="Roboto Medium" panose="02000000000000000000" pitchFamily="2" charset="0"/>
            </a:endParaRPr>
          </a:p>
        </p:txBody>
      </p:sp>
    </p:spTree>
    <p:extLst>
      <p:ext uri="{BB962C8B-B14F-4D97-AF65-F5344CB8AC3E}">
        <p14:creationId xmlns:p14="http://schemas.microsoft.com/office/powerpoint/2010/main" val="86091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Roboto Medium" panose="02000000000000000000" pitchFamily="2" charset="0"/>
                <a:ea typeface="Roboto Medium" panose="02000000000000000000" pitchFamily="2" charset="0"/>
                <a:cs typeface="Roboto Medium" panose="02000000000000000000" pitchFamily="2" charset="0"/>
              </a:rPr>
              <a:t>Time Yourself</a:t>
            </a:r>
          </a:p>
        </p:txBody>
      </p:sp>
      <p:sp>
        <p:nvSpPr>
          <p:cNvPr id="3" name="Content Placeholder 2"/>
          <p:cNvSpPr>
            <a:spLocks noGrp="1"/>
          </p:cNvSpPr>
          <p:nvPr>
            <p:ph idx="1"/>
          </p:nvPr>
        </p:nvSpPr>
        <p:spPr>
          <a:xfrm>
            <a:off x="1786465" y="1747482"/>
            <a:ext cx="8610600" cy="3962400"/>
          </a:xfrm>
        </p:spPr>
        <p:txBody>
          <a:bodyPr>
            <a:noAutofit/>
          </a:bodyPr>
          <a:lstStyle/>
          <a:p>
            <a:r>
              <a:rPr lang="en-CA" sz="2800" dirty="0">
                <a:latin typeface="Roboto Medium" panose="02000000000000000000" pitchFamily="2" charset="0"/>
                <a:ea typeface="Roboto Medium" panose="02000000000000000000" pitchFamily="2" charset="0"/>
                <a:cs typeface="Roboto Medium" panose="02000000000000000000" pitchFamily="2" charset="0"/>
              </a:rPr>
              <a:t>Scenario 1 (</a:t>
            </a:r>
            <a:r>
              <a:rPr lang="en-CA" sz="2800" b="1" dirty="0">
                <a:latin typeface="Roboto Medium" panose="02000000000000000000" pitchFamily="2" charset="0"/>
                <a:ea typeface="Roboto Medium" panose="02000000000000000000" pitchFamily="2" charset="0"/>
                <a:cs typeface="Roboto Medium" panose="02000000000000000000" pitchFamily="2" charset="0"/>
              </a:rPr>
              <a:t>Focus-Tasking</a:t>
            </a:r>
            <a:r>
              <a:rPr lang="en-CA" sz="2800" dirty="0">
                <a:latin typeface="Roboto Medium" panose="02000000000000000000" pitchFamily="2" charset="0"/>
                <a:ea typeface="Roboto Medium" panose="02000000000000000000" pitchFamily="2" charset="0"/>
                <a:cs typeface="Roboto Medium" panose="02000000000000000000" pitchFamily="2" charset="0"/>
              </a:rPr>
              <a:t>)</a:t>
            </a:r>
          </a:p>
          <a:p>
            <a:r>
              <a:rPr lang="en-CA" sz="2800" dirty="0">
                <a:latin typeface="Roboto Medium" panose="02000000000000000000" pitchFamily="2" charset="0"/>
                <a:ea typeface="Roboto Medium" panose="02000000000000000000" pitchFamily="2" charset="0"/>
                <a:cs typeface="Roboto Medium" panose="02000000000000000000" pitchFamily="2" charset="0"/>
              </a:rPr>
              <a:t>1. Write:</a:t>
            </a:r>
          </a:p>
          <a:p>
            <a:endParaRPr lang="en-CA" sz="2800" dirty="0">
              <a:latin typeface="Roboto Medium" panose="02000000000000000000" pitchFamily="2" charset="0"/>
              <a:ea typeface="Roboto Medium" panose="02000000000000000000" pitchFamily="2" charset="0"/>
              <a:cs typeface="Roboto Medium" panose="02000000000000000000" pitchFamily="2" charset="0"/>
            </a:endParaRPr>
          </a:p>
          <a:p>
            <a:r>
              <a:rPr lang="en-CA" sz="2800" b="1" dirty="0">
                <a:solidFill>
                  <a:srgbClr val="FF0000"/>
                </a:solidFill>
                <a:latin typeface="Roboto Medium" panose="02000000000000000000" pitchFamily="2" charset="0"/>
                <a:ea typeface="Roboto Medium" panose="02000000000000000000" pitchFamily="2" charset="0"/>
                <a:cs typeface="Roboto Medium" panose="02000000000000000000" pitchFamily="2" charset="0"/>
              </a:rPr>
              <a:t>Multitasking eats time</a:t>
            </a:r>
          </a:p>
          <a:p>
            <a:r>
              <a:rPr lang="en-CA" sz="2800" b="1" dirty="0">
                <a:solidFill>
                  <a:srgbClr val="FF0000"/>
                </a:solidFill>
                <a:latin typeface="Roboto Medium" panose="02000000000000000000" pitchFamily="2" charset="0"/>
                <a:ea typeface="Roboto Medium" panose="02000000000000000000" pitchFamily="2" charset="0"/>
                <a:cs typeface="Roboto Medium" panose="02000000000000000000" pitchFamily="2" charset="0"/>
              </a:rPr>
              <a:t>1 2 3 4 5 6 7 8 9 10 11 12 13 14 15 16 17 18 19 20</a:t>
            </a:r>
          </a:p>
          <a:p>
            <a:endParaRPr lang="en-CA" sz="2800" b="1" dirty="0">
              <a:latin typeface="Roboto Medium" panose="02000000000000000000" pitchFamily="2" charset="0"/>
              <a:ea typeface="Roboto Medium" panose="02000000000000000000" pitchFamily="2" charset="0"/>
              <a:cs typeface="Roboto Medium" panose="02000000000000000000" pitchFamily="2" charset="0"/>
            </a:endParaRPr>
          </a:p>
          <a:p>
            <a:endParaRPr lang="en-CA" sz="2800" dirty="0">
              <a:latin typeface="Roboto Medium" panose="02000000000000000000" pitchFamily="2" charset="0"/>
              <a:ea typeface="Roboto Medium" panose="02000000000000000000" pitchFamily="2" charset="0"/>
              <a:cs typeface="Roboto Medium" panose="02000000000000000000" pitchFamily="2" charset="0"/>
            </a:endParaRPr>
          </a:p>
          <a:p>
            <a:r>
              <a:rPr lang="en-CA" sz="2800" dirty="0">
                <a:latin typeface="Roboto Medium" panose="02000000000000000000" pitchFamily="2" charset="0"/>
                <a:ea typeface="Roboto Medium" panose="02000000000000000000" pitchFamily="2" charset="0"/>
                <a:cs typeface="Roboto Medium" panose="02000000000000000000" pitchFamily="2" charset="0"/>
              </a:rPr>
              <a:t>2. Note in the chat how long that took. </a:t>
            </a:r>
          </a:p>
          <a:p>
            <a:endParaRPr lang="en-CA" sz="2800" dirty="0"/>
          </a:p>
        </p:txBody>
      </p:sp>
      <p:pic>
        <p:nvPicPr>
          <p:cNvPr id="5" name="1 minute stopwatch">
            <a:hlinkClick r:id="" action="ppaction://media"/>
            <a:extLst>
              <a:ext uri="{FF2B5EF4-FFF2-40B4-BE49-F238E27FC236}">
                <a16:creationId xmlns:a16="http://schemas.microsoft.com/office/drawing/2014/main" id="{4B6BE680-41DC-4782-8F09-E0388B8D90C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696200" y="165675"/>
            <a:ext cx="2844800" cy="1600200"/>
          </a:xfrm>
          <a:prstGeom prst="rect">
            <a:avLst/>
          </a:prstGeom>
        </p:spPr>
      </p:pic>
      <p:sp>
        <p:nvSpPr>
          <p:cNvPr id="6" name="Slide Number Placeholder 5">
            <a:extLst>
              <a:ext uri="{FF2B5EF4-FFF2-40B4-BE49-F238E27FC236}">
                <a16:creationId xmlns:a16="http://schemas.microsoft.com/office/drawing/2014/main" id="{306FBBB8-EF79-83A0-9DC1-261912129ABE}"/>
              </a:ext>
            </a:extLst>
          </p:cNvPr>
          <p:cNvSpPr>
            <a:spLocks noGrp="1"/>
          </p:cNvSpPr>
          <p:nvPr>
            <p:ph type="sldNum" sz="quarter" idx="12"/>
          </p:nvPr>
        </p:nvSpPr>
        <p:spPr/>
        <p:txBody>
          <a:bodyPr/>
          <a:lstStyle/>
          <a:p>
            <a:fld id="{A2F5001D-BD09-4631-A53E-81F46AAEFA5C}" type="slidenum">
              <a:rPr lang="fr-CA" smtClean="0"/>
              <a:t>6</a:t>
            </a:fld>
            <a:endParaRPr lang="fr-CA"/>
          </a:p>
        </p:txBody>
      </p:sp>
    </p:spTree>
    <p:extLst>
      <p:ext uri="{BB962C8B-B14F-4D97-AF65-F5344CB8AC3E}">
        <p14:creationId xmlns:p14="http://schemas.microsoft.com/office/powerpoint/2010/main" val="241316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5979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fill="hold" display="0">
                  <p:stCondLst>
                    <p:cond delay="indefinite"/>
                  </p:stCondLst>
                </p:cTn>
                <p:tgtEl>
                  <p:spTgt spid="5"/>
                </p:tgtEl>
              </p:cMediaNode>
            </p:video>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Roboto Medium" panose="02000000000000000000" pitchFamily="2" charset="0"/>
                <a:ea typeface="Roboto Medium" panose="02000000000000000000" pitchFamily="2" charset="0"/>
                <a:cs typeface="Roboto Medium" panose="02000000000000000000" pitchFamily="2" charset="0"/>
              </a:rPr>
              <a:t>Time Yourself</a:t>
            </a:r>
          </a:p>
        </p:txBody>
      </p:sp>
      <p:sp>
        <p:nvSpPr>
          <p:cNvPr id="3" name="Content Placeholder 2"/>
          <p:cNvSpPr>
            <a:spLocks noGrp="1"/>
          </p:cNvSpPr>
          <p:nvPr>
            <p:ph idx="1"/>
          </p:nvPr>
        </p:nvSpPr>
        <p:spPr>
          <a:xfrm>
            <a:off x="1752600" y="1752600"/>
            <a:ext cx="8610600" cy="1219200"/>
          </a:xfrm>
        </p:spPr>
        <p:txBody>
          <a:bodyPr>
            <a:noAutofit/>
          </a:bodyPr>
          <a:lstStyle/>
          <a:p>
            <a:r>
              <a:rPr lang="en-CA" sz="2800" dirty="0">
                <a:latin typeface="Roboto Medium" panose="02000000000000000000" pitchFamily="2" charset="0"/>
                <a:ea typeface="Roboto Medium" panose="02000000000000000000" pitchFamily="2" charset="0"/>
                <a:cs typeface="Roboto Medium" panose="02000000000000000000" pitchFamily="2" charset="0"/>
              </a:rPr>
              <a:t>Scenario 2 (</a:t>
            </a:r>
            <a:r>
              <a:rPr lang="en-CA" sz="2800" b="1" dirty="0">
                <a:latin typeface="Roboto Medium" panose="02000000000000000000" pitchFamily="2" charset="0"/>
                <a:ea typeface="Roboto Medium" panose="02000000000000000000" pitchFamily="2" charset="0"/>
                <a:cs typeface="Roboto Medium" panose="02000000000000000000" pitchFamily="2" charset="0"/>
              </a:rPr>
              <a:t>Context Switching</a:t>
            </a:r>
            <a:r>
              <a:rPr lang="en-CA" sz="2800" dirty="0">
                <a:latin typeface="Roboto Medium" panose="02000000000000000000" pitchFamily="2" charset="0"/>
                <a:ea typeface="Roboto Medium" panose="02000000000000000000" pitchFamily="2" charset="0"/>
                <a:cs typeface="Roboto Medium" panose="02000000000000000000" pitchFamily="2" charset="0"/>
              </a:rPr>
              <a:t>)</a:t>
            </a:r>
          </a:p>
          <a:p>
            <a:r>
              <a:rPr lang="en-CA" sz="2800" dirty="0">
                <a:latin typeface="Roboto Medium" panose="02000000000000000000" pitchFamily="2" charset="0"/>
                <a:ea typeface="Roboto Medium" panose="02000000000000000000" pitchFamily="2" charset="0"/>
                <a:cs typeface="Roboto Medium" panose="02000000000000000000" pitchFamily="2" charset="0"/>
              </a:rPr>
              <a:t>1.  Write one letter, then one number, one letter, one number, </a:t>
            </a:r>
            <a:r>
              <a:rPr lang="en-CA" sz="2800" dirty="0" err="1">
                <a:latin typeface="Roboto Medium" panose="02000000000000000000" pitchFamily="2" charset="0"/>
                <a:ea typeface="Roboto Medium" panose="02000000000000000000" pitchFamily="2" charset="0"/>
                <a:cs typeface="Roboto Medium" panose="02000000000000000000" pitchFamily="2" charset="0"/>
              </a:rPr>
              <a:t>etc</a:t>
            </a:r>
            <a:r>
              <a:rPr lang="en-CA" sz="2800" dirty="0">
                <a:latin typeface="Roboto Medium" panose="02000000000000000000" pitchFamily="2" charset="0"/>
                <a:ea typeface="Roboto Medium" panose="02000000000000000000" pitchFamily="2" charset="0"/>
                <a:cs typeface="Roboto Medium" panose="02000000000000000000" pitchFamily="2" charset="0"/>
              </a:rPr>
              <a:t>:</a:t>
            </a:r>
          </a:p>
          <a:p>
            <a:endParaRPr lang="en-CA" sz="2800" dirty="0"/>
          </a:p>
        </p:txBody>
      </p:sp>
      <p:sp>
        <p:nvSpPr>
          <p:cNvPr id="4" name="Slide Number Placeholder 3">
            <a:extLst>
              <a:ext uri="{FF2B5EF4-FFF2-40B4-BE49-F238E27FC236}">
                <a16:creationId xmlns:a16="http://schemas.microsoft.com/office/drawing/2014/main" id="{DB459088-D792-4EE8-80A7-B9E0568590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F5001D-BD09-4631-A53E-81F46AAEFA5C}" type="slidenum">
              <a:rPr kumimoji="0" lang="fr-C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C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a:off x="1981200" y="5373216"/>
            <a:ext cx="9601199" cy="523220"/>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CA" sz="2800" b="0" i="0" u="none" strike="noStrike" kern="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2.  Note in the chat your 1</a:t>
            </a:r>
            <a:r>
              <a:rPr kumimoji="0" lang="en-CA" sz="2800" b="0" i="0" u="none" strike="noStrike" kern="0" cap="none" spc="0" normalizeH="0" baseline="3000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st</a:t>
            </a:r>
            <a:r>
              <a:rPr kumimoji="0" lang="en-CA" sz="2800" b="0" i="0" u="none" strike="noStrike" kern="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 round and 2</a:t>
            </a:r>
            <a:r>
              <a:rPr kumimoji="0" lang="en-CA" sz="2800" b="0" i="0" u="none" strike="noStrike" kern="0" cap="none" spc="0" normalizeH="0" baseline="3000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nd</a:t>
            </a:r>
            <a:r>
              <a:rPr kumimoji="0" lang="en-CA" sz="2800" b="0" i="0" u="none" strike="noStrike" kern="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 round times. </a:t>
            </a:r>
          </a:p>
        </p:txBody>
      </p:sp>
      <p:sp>
        <p:nvSpPr>
          <p:cNvPr id="47" name="Rectangle 46"/>
          <p:cNvSpPr/>
          <p:nvPr/>
        </p:nvSpPr>
        <p:spPr>
          <a:xfrm>
            <a:off x="1828801" y="3810001"/>
            <a:ext cx="8285495" cy="1040285"/>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CA" sz="2800" b="1" i="0" u="none" strike="noStrike" kern="0" cap="none" spc="0" normalizeH="0" baseline="0" noProof="0" dirty="0">
                <a:ln>
                  <a:noFill/>
                </a:ln>
                <a:solidFill>
                  <a:srgbClr val="FF0000"/>
                </a:solidFill>
                <a:effectLst/>
                <a:uLnTx/>
                <a:uFillTx/>
                <a:latin typeface="Roboto Medium" panose="02000000000000000000" pitchFamily="2" charset="0"/>
                <a:ea typeface="Roboto Medium" panose="02000000000000000000" pitchFamily="2" charset="0"/>
                <a:cs typeface="Roboto Medium" panose="02000000000000000000" pitchFamily="2" charset="0"/>
              </a:rPr>
              <a:t>Multitasking eats time</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CA" sz="2800" b="1" i="0" u="none" strike="noStrike" kern="0" cap="none" spc="0" normalizeH="0" baseline="0" noProof="0" dirty="0">
                <a:ln>
                  <a:noFill/>
                </a:ln>
                <a:solidFill>
                  <a:srgbClr val="FF0000"/>
                </a:solidFill>
                <a:effectLst/>
                <a:uLnTx/>
                <a:uFillTx/>
                <a:latin typeface="Roboto Medium" panose="02000000000000000000" pitchFamily="2" charset="0"/>
                <a:ea typeface="Roboto Medium" panose="02000000000000000000" pitchFamily="2" charset="0"/>
                <a:cs typeface="Roboto Medium" panose="02000000000000000000" pitchFamily="2" charset="0"/>
              </a:rPr>
              <a:t>1 2 3 4 5 6 7 8 9 10 11 12 13 14 15 16 17 18 19 20</a:t>
            </a:r>
          </a:p>
        </p:txBody>
      </p:sp>
      <p:pic>
        <p:nvPicPr>
          <p:cNvPr id="9" name="1 minute stopwatch">
            <a:hlinkClick r:id="" action="ppaction://media"/>
            <a:extLst>
              <a:ext uri="{FF2B5EF4-FFF2-40B4-BE49-F238E27FC236}">
                <a16:creationId xmlns:a16="http://schemas.microsoft.com/office/drawing/2014/main" id="{ECC06B43-B9FE-40A3-B618-50B79D9D3F1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696200" y="165675"/>
            <a:ext cx="2844800" cy="1600200"/>
          </a:xfrm>
          <a:prstGeom prst="rect">
            <a:avLst/>
          </a:prstGeom>
        </p:spPr>
      </p:pic>
    </p:spTree>
    <p:extLst>
      <p:ext uri="{BB962C8B-B14F-4D97-AF65-F5344CB8AC3E}">
        <p14:creationId xmlns:p14="http://schemas.microsoft.com/office/powerpoint/2010/main" val="181182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9"/>
                                        </p:tgtEl>
                                      </p:cBhvr>
                                    </p:cmd>
                                  </p:childTnLst>
                                </p:cTn>
                              </p:par>
                            </p:childTnLst>
                          </p:cTn>
                        </p:par>
                      </p:childTnLst>
                    </p:cTn>
                  </p:par>
                </p:childTnLst>
              </p:cTn>
              <p:nextCondLst>
                <p:cond evt="onClick" delay="0">
                  <p:tgtEl>
                    <p:spTgt spid="9"/>
                  </p:tgtEl>
                </p:cond>
              </p:nextCondLst>
            </p:seq>
            <p:video>
              <p:cMediaNode vol="80000">
                <p:cTn id="28" fill="hold" display="0">
                  <p:stCondLst>
                    <p:cond delay="indefinite"/>
                  </p:stCondLst>
                </p:cTn>
                <p:tgtEl>
                  <p:spTgt spid="9"/>
                </p:tgtEl>
              </p:cMediaNode>
            </p:video>
          </p:childTnLst>
        </p:cTn>
      </p:par>
    </p:tnLst>
    <p:bldLst>
      <p:bldP spid="45"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0700" y="457200"/>
            <a:ext cx="4191000" cy="457200"/>
          </a:xfrm>
        </p:spPr>
        <p:txBody>
          <a:bodyPr/>
          <a:lstStyle/>
          <a:p>
            <a:r>
              <a:rPr lang="en-CA" sz="2800" b="1" dirty="0">
                <a:solidFill>
                  <a:schemeClr val="accent4">
                    <a:lumMod val="50000"/>
                  </a:schemeClr>
                </a:solidFill>
                <a:latin typeface="Roboto Medium" panose="02000000000000000000" pitchFamily="2" charset="0"/>
                <a:ea typeface="Roboto Medium" panose="02000000000000000000" pitchFamily="2" charset="0"/>
                <a:cs typeface="Roboto Medium" panose="02000000000000000000" pitchFamily="2" charset="0"/>
              </a:rPr>
              <a:t>Yerkes-Dodson Curve</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9552" r="2506"/>
          <a:stretch/>
        </p:blipFill>
        <p:spPr>
          <a:xfrm>
            <a:off x="3370996" y="2133746"/>
            <a:ext cx="5239604" cy="3352655"/>
          </a:xfrm>
          <a:prstGeom prst="rect">
            <a:avLst/>
          </a:prstGeom>
        </p:spPr>
      </p:pic>
      <p:cxnSp>
        <p:nvCxnSpPr>
          <p:cNvPr id="9" name="Straight Connector 8"/>
          <p:cNvCxnSpPr/>
          <p:nvPr/>
        </p:nvCxnSpPr>
        <p:spPr bwMode="auto">
          <a:xfrm>
            <a:off x="3370996" y="1981200"/>
            <a:ext cx="0" cy="350520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3370996" y="5486400"/>
            <a:ext cx="5392004" cy="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3505200" y="5562600"/>
            <a:ext cx="52578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400" b="1" i="0" u="none" strike="noStrike" kern="1200" cap="none" spc="0" normalizeH="0" baseline="-25000" noProof="0" dirty="0">
                <a:ln>
                  <a:noFill/>
                </a:ln>
                <a:effectLst/>
                <a:uLnTx/>
                <a:uFillTx/>
                <a:latin typeface="Roboto Medium" panose="02000000000000000000" pitchFamily="2" charset="0"/>
                <a:ea typeface="Roboto Medium" panose="02000000000000000000" pitchFamily="2" charset="0"/>
                <a:cs typeface="Roboto Medium" panose="02000000000000000000" pitchFamily="2" charset="0"/>
              </a:rPr>
              <a:t>LO                               STRESS                                HI</a:t>
            </a:r>
          </a:p>
        </p:txBody>
      </p:sp>
      <p:sp>
        <p:nvSpPr>
          <p:cNvPr id="15" name="TextBox 14"/>
          <p:cNvSpPr txBox="1"/>
          <p:nvPr/>
        </p:nvSpPr>
        <p:spPr>
          <a:xfrm rot="16200000">
            <a:off x="1277626" y="3526423"/>
            <a:ext cx="34290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400" b="1" i="0" u="none" strike="noStrike" kern="1200" cap="none" spc="0" normalizeH="0" baseline="-25000" noProof="0" dirty="0">
                <a:ln>
                  <a:noFill/>
                </a:ln>
                <a:effectLst/>
                <a:uLnTx/>
                <a:uFillTx/>
                <a:latin typeface="Roboto Medium" panose="02000000000000000000" pitchFamily="2" charset="0"/>
                <a:ea typeface="Roboto Medium" panose="02000000000000000000" pitchFamily="2" charset="0"/>
                <a:cs typeface="Roboto Medium" panose="02000000000000000000" pitchFamily="2" charset="0"/>
              </a:rPr>
              <a:t>LO           PERFORMANCE         HI</a:t>
            </a:r>
          </a:p>
        </p:txBody>
      </p:sp>
      <p:sp>
        <p:nvSpPr>
          <p:cNvPr id="16" name="TextBox 15"/>
          <p:cNvSpPr txBox="1"/>
          <p:nvPr/>
        </p:nvSpPr>
        <p:spPr>
          <a:xfrm>
            <a:off x="3685463" y="3568005"/>
            <a:ext cx="3543870" cy="1723549"/>
          </a:xfrm>
          <a:prstGeom prst="rect">
            <a:avLst/>
          </a:prstGeom>
          <a:solidFill>
            <a:schemeClr val="bg1">
              <a:alpha val="0"/>
            </a:schemeClr>
          </a:solidFill>
        </p:spPr>
        <p:txBody>
          <a:bodyPr wrap="square" rtlCol="0">
            <a:spAutoFit/>
          </a:bodyPr>
          <a:lstStyle>
            <a:defPPr>
              <a:defRPr lang="en-US"/>
            </a:defPPr>
            <a:lvl1pPr>
              <a:defRPr sz="2000" b="1" u="sng" baseline="0">
                <a:solidFill>
                  <a:srgbClr val="F2653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7C6A55"/>
                </a:solidFill>
                <a:effectLst/>
                <a:uLnTx/>
                <a:uFillTx/>
                <a:latin typeface="Arial" charset="0"/>
                <a:ea typeface="Geneva" pitchFamily="-96" charset="-128"/>
                <a:cs typeface="+mn-cs"/>
              </a:rPr>
              <a:t>                  </a:t>
            </a:r>
            <a:r>
              <a:rPr kumimoji="0" lang="en-CA" sz="2000" b="1" i="0" u="sng" strike="noStrike" kern="12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Under-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               </a:t>
            </a:r>
            <a:r>
              <a:rPr kumimoji="0" lang="en-CA" sz="2000" b="1" i="0" u="sng" strike="noStrike" kern="12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Stimulation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26531"/>
                </a:solidFill>
                <a:effectLst/>
                <a:uLnTx/>
                <a:uFillTx/>
                <a:latin typeface="Roboto Medium" panose="02000000000000000000" pitchFamily="2" charset="0"/>
                <a:ea typeface="Roboto Medium" panose="02000000000000000000" pitchFamily="2" charset="0"/>
                <a:cs typeface="Roboto Medium" panose="02000000000000000000" pitchFamily="2" charset="0"/>
              </a:rPr>
              <a:t>	</a:t>
            </a:r>
            <a:r>
              <a:rPr kumimoji="0" lang="en-CA" sz="1800" b="1" i="0" u="none" strike="noStrike" kern="1200" cap="none" spc="0" normalizeH="0" baseline="0" noProof="0" dirty="0">
                <a:ln>
                  <a:noFill/>
                </a:ln>
                <a:solidFill>
                  <a:srgbClr val="F26531"/>
                </a:solidFill>
                <a:effectLst/>
                <a:uLnTx/>
                <a:uFillTx/>
                <a:latin typeface="Roboto Light" panose="02000000000000000000" pitchFamily="2" charset="0"/>
                <a:ea typeface="Roboto Light" panose="02000000000000000000" pitchFamily="2" charset="0"/>
                <a:cs typeface="Roboto Light" panose="02000000000000000000" pitchFamily="2" charset="0"/>
              </a:rPr>
              <a:t> </a:t>
            </a:r>
            <a:r>
              <a:rPr kumimoji="0" lang="en-CA" sz="1800" b="1" i="0" u="none" strike="noStrike" kern="1200" cap="none" spc="0" normalizeH="0" baseline="0" noProof="0" dirty="0">
                <a:ln>
                  <a:noFill/>
                </a:ln>
                <a:solidFill>
                  <a:srgbClr val="FF0000"/>
                </a:solidFill>
                <a:effectLst/>
                <a:uLnTx/>
                <a:uFillTx/>
                <a:latin typeface="Roboto Light" panose="02000000000000000000" pitchFamily="2" charset="0"/>
                <a:ea typeface="Roboto Light" panose="02000000000000000000" pitchFamily="2" charset="0"/>
                <a:cs typeface="Roboto Light" panose="02000000000000000000" pitchFamily="2" charset="0"/>
              </a:rPr>
              <a:t>  -</a:t>
            </a:r>
            <a:r>
              <a:rPr kumimoji="0" lang="en-CA" sz="1600" b="1" i="0" u="none" strike="noStrike" kern="1200" cap="none" spc="0" normalizeH="0" baseline="0" noProof="0" dirty="0">
                <a:ln>
                  <a:noFill/>
                </a:ln>
                <a:solidFill>
                  <a:srgbClr val="FF0000"/>
                </a:solidFill>
                <a:effectLst/>
                <a:uLnTx/>
                <a:uFillTx/>
                <a:latin typeface="Roboto Light" panose="02000000000000000000" pitchFamily="2" charset="0"/>
                <a:ea typeface="Roboto Light" panose="02000000000000000000" pitchFamily="2" charset="0"/>
                <a:cs typeface="Roboto Light" panose="02000000000000000000" pitchFamily="2" charset="0"/>
              </a:rPr>
              <a:t>boredom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FF0000"/>
                </a:solidFill>
                <a:effectLst/>
                <a:uLnTx/>
                <a:uFillTx/>
                <a:latin typeface="Roboto Light" panose="02000000000000000000" pitchFamily="2" charset="0"/>
                <a:ea typeface="Roboto Light" panose="02000000000000000000" pitchFamily="2" charset="0"/>
                <a:cs typeface="Roboto Light" panose="02000000000000000000" pitchFamily="2" charset="0"/>
              </a:rPr>
              <a:t>                -fatigue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FF0000"/>
                </a:solidFill>
                <a:effectLst/>
                <a:uLnTx/>
                <a:uFillTx/>
                <a:latin typeface="Roboto Light" panose="02000000000000000000" pitchFamily="2" charset="0"/>
                <a:ea typeface="Roboto Light" panose="02000000000000000000" pitchFamily="2" charset="0"/>
                <a:cs typeface="Roboto Light" panose="02000000000000000000" pitchFamily="2" charset="0"/>
              </a:rPr>
              <a:t>             -frustration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FF0000"/>
                </a:solidFill>
                <a:effectLst/>
                <a:uLnTx/>
                <a:uFillTx/>
                <a:latin typeface="Roboto Light" panose="02000000000000000000" pitchFamily="2" charset="0"/>
                <a:ea typeface="Roboto Light" panose="02000000000000000000" pitchFamily="2" charset="0"/>
                <a:cs typeface="Roboto Light" panose="02000000000000000000" pitchFamily="2" charset="0"/>
              </a:rPr>
              <a:t>          -dissatisfaction</a:t>
            </a:r>
          </a:p>
        </p:txBody>
      </p:sp>
      <p:sp>
        <p:nvSpPr>
          <p:cNvPr id="17" name="TextBox 16"/>
          <p:cNvSpPr txBox="1"/>
          <p:nvPr/>
        </p:nvSpPr>
        <p:spPr>
          <a:xfrm>
            <a:off x="3886200" y="1148860"/>
            <a:ext cx="4419600" cy="1969770"/>
          </a:xfrm>
          <a:prstGeom prst="rect">
            <a:avLst/>
          </a:prstGeom>
          <a:solidFill>
            <a:schemeClr val="bg1">
              <a:alpha val="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                     </a:t>
            </a:r>
            <a:r>
              <a:rPr kumimoji="0" lang="en-CA" sz="2000" b="1" i="0" u="sng" strike="noStrike" kern="12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Optimum Stimulation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26531"/>
                </a:solidFill>
                <a:effectLst/>
                <a:uLnTx/>
                <a:uFillTx/>
                <a:latin typeface="Roboto Light" panose="02000000000000000000" pitchFamily="2" charset="0"/>
                <a:ea typeface="Roboto Light" panose="02000000000000000000" pitchFamily="2" charset="0"/>
                <a:cs typeface="Roboto Light" panose="02000000000000000000" pitchFamily="2" charset="0"/>
              </a:rPr>
              <a:t>                      </a:t>
            </a:r>
            <a:r>
              <a:rPr kumimoji="0" lang="en-CA" sz="1800" b="1" i="0" u="none" strike="noStrike" kern="1200" cap="none" spc="0" normalizeH="0" baseline="0" noProof="0" dirty="0">
                <a:ln>
                  <a:noFill/>
                </a:ln>
                <a:solidFill>
                  <a:srgbClr val="FF0000"/>
                </a:solidFill>
                <a:effectLst/>
                <a:uLnTx/>
                <a:uFillTx/>
                <a:latin typeface="Roboto Light" panose="02000000000000000000" pitchFamily="2" charset="0"/>
                <a:ea typeface="Roboto Light" panose="02000000000000000000" pitchFamily="2" charset="0"/>
                <a:cs typeface="Roboto Light" panose="02000000000000000000" pitchFamily="2" charset="0"/>
              </a:rPr>
              <a:t>-creativity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0000"/>
                </a:solidFill>
                <a:effectLst/>
                <a:uLnTx/>
                <a:uFillTx/>
                <a:latin typeface="Roboto Light" panose="02000000000000000000" pitchFamily="2" charset="0"/>
                <a:ea typeface="Roboto Light" panose="02000000000000000000" pitchFamily="2" charset="0"/>
                <a:cs typeface="Roboto Light" panose="02000000000000000000" pitchFamily="2" charset="0"/>
              </a:rPr>
              <a:t>               -rational problem solving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0000"/>
                </a:solidFill>
                <a:effectLst/>
                <a:uLnTx/>
                <a:uFillTx/>
                <a:latin typeface="Roboto Light" panose="02000000000000000000" pitchFamily="2" charset="0"/>
                <a:ea typeface="Roboto Light" panose="02000000000000000000" pitchFamily="2" charset="0"/>
                <a:cs typeface="Roboto Light" panose="02000000000000000000" pitchFamily="2" charset="0"/>
              </a:rPr>
              <a:t>            -progress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0000"/>
                </a:solidFill>
                <a:effectLst/>
                <a:uLnTx/>
                <a:uFillTx/>
                <a:latin typeface="Roboto Light" panose="02000000000000000000" pitchFamily="2" charset="0"/>
                <a:ea typeface="Roboto Light" panose="02000000000000000000" pitchFamily="2" charset="0"/>
                <a:cs typeface="Roboto Light" panose="02000000000000000000" pitchFamily="2" charset="0"/>
              </a:rPr>
              <a:t>       -change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0000"/>
                </a:solidFill>
                <a:effectLst/>
                <a:uLnTx/>
                <a:uFillTx/>
                <a:latin typeface="Roboto Light" panose="02000000000000000000" pitchFamily="2" charset="0"/>
                <a:ea typeface="Roboto Light" panose="02000000000000000000" pitchFamily="2" charset="0"/>
                <a:cs typeface="Roboto Light" panose="02000000000000000000" pitchFamily="2" charset="0"/>
              </a:rPr>
              <a:t>-satisfaction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25000" noProof="0" dirty="0">
              <a:ln>
                <a:noFill/>
              </a:ln>
              <a:solidFill>
                <a:srgbClr val="7C6A55"/>
              </a:solidFill>
              <a:effectLst/>
              <a:uLnTx/>
              <a:uFillTx/>
              <a:latin typeface="Arial" charset="0"/>
              <a:ea typeface="Geneva" pitchFamily="-96" charset="-128"/>
              <a:cs typeface="+mn-cs"/>
            </a:endParaRPr>
          </a:p>
        </p:txBody>
      </p:sp>
      <p:sp>
        <p:nvSpPr>
          <p:cNvPr id="18" name="TextBox 17"/>
          <p:cNvSpPr txBox="1"/>
          <p:nvPr/>
        </p:nvSpPr>
        <p:spPr>
          <a:xfrm>
            <a:off x="7777480" y="3194829"/>
            <a:ext cx="3352800" cy="1631216"/>
          </a:xfrm>
          <a:prstGeom prst="rect">
            <a:avLst/>
          </a:prstGeom>
          <a:solidFill>
            <a:schemeClr val="bg1">
              <a:alpha val="0"/>
            </a:schemeClr>
          </a:solidFill>
        </p:spPr>
        <p:txBody>
          <a:bodyPr wrap="square" rtlCol="0">
            <a:spAutoFit/>
          </a:bodyPr>
          <a:lstStyle>
            <a:defPPr>
              <a:defRPr lang="en-US"/>
            </a:defPPr>
            <a:lvl1pPr>
              <a:defRPr sz="2000" b="1" u="sng" baseline="0">
                <a:solidFill>
                  <a:srgbClr val="F2653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000" b="1" i="0" u="sng" strike="noStrike" kern="1200" cap="none" spc="0" normalizeH="0" baseline="0" noProof="0" dirty="0">
                <a:ln>
                  <a:noFill/>
                </a:ln>
                <a:solidFill>
                  <a:prstClr val="black"/>
                </a:solidFill>
                <a:effectLst/>
                <a:uLnTx/>
                <a:uFillTx/>
                <a:latin typeface="Arial" charset="0"/>
                <a:ea typeface="Geneva" pitchFamily="-96" charset="-128"/>
                <a:cs typeface="+mn-cs"/>
              </a:rPr>
              <a:t>Overstimulation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FF0000"/>
                </a:solidFill>
                <a:effectLst/>
                <a:uLnTx/>
                <a:uFillTx/>
                <a:latin typeface="Roboto Light" panose="02000000000000000000" pitchFamily="2" charset="0"/>
                <a:ea typeface="Roboto Light" panose="02000000000000000000" pitchFamily="2" charset="0"/>
                <a:cs typeface="Roboto Light" panose="02000000000000000000" pitchFamily="2" charset="0"/>
              </a:rPr>
              <a:t>-reduced creativity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FF0000"/>
                </a:solidFill>
                <a:effectLst/>
                <a:uLnTx/>
                <a:uFillTx/>
                <a:latin typeface="Roboto Light" panose="02000000000000000000" pitchFamily="2" charset="0"/>
                <a:ea typeface="Roboto Light" panose="02000000000000000000" pitchFamily="2" charset="0"/>
                <a:cs typeface="Roboto Light" panose="02000000000000000000" pitchFamily="2" charset="0"/>
              </a:rPr>
              <a:t>   -ineffective problem solving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FF0000"/>
                </a:solidFill>
                <a:effectLst/>
                <a:uLnTx/>
                <a:uFillTx/>
                <a:latin typeface="Roboto Light" panose="02000000000000000000" pitchFamily="2" charset="0"/>
                <a:ea typeface="Roboto Light" panose="02000000000000000000" pitchFamily="2" charset="0"/>
                <a:cs typeface="Roboto Light" panose="02000000000000000000" pitchFamily="2" charset="0"/>
              </a:rPr>
              <a:t>      -difficult to focus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FF0000"/>
                </a:solidFill>
                <a:effectLst/>
                <a:uLnTx/>
                <a:uFillTx/>
                <a:latin typeface="Roboto Light" panose="02000000000000000000" pitchFamily="2" charset="0"/>
                <a:ea typeface="Roboto Light" panose="02000000000000000000" pitchFamily="2" charset="0"/>
                <a:cs typeface="Roboto Light" panose="02000000000000000000" pitchFamily="2" charset="0"/>
              </a:rPr>
              <a:t>        -reduced efficiency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FF0000"/>
                </a:solidFill>
                <a:effectLst/>
                <a:uLnTx/>
                <a:uFillTx/>
                <a:latin typeface="Roboto Light" panose="02000000000000000000" pitchFamily="2" charset="0"/>
                <a:ea typeface="Roboto Light" panose="02000000000000000000" pitchFamily="2" charset="0"/>
                <a:cs typeface="Roboto Light" panose="02000000000000000000" pitchFamily="2" charset="0"/>
              </a:rPr>
              <a:t>          -illness</a:t>
            </a:r>
          </a:p>
        </p:txBody>
      </p:sp>
      <p:sp>
        <p:nvSpPr>
          <p:cNvPr id="19" name="Rectangle 18"/>
          <p:cNvSpPr/>
          <p:nvPr/>
        </p:nvSpPr>
        <p:spPr>
          <a:xfrm>
            <a:off x="6701116" y="5951909"/>
            <a:ext cx="4809067" cy="37959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400" b="0" i="0" u="none" strike="noStrike" kern="1200" cap="none" spc="0" normalizeH="0" baseline="-25000" noProof="0" dirty="0">
                <a:ln>
                  <a:noFill/>
                </a:ln>
                <a:effectLst/>
                <a:uLnTx/>
                <a:uFillTx/>
                <a:latin typeface="Roboto Light" panose="02000000000000000000" pitchFamily="2" charset="0"/>
                <a:ea typeface="Roboto Light" panose="02000000000000000000" pitchFamily="2" charset="0"/>
                <a:cs typeface="Roboto Light" panose="02000000000000000000" pitchFamily="2" charset="0"/>
              </a:rPr>
              <a:t>Yerkes RM, Dodson JD . "The relation of strength of stimulus to rapidity of habit-formation". Journal of Comparative Neurology and Psychology 18: 459–482</a:t>
            </a:r>
            <a:endParaRPr kumimoji="0" lang="en-CA" sz="2400" b="0" i="0" u="none" strike="noStrike" kern="1200" cap="none" spc="0" normalizeH="0" baseline="-25000" noProof="0" dirty="0">
              <a:ln>
                <a:noFill/>
              </a:ln>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3" name="Slide Number Placeholder 2">
            <a:extLst>
              <a:ext uri="{FF2B5EF4-FFF2-40B4-BE49-F238E27FC236}">
                <a16:creationId xmlns:a16="http://schemas.microsoft.com/office/drawing/2014/main" id="{D39AA64D-D721-2635-F566-0853C41B7332}"/>
              </a:ext>
            </a:extLst>
          </p:cNvPr>
          <p:cNvSpPr>
            <a:spLocks noGrp="1"/>
          </p:cNvSpPr>
          <p:nvPr>
            <p:ph type="sldNum" sz="quarter" idx="4"/>
          </p:nvPr>
        </p:nvSpPr>
        <p:spPr/>
        <p:txBody>
          <a:bodyPr/>
          <a:lstStyle/>
          <a:p>
            <a:fld id="{2239F8FD-FE00-4FA5-929B-49169E311E15}" type="slidenum">
              <a:rPr lang="en-CA" smtClean="0"/>
              <a:t>8</a:t>
            </a:fld>
            <a:endParaRPr lang="en-CA"/>
          </a:p>
        </p:txBody>
      </p:sp>
    </p:spTree>
    <p:extLst>
      <p:ext uri="{BB962C8B-B14F-4D97-AF65-F5344CB8AC3E}">
        <p14:creationId xmlns:p14="http://schemas.microsoft.com/office/powerpoint/2010/main" val="23186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Roboto Medium" panose="02000000000000000000" pitchFamily="2" charset="0"/>
                <a:ea typeface="Roboto Medium" panose="02000000000000000000" pitchFamily="2" charset="0"/>
                <a:cs typeface="Roboto Medium" panose="02000000000000000000" pitchFamily="2" charset="0"/>
              </a:rPr>
              <a:t>Cost of Too Many Priorities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77540886"/>
              </p:ext>
            </p:extLst>
          </p:nvPr>
        </p:nvGraphicFramePr>
        <p:xfrm>
          <a:off x="1828801" y="1447800"/>
          <a:ext cx="8077201" cy="914400"/>
        </p:xfrm>
        <a:graphic>
          <a:graphicData uri="http://schemas.openxmlformats.org/drawingml/2006/table">
            <a:tbl>
              <a:tblPr firstRow="1" bandRow="1">
                <a:tableStyleId>{7E9639D4-E3E2-4D34-9284-5A2195B3D0D7}</a:tableStyleId>
              </a:tblPr>
              <a:tblGrid>
                <a:gridCol w="1926672">
                  <a:extLst>
                    <a:ext uri="{9D8B030D-6E8A-4147-A177-3AD203B41FA5}">
                      <a16:colId xmlns:a16="http://schemas.microsoft.com/office/drawing/2014/main" val="20000"/>
                    </a:ext>
                  </a:extLst>
                </a:gridCol>
                <a:gridCol w="2148979">
                  <a:extLst>
                    <a:ext uri="{9D8B030D-6E8A-4147-A177-3AD203B41FA5}">
                      <a16:colId xmlns:a16="http://schemas.microsoft.com/office/drawing/2014/main" val="20001"/>
                    </a:ext>
                  </a:extLst>
                </a:gridCol>
                <a:gridCol w="2000775">
                  <a:extLst>
                    <a:ext uri="{9D8B030D-6E8A-4147-A177-3AD203B41FA5}">
                      <a16:colId xmlns:a16="http://schemas.microsoft.com/office/drawing/2014/main" val="20002"/>
                    </a:ext>
                  </a:extLst>
                </a:gridCol>
                <a:gridCol w="2000775">
                  <a:extLst>
                    <a:ext uri="{9D8B030D-6E8A-4147-A177-3AD203B41FA5}">
                      <a16:colId xmlns:a16="http://schemas.microsoft.com/office/drawing/2014/main" val="20003"/>
                    </a:ext>
                  </a:extLst>
                </a:gridCol>
              </a:tblGrid>
              <a:tr h="914400">
                <a:tc>
                  <a:txBody>
                    <a:bodyPr/>
                    <a:lstStyle/>
                    <a:p>
                      <a:pPr algn="ctr"/>
                      <a:r>
                        <a:rPr lang="en-CA" dirty="0">
                          <a:latin typeface="Roboto Medium" panose="02000000000000000000" pitchFamily="2" charset="0"/>
                          <a:ea typeface="Roboto Medium" panose="02000000000000000000" pitchFamily="2" charset="0"/>
                          <a:cs typeface="Roboto Medium" panose="02000000000000000000" pitchFamily="2" charset="0"/>
                        </a:rPr>
                        <a:t># simultaneous</a:t>
                      </a:r>
                      <a:r>
                        <a:rPr lang="en-CA" baseline="0" dirty="0">
                          <a:latin typeface="Roboto Medium" panose="02000000000000000000" pitchFamily="2" charset="0"/>
                          <a:ea typeface="Roboto Medium" panose="02000000000000000000" pitchFamily="2" charset="0"/>
                          <a:cs typeface="Roboto Medium" panose="02000000000000000000" pitchFamily="2" charset="0"/>
                        </a:rPr>
                        <a:t> projects</a:t>
                      </a:r>
                      <a:endParaRPr lang="en-CA" dirty="0">
                        <a:latin typeface="Roboto Medium" panose="02000000000000000000" pitchFamily="2" charset="0"/>
                        <a:ea typeface="Roboto Medium" panose="02000000000000000000" pitchFamily="2" charset="0"/>
                        <a:cs typeface="Roboto Medium" panose="02000000000000000000" pitchFamily="2" charset="0"/>
                      </a:endParaRPr>
                    </a:p>
                  </a:txBody>
                  <a:tcPr/>
                </a:tc>
                <a:tc>
                  <a:txBody>
                    <a:bodyPr/>
                    <a:lstStyle/>
                    <a:p>
                      <a:pPr algn="ctr"/>
                      <a:r>
                        <a:rPr lang="en-CA" dirty="0">
                          <a:latin typeface="Roboto Medium" panose="02000000000000000000" pitchFamily="2" charset="0"/>
                          <a:ea typeface="Roboto Medium" panose="02000000000000000000" pitchFamily="2" charset="0"/>
                          <a:cs typeface="Roboto Medium" panose="02000000000000000000" pitchFamily="2" charset="0"/>
                        </a:rPr>
                        <a:t>% of time available for each project</a:t>
                      </a:r>
                    </a:p>
                  </a:txBody>
                  <a:tcPr/>
                </a:tc>
                <a:tc>
                  <a:txBody>
                    <a:bodyPr/>
                    <a:lstStyle/>
                    <a:p>
                      <a:pPr algn="ctr"/>
                      <a:r>
                        <a:rPr lang="en-CA" dirty="0">
                          <a:latin typeface="Roboto Medium" panose="02000000000000000000" pitchFamily="2" charset="0"/>
                          <a:ea typeface="Roboto Medium" panose="02000000000000000000" pitchFamily="2" charset="0"/>
                          <a:cs typeface="Roboto Medium" panose="02000000000000000000" pitchFamily="2" charset="0"/>
                        </a:rPr>
                        <a:t>%</a:t>
                      </a:r>
                      <a:r>
                        <a:rPr lang="en-CA" baseline="0" dirty="0">
                          <a:latin typeface="Roboto Medium" panose="02000000000000000000" pitchFamily="2" charset="0"/>
                          <a:ea typeface="Roboto Medium" panose="02000000000000000000" pitchFamily="2" charset="0"/>
                          <a:cs typeface="Roboto Medium" panose="02000000000000000000" pitchFamily="2" charset="0"/>
                        </a:rPr>
                        <a:t> time lost to switching</a:t>
                      </a:r>
                      <a:endParaRPr lang="en-CA" dirty="0">
                        <a:latin typeface="Roboto Medium" panose="02000000000000000000" pitchFamily="2" charset="0"/>
                        <a:ea typeface="Roboto Medium" panose="02000000000000000000" pitchFamily="2" charset="0"/>
                        <a:cs typeface="Roboto Medium" panose="02000000000000000000" pitchFamily="2" charset="0"/>
                      </a:endParaRPr>
                    </a:p>
                  </a:txBody>
                  <a:tcPr/>
                </a:tc>
                <a:tc>
                  <a:txBody>
                    <a:bodyPr/>
                    <a:lstStyle/>
                    <a:p>
                      <a:pPr algn="ctr"/>
                      <a:r>
                        <a:rPr lang="en-CA" dirty="0">
                          <a:latin typeface="Roboto Medium" panose="02000000000000000000" pitchFamily="2" charset="0"/>
                          <a:ea typeface="Roboto Medium" panose="02000000000000000000" pitchFamily="2" charset="0"/>
                          <a:cs typeface="Roboto Medium" panose="02000000000000000000" pitchFamily="2" charset="0"/>
                        </a:rPr>
                        <a:t>Hours per week lost (per </a:t>
                      </a:r>
                      <a:r>
                        <a:rPr lang="en-CA" baseline="0" dirty="0">
                          <a:latin typeface="Roboto Medium" panose="02000000000000000000" pitchFamily="2" charset="0"/>
                          <a:ea typeface="Roboto Medium" panose="02000000000000000000" pitchFamily="2" charset="0"/>
                          <a:cs typeface="Roboto Medium" panose="02000000000000000000" pitchFamily="2" charset="0"/>
                        </a:rPr>
                        <a:t>person)</a:t>
                      </a:r>
                      <a:endParaRPr lang="en-CA" dirty="0">
                        <a:latin typeface="Roboto Medium" panose="02000000000000000000" pitchFamily="2" charset="0"/>
                        <a:ea typeface="Roboto Medium" panose="02000000000000000000" pitchFamily="2" charset="0"/>
                        <a:cs typeface="Roboto Medium" panose="02000000000000000000" pitchFamily="2" charset="0"/>
                      </a:endParaRPr>
                    </a:p>
                  </a:txBody>
                  <a:tcPr/>
                </a:tc>
                <a:extLst>
                  <a:ext uri="{0D108BD9-81ED-4DB2-BD59-A6C34878D82A}">
                    <a16:rowId xmlns:a16="http://schemas.microsoft.com/office/drawing/2014/main" val="10000"/>
                  </a:ext>
                </a:extLst>
              </a:tr>
            </a:tbl>
          </a:graphicData>
        </a:graphic>
      </p:graphicFrame>
      <p:sp>
        <p:nvSpPr>
          <p:cNvPr id="6" name="TextBox 5"/>
          <p:cNvSpPr txBox="1"/>
          <p:nvPr/>
        </p:nvSpPr>
        <p:spPr>
          <a:xfrm>
            <a:off x="1828800" y="6200002"/>
            <a:ext cx="8001000" cy="276999"/>
          </a:xfrm>
          <a:prstGeom prst="rect">
            <a:avLst/>
          </a:prstGeom>
          <a:noFill/>
        </p:spPr>
        <p:txBody>
          <a:bodyPr wrap="square" rtlCol="0">
            <a:spAutoFit/>
          </a:bodyPr>
          <a:lstStyle/>
          <a:p>
            <a:pPr algn="r"/>
            <a:r>
              <a:rPr lang="en-CA" sz="1200" dirty="0">
                <a:latin typeface="Roboto" panose="02000000000000000000" pitchFamily="2" charset="0"/>
                <a:ea typeface="Roboto" panose="02000000000000000000" pitchFamily="2" charset="0"/>
              </a:rPr>
              <a:t>From: Weinberg, Gerald M. </a:t>
            </a:r>
            <a:r>
              <a:rPr lang="en-CA" sz="1200" i="1" dirty="0">
                <a:latin typeface="Roboto" panose="02000000000000000000" pitchFamily="2" charset="0"/>
                <a:ea typeface="Roboto" panose="02000000000000000000" pitchFamily="2" charset="0"/>
              </a:rPr>
              <a:t>Quality Software Management</a:t>
            </a:r>
            <a:r>
              <a:rPr lang="en-CA" sz="1200" dirty="0">
                <a:latin typeface="Roboto" panose="02000000000000000000" pitchFamily="2" charset="0"/>
                <a:ea typeface="Roboto" panose="02000000000000000000" pitchFamily="2" charset="0"/>
              </a:rPr>
              <a:t> (New York: Dorset House)</a:t>
            </a:r>
          </a:p>
        </p:txBody>
      </p:sp>
      <p:graphicFrame>
        <p:nvGraphicFramePr>
          <p:cNvPr id="3" name="Table 2"/>
          <p:cNvGraphicFramePr>
            <a:graphicFrameLocks noGrp="1"/>
          </p:cNvGraphicFramePr>
          <p:nvPr>
            <p:extLst>
              <p:ext uri="{D42A27DB-BD31-4B8C-83A1-F6EECF244321}">
                <p14:modId xmlns:p14="http://schemas.microsoft.com/office/powerpoint/2010/main" val="2201487765"/>
              </p:ext>
            </p:extLst>
          </p:nvPr>
        </p:nvGraphicFramePr>
        <p:xfrm>
          <a:off x="1828801" y="2438400"/>
          <a:ext cx="8077201" cy="685800"/>
        </p:xfrm>
        <a:graphic>
          <a:graphicData uri="http://schemas.openxmlformats.org/drawingml/2006/table">
            <a:tbl>
              <a:tblPr firstRow="1" bandRow="1">
                <a:tableStyleId>{7E9639D4-E3E2-4D34-9284-5A2195B3D0D7}</a:tableStyleId>
              </a:tblPr>
              <a:tblGrid>
                <a:gridCol w="1926672">
                  <a:extLst>
                    <a:ext uri="{9D8B030D-6E8A-4147-A177-3AD203B41FA5}">
                      <a16:colId xmlns:a16="http://schemas.microsoft.com/office/drawing/2014/main" val="20000"/>
                    </a:ext>
                  </a:extLst>
                </a:gridCol>
                <a:gridCol w="2148979">
                  <a:extLst>
                    <a:ext uri="{9D8B030D-6E8A-4147-A177-3AD203B41FA5}">
                      <a16:colId xmlns:a16="http://schemas.microsoft.com/office/drawing/2014/main" val="20001"/>
                    </a:ext>
                  </a:extLst>
                </a:gridCol>
                <a:gridCol w="2000775">
                  <a:extLst>
                    <a:ext uri="{9D8B030D-6E8A-4147-A177-3AD203B41FA5}">
                      <a16:colId xmlns:a16="http://schemas.microsoft.com/office/drawing/2014/main" val="20002"/>
                    </a:ext>
                  </a:extLst>
                </a:gridCol>
                <a:gridCol w="2000775">
                  <a:extLst>
                    <a:ext uri="{9D8B030D-6E8A-4147-A177-3AD203B41FA5}">
                      <a16:colId xmlns:a16="http://schemas.microsoft.com/office/drawing/2014/main" val="20003"/>
                    </a:ext>
                  </a:extLst>
                </a:gridCol>
              </a:tblGrid>
              <a:tr h="685800">
                <a:tc>
                  <a:txBody>
                    <a:bodyPr/>
                    <a:lstStyle/>
                    <a:p>
                      <a:pPr algn="ctr"/>
                      <a:r>
                        <a:rPr lang="en-CA" sz="2400" dirty="0">
                          <a:solidFill>
                            <a:schemeClr val="tx1"/>
                          </a:solidFill>
                          <a:latin typeface="Roboto" panose="02000000000000000000" pitchFamily="2" charset="0"/>
                          <a:ea typeface="Roboto" panose="02000000000000000000" pitchFamily="2" charset="0"/>
                        </a:rPr>
                        <a:t>1</a:t>
                      </a:r>
                    </a:p>
                  </a:txBody>
                  <a:tcPr anchor="ctr">
                    <a:solidFill>
                      <a:schemeClr val="bg1"/>
                    </a:solidFill>
                  </a:tcPr>
                </a:tc>
                <a:tc>
                  <a:txBody>
                    <a:bodyPr/>
                    <a:lstStyle/>
                    <a:p>
                      <a:pPr algn="ctr"/>
                      <a:r>
                        <a:rPr lang="en-CA" sz="2400" dirty="0">
                          <a:solidFill>
                            <a:schemeClr val="tx1"/>
                          </a:solidFill>
                          <a:latin typeface="Roboto" panose="02000000000000000000" pitchFamily="2" charset="0"/>
                          <a:ea typeface="Roboto" panose="02000000000000000000" pitchFamily="2" charset="0"/>
                        </a:rPr>
                        <a:t>100%</a:t>
                      </a:r>
                    </a:p>
                  </a:txBody>
                  <a:tcPr anchor="ctr">
                    <a:solidFill>
                      <a:schemeClr val="bg1"/>
                    </a:solidFill>
                  </a:tcPr>
                </a:tc>
                <a:tc>
                  <a:txBody>
                    <a:bodyPr/>
                    <a:lstStyle/>
                    <a:p>
                      <a:pPr algn="ctr"/>
                      <a:r>
                        <a:rPr lang="en-CA" sz="2400" dirty="0">
                          <a:solidFill>
                            <a:schemeClr val="tx1"/>
                          </a:solidFill>
                          <a:latin typeface="Roboto" panose="02000000000000000000" pitchFamily="2" charset="0"/>
                          <a:ea typeface="Roboto" panose="02000000000000000000" pitchFamily="2" charset="0"/>
                        </a:rPr>
                        <a:t>0%</a:t>
                      </a:r>
                    </a:p>
                  </a:txBody>
                  <a:tcPr anchor="ctr">
                    <a:solidFill>
                      <a:schemeClr val="bg1"/>
                    </a:solidFill>
                  </a:tcPr>
                </a:tc>
                <a:tc>
                  <a:txBody>
                    <a:bodyPr/>
                    <a:lstStyle/>
                    <a:p>
                      <a:pPr algn="ctr"/>
                      <a:r>
                        <a:rPr lang="en-CA" sz="2400" dirty="0">
                          <a:solidFill>
                            <a:schemeClr val="tx1"/>
                          </a:solidFill>
                          <a:latin typeface="Roboto" panose="02000000000000000000" pitchFamily="2" charset="0"/>
                          <a:ea typeface="Roboto" panose="02000000000000000000" pitchFamily="2" charset="0"/>
                        </a:rPr>
                        <a:t>0 hours</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84562549"/>
              </p:ext>
            </p:extLst>
          </p:nvPr>
        </p:nvGraphicFramePr>
        <p:xfrm>
          <a:off x="1828801" y="3200400"/>
          <a:ext cx="8077201" cy="685800"/>
        </p:xfrm>
        <a:graphic>
          <a:graphicData uri="http://schemas.openxmlformats.org/drawingml/2006/table">
            <a:tbl>
              <a:tblPr firstRow="1" bandRow="1">
                <a:tableStyleId>{7E9639D4-E3E2-4D34-9284-5A2195B3D0D7}</a:tableStyleId>
              </a:tblPr>
              <a:tblGrid>
                <a:gridCol w="1926672">
                  <a:extLst>
                    <a:ext uri="{9D8B030D-6E8A-4147-A177-3AD203B41FA5}">
                      <a16:colId xmlns:a16="http://schemas.microsoft.com/office/drawing/2014/main" val="20000"/>
                    </a:ext>
                  </a:extLst>
                </a:gridCol>
                <a:gridCol w="2148979">
                  <a:extLst>
                    <a:ext uri="{9D8B030D-6E8A-4147-A177-3AD203B41FA5}">
                      <a16:colId xmlns:a16="http://schemas.microsoft.com/office/drawing/2014/main" val="20001"/>
                    </a:ext>
                  </a:extLst>
                </a:gridCol>
                <a:gridCol w="2000775">
                  <a:extLst>
                    <a:ext uri="{9D8B030D-6E8A-4147-A177-3AD203B41FA5}">
                      <a16:colId xmlns:a16="http://schemas.microsoft.com/office/drawing/2014/main" val="20002"/>
                    </a:ext>
                  </a:extLst>
                </a:gridCol>
                <a:gridCol w="2000775">
                  <a:extLst>
                    <a:ext uri="{9D8B030D-6E8A-4147-A177-3AD203B41FA5}">
                      <a16:colId xmlns:a16="http://schemas.microsoft.com/office/drawing/2014/main" val="20003"/>
                    </a:ext>
                  </a:extLst>
                </a:gridCol>
              </a:tblGrid>
              <a:tr h="685800">
                <a:tc>
                  <a:txBody>
                    <a:bodyPr/>
                    <a:lstStyle/>
                    <a:p>
                      <a:pPr algn="ctr"/>
                      <a:r>
                        <a:rPr lang="en-CA" sz="2400" dirty="0">
                          <a:solidFill>
                            <a:schemeClr val="tx1"/>
                          </a:solidFill>
                          <a:latin typeface="Roboto" panose="02000000000000000000" pitchFamily="2" charset="0"/>
                          <a:ea typeface="Roboto" panose="02000000000000000000" pitchFamily="2" charset="0"/>
                        </a:rPr>
                        <a:t>2</a:t>
                      </a:r>
                    </a:p>
                  </a:txBody>
                  <a:tcPr anchor="ctr">
                    <a:solidFill>
                      <a:schemeClr val="bg1"/>
                    </a:solidFill>
                  </a:tcPr>
                </a:tc>
                <a:tc>
                  <a:txBody>
                    <a:bodyPr/>
                    <a:lstStyle/>
                    <a:p>
                      <a:pPr algn="ctr"/>
                      <a:r>
                        <a:rPr lang="en-CA" sz="2400" dirty="0">
                          <a:solidFill>
                            <a:schemeClr val="tx1"/>
                          </a:solidFill>
                          <a:latin typeface="Roboto" panose="02000000000000000000" pitchFamily="2" charset="0"/>
                          <a:ea typeface="Roboto" panose="02000000000000000000" pitchFamily="2" charset="0"/>
                        </a:rPr>
                        <a:t>40%</a:t>
                      </a:r>
                    </a:p>
                  </a:txBody>
                  <a:tcPr anchor="ctr">
                    <a:solidFill>
                      <a:schemeClr val="bg1"/>
                    </a:solidFill>
                  </a:tcPr>
                </a:tc>
                <a:tc>
                  <a:txBody>
                    <a:bodyPr/>
                    <a:lstStyle/>
                    <a:p>
                      <a:pPr algn="ctr"/>
                      <a:r>
                        <a:rPr lang="en-CA" sz="2400" dirty="0">
                          <a:solidFill>
                            <a:schemeClr val="tx1"/>
                          </a:solidFill>
                          <a:latin typeface="Roboto" panose="02000000000000000000" pitchFamily="2" charset="0"/>
                          <a:ea typeface="Roboto" panose="02000000000000000000" pitchFamily="2" charset="0"/>
                        </a:rPr>
                        <a:t>20%</a:t>
                      </a:r>
                    </a:p>
                  </a:txBody>
                  <a:tcPr anchor="ctr">
                    <a:solidFill>
                      <a:schemeClr val="bg1"/>
                    </a:solidFill>
                  </a:tcPr>
                </a:tc>
                <a:tc>
                  <a:txBody>
                    <a:bodyPr/>
                    <a:lstStyle/>
                    <a:p>
                      <a:pPr algn="ctr"/>
                      <a:r>
                        <a:rPr lang="en-CA" sz="2400" dirty="0">
                          <a:solidFill>
                            <a:schemeClr val="tx1"/>
                          </a:solidFill>
                          <a:latin typeface="Roboto" panose="02000000000000000000" pitchFamily="2" charset="0"/>
                          <a:ea typeface="Roboto" panose="02000000000000000000" pitchFamily="2" charset="0"/>
                        </a:rPr>
                        <a:t>6 hours</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52888597"/>
              </p:ext>
            </p:extLst>
          </p:nvPr>
        </p:nvGraphicFramePr>
        <p:xfrm>
          <a:off x="1828801" y="3962400"/>
          <a:ext cx="8077201" cy="685800"/>
        </p:xfrm>
        <a:graphic>
          <a:graphicData uri="http://schemas.openxmlformats.org/drawingml/2006/table">
            <a:tbl>
              <a:tblPr firstRow="1" bandRow="1">
                <a:tableStyleId>{7E9639D4-E3E2-4D34-9284-5A2195B3D0D7}</a:tableStyleId>
              </a:tblPr>
              <a:tblGrid>
                <a:gridCol w="1926672">
                  <a:extLst>
                    <a:ext uri="{9D8B030D-6E8A-4147-A177-3AD203B41FA5}">
                      <a16:colId xmlns:a16="http://schemas.microsoft.com/office/drawing/2014/main" val="20000"/>
                    </a:ext>
                  </a:extLst>
                </a:gridCol>
                <a:gridCol w="2148979">
                  <a:extLst>
                    <a:ext uri="{9D8B030D-6E8A-4147-A177-3AD203B41FA5}">
                      <a16:colId xmlns:a16="http://schemas.microsoft.com/office/drawing/2014/main" val="20001"/>
                    </a:ext>
                  </a:extLst>
                </a:gridCol>
                <a:gridCol w="2000775">
                  <a:extLst>
                    <a:ext uri="{9D8B030D-6E8A-4147-A177-3AD203B41FA5}">
                      <a16:colId xmlns:a16="http://schemas.microsoft.com/office/drawing/2014/main" val="20002"/>
                    </a:ext>
                  </a:extLst>
                </a:gridCol>
                <a:gridCol w="2000775">
                  <a:extLst>
                    <a:ext uri="{9D8B030D-6E8A-4147-A177-3AD203B41FA5}">
                      <a16:colId xmlns:a16="http://schemas.microsoft.com/office/drawing/2014/main" val="20003"/>
                    </a:ext>
                  </a:extLst>
                </a:gridCol>
              </a:tblGrid>
              <a:tr h="685800">
                <a:tc>
                  <a:txBody>
                    <a:bodyPr/>
                    <a:lstStyle/>
                    <a:p>
                      <a:pPr marL="0" algn="ctr" defTabSz="914400" rtl="0" eaLnBrk="1" latinLnBrk="0" hangingPunct="1"/>
                      <a:r>
                        <a:rPr lang="en-CA" sz="2400" b="1" kern="1200" dirty="0">
                          <a:solidFill>
                            <a:schemeClr val="tx1"/>
                          </a:solidFill>
                          <a:latin typeface="Roboto" panose="02000000000000000000" pitchFamily="2" charset="0"/>
                          <a:ea typeface="Roboto" panose="02000000000000000000" pitchFamily="2" charset="0"/>
                          <a:cs typeface="+mn-cs"/>
                        </a:rPr>
                        <a:t>3</a:t>
                      </a:r>
                    </a:p>
                  </a:txBody>
                  <a:tcPr anchor="ctr">
                    <a:solidFill>
                      <a:schemeClr val="bg1"/>
                    </a:solidFill>
                  </a:tcPr>
                </a:tc>
                <a:tc>
                  <a:txBody>
                    <a:bodyPr/>
                    <a:lstStyle/>
                    <a:p>
                      <a:pPr marL="0" algn="ctr" defTabSz="914400" rtl="0" eaLnBrk="1" latinLnBrk="0" hangingPunct="1"/>
                      <a:r>
                        <a:rPr lang="en-CA" sz="2400" b="1" kern="1200" dirty="0">
                          <a:solidFill>
                            <a:schemeClr val="tx1"/>
                          </a:solidFill>
                          <a:latin typeface="Roboto" panose="02000000000000000000" pitchFamily="2" charset="0"/>
                          <a:ea typeface="Roboto" panose="02000000000000000000" pitchFamily="2" charset="0"/>
                          <a:cs typeface="+mn-cs"/>
                        </a:rPr>
                        <a:t>20%</a:t>
                      </a:r>
                    </a:p>
                  </a:txBody>
                  <a:tcPr anchor="ctr">
                    <a:solidFill>
                      <a:schemeClr val="bg1"/>
                    </a:solidFill>
                  </a:tcPr>
                </a:tc>
                <a:tc>
                  <a:txBody>
                    <a:bodyPr/>
                    <a:lstStyle/>
                    <a:p>
                      <a:pPr marL="0" algn="ctr" defTabSz="914400" rtl="0" eaLnBrk="1" latinLnBrk="0" hangingPunct="1"/>
                      <a:r>
                        <a:rPr lang="en-CA" sz="2400" b="1" kern="1200" dirty="0">
                          <a:solidFill>
                            <a:schemeClr val="tx1"/>
                          </a:solidFill>
                          <a:latin typeface="Roboto" panose="02000000000000000000" pitchFamily="2" charset="0"/>
                          <a:ea typeface="Roboto" panose="02000000000000000000" pitchFamily="2" charset="0"/>
                          <a:cs typeface="+mn-cs"/>
                        </a:rPr>
                        <a:t>40%</a:t>
                      </a:r>
                    </a:p>
                  </a:txBody>
                  <a:tcPr anchor="ctr">
                    <a:solidFill>
                      <a:schemeClr val="bg1"/>
                    </a:solidFill>
                  </a:tcPr>
                </a:tc>
                <a:tc>
                  <a:txBody>
                    <a:bodyPr/>
                    <a:lstStyle/>
                    <a:p>
                      <a:pPr marL="0" algn="ctr" defTabSz="914400" rtl="0" eaLnBrk="1" latinLnBrk="0" hangingPunct="1"/>
                      <a:r>
                        <a:rPr lang="en-CA" sz="2400" b="1" kern="1200" dirty="0">
                          <a:solidFill>
                            <a:schemeClr val="tx1"/>
                          </a:solidFill>
                          <a:latin typeface="Roboto" panose="02000000000000000000" pitchFamily="2" charset="0"/>
                          <a:ea typeface="Roboto" panose="02000000000000000000" pitchFamily="2" charset="0"/>
                          <a:cs typeface="+mn-cs"/>
                        </a:rPr>
                        <a:t>12 hours</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49772847"/>
              </p:ext>
            </p:extLst>
          </p:nvPr>
        </p:nvGraphicFramePr>
        <p:xfrm>
          <a:off x="1828801" y="4724400"/>
          <a:ext cx="8077201" cy="685800"/>
        </p:xfrm>
        <a:graphic>
          <a:graphicData uri="http://schemas.openxmlformats.org/drawingml/2006/table">
            <a:tbl>
              <a:tblPr firstRow="1" bandRow="1">
                <a:tableStyleId>{7E9639D4-E3E2-4D34-9284-5A2195B3D0D7}</a:tableStyleId>
              </a:tblPr>
              <a:tblGrid>
                <a:gridCol w="1926672">
                  <a:extLst>
                    <a:ext uri="{9D8B030D-6E8A-4147-A177-3AD203B41FA5}">
                      <a16:colId xmlns:a16="http://schemas.microsoft.com/office/drawing/2014/main" val="20000"/>
                    </a:ext>
                  </a:extLst>
                </a:gridCol>
                <a:gridCol w="2148979">
                  <a:extLst>
                    <a:ext uri="{9D8B030D-6E8A-4147-A177-3AD203B41FA5}">
                      <a16:colId xmlns:a16="http://schemas.microsoft.com/office/drawing/2014/main" val="20001"/>
                    </a:ext>
                  </a:extLst>
                </a:gridCol>
                <a:gridCol w="2000775">
                  <a:extLst>
                    <a:ext uri="{9D8B030D-6E8A-4147-A177-3AD203B41FA5}">
                      <a16:colId xmlns:a16="http://schemas.microsoft.com/office/drawing/2014/main" val="20002"/>
                    </a:ext>
                  </a:extLst>
                </a:gridCol>
                <a:gridCol w="2000775">
                  <a:extLst>
                    <a:ext uri="{9D8B030D-6E8A-4147-A177-3AD203B41FA5}">
                      <a16:colId xmlns:a16="http://schemas.microsoft.com/office/drawing/2014/main" val="20003"/>
                    </a:ext>
                  </a:extLst>
                </a:gridCol>
              </a:tblGrid>
              <a:tr h="685800">
                <a:tc>
                  <a:txBody>
                    <a:bodyPr/>
                    <a:lstStyle/>
                    <a:p>
                      <a:pPr algn="ctr"/>
                      <a:r>
                        <a:rPr lang="en-CA" sz="2400" dirty="0">
                          <a:solidFill>
                            <a:schemeClr val="tx1"/>
                          </a:solidFill>
                          <a:latin typeface="Roboto" panose="02000000000000000000" pitchFamily="2" charset="0"/>
                          <a:ea typeface="Roboto" panose="02000000000000000000" pitchFamily="2" charset="0"/>
                        </a:rPr>
                        <a:t>4</a:t>
                      </a:r>
                    </a:p>
                  </a:txBody>
                  <a:tcPr anchor="ctr">
                    <a:solidFill>
                      <a:schemeClr val="bg1"/>
                    </a:solidFill>
                  </a:tcPr>
                </a:tc>
                <a:tc>
                  <a:txBody>
                    <a:bodyPr/>
                    <a:lstStyle/>
                    <a:p>
                      <a:pPr algn="ctr"/>
                      <a:r>
                        <a:rPr lang="en-CA" sz="2400" dirty="0">
                          <a:solidFill>
                            <a:schemeClr val="tx1"/>
                          </a:solidFill>
                          <a:latin typeface="Roboto" panose="02000000000000000000" pitchFamily="2" charset="0"/>
                          <a:ea typeface="Roboto" panose="02000000000000000000" pitchFamily="2" charset="0"/>
                        </a:rPr>
                        <a:t>10%</a:t>
                      </a:r>
                    </a:p>
                  </a:txBody>
                  <a:tcPr anchor="ctr">
                    <a:solidFill>
                      <a:schemeClr val="bg1"/>
                    </a:solidFill>
                  </a:tcPr>
                </a:tc>
                <a:tc>
                  <a:txBody>
                    <a:bodyPr/>
                    <a:lstStyle/>
                    <a:p>
                      <a:pPr algn="ctr"/>
                      <a:r>
                        <a:rPr lang="en-CA" sz="2400" dirty="0">
                          <a:solidFill>
                            <a:schemeClr val="tx1"/>
                          </a:solidFill>
                          <a:latin typeface="Roboto" panose="02000000000000000000" pitchFamily="2" charset="0"/>
                          <a:ea typeface="Roboto" panose="02000000000000000000" pitchFamily="2" charset="0"/>
                        </a:rPr>
                        <a:t>60%</a:t>
                      </a:r>
                    </a:p>
                  </a:txBody>
                  <a:tcPr anchor="ctr">
                    <a:solidFill>
                      <a:schemeClr val="bg1"/>
                    </a:solidFill>
                  </a:tcPr>
                </a:tc>
                <a:tc>
                  <a:txBody>
                    <a:bodyPr/>
                    <a:lstStyle/>
                    <a:p>
                      <a:pPr algn="ctr"/>
                      <a:r>
                        <a:rPr lang="en-CA" sz="2400" dirty="0">
                          <a:solidFill>
                            <a:schemeClr val="tx1"/>
                          </a:solidFill>
                          <a:latin typeface="Roboto" panose="02000000000000000000" pitchFamily="2" charset="0"/>
                          <a:ea typeface="Roboto" panose="02000000000000000000" pitchFamily="2" charset="0"/>
                        </a:rPr>
                        <a:t>18 hours</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14453453"/>
              </p:ext>
            </p:extLst>
          </p:nvPr>
        </p:nvGraphicFramePr>
        <p:xfrm>
          <a:off x="1828801" y="5486400"/>
          <a:ext cx="8077201" cy="685800"/>
        </p:xfrm>
        <a:graphic>
          <a:graphicData uri="http://schemas.openxmlformats.org/drawingml/2006/table">
            <a:tbl>
              <a:tblPr firstRow="1" bandRow="1">
                <a:tableStyleId>{7E9639D4-E3E2-4D34-9284-5A2195B3D0D7}</a:tableStyleId>
              </a:tblPr>
              <a:tblGrid>
                <a:gridCol w="1926672">
                  <a:extLst>
                    <a:ext uri="{9D8B030D-6E8A-4147-A177-3AD203B41FA5}">
                      <a16:colId xmlns:a16="http://schemas.microsoft.com/office/drawing/2014/main" val="20000"/>
                    </a:ext>
                  </a:extLst>
                </a:gridCol>
                <a:gridCol w="2148979">
                  <a:extLst>
                    <a:ext uri="{9D8B030D-6E8A-4147-A177-3AD203B41FA5}">
                      <a16:colId xmlns:a16="http://schemas.microsoft.com/office/drawing/2014/main" val="20001"/>
                    </a:ext>
                  </a:extLst>
                </a:gridCol>
                <a:gridCol w="2000775">
                  <a:extLst>
                    <a:ext uri="{9D8B030D-6E8A-4147-A177-3AD203B41FA5}">
                      <a16:colId xmlns:a16="http://schemas.microsoft.com/office/drawing/2014/main" val="20002"/>
                    </a:ext>
                  </a:extLst>
                </a:gridCol>
                <a:gridCol w="2000775">
                  <a:extLst>
                    <a:ext uri="{9D8B030D-6E8A-4147-A177-3AD203B41FA5}">
                      <a16:colId xmlns:a16="http://schemas.microsoft.com/office/drawing/2014/main" val="20003"/>
                    </a:ext>
                  </a:extLst>
                </a:gridCol>
              </a:tblGrid>
              <a:tr h="685800">
                <a:tc>
                  <a:txBody>
                    <a:bodyPr/>
                    <a:lstStyle/>
                    <a:p>
                      <a:pPr algn="ctr"/>
                      <a:r>
                        <a:rPr lang="en-CA" sz="2400" dirty="0">
                          <a:solidFill>
                            <a:schemeClr val="tx1"/>
                          </a:solidFill>
                          <a:latin typeface="Roboto" panose="02000000000000000000" pitchFamily="2" charset="0"/>
                          <a:ea typeface="Roboto" panose="02000000000000000000" pitchFamily="2" charset="0"/>
                        </a:rPr>
                        <a:t>5</a:t>
                      </a:r>
                    </a:p>
                  </a:txBody>
                  <a:tcPr anchor="ctr">
                    <a:solidFill>
                      <a:schemeClr val="bg1"/>
                    </a:solidFill>
                  </a:tcPr>
                </a:tc>
                <a:tc>
                  <a:txBody>
                    <a:bodyPr/>
                    <a:lstStyle/>
                    <a:p>
                      <a:pPr algn="ctr"/>
                      <a:r>
                        <a:rPr lang="en-CA" sz="2400" dirty="0">
                          <a:solidFill>
                            <a:schemeClr val="tx1"/>
                          </a:solidFill>
                          <a:latin typeface="Roboto" panose="02000000000000000000" pitchFamily="2" charset="0"/>
                          <a:ea typeface="Roboto" panose="02000000000000000000" pitchFamily="2" charset="0"/>
                        </a:rPr>
                        <a:t>5%</a:t>
                      </a:r>
                    </a:p>
                  </a:txBody>
                  <a:tcPr anchor="ctr">
                    <a:solidFill>
                      <a:schemeClr val="bg1"/>
                    </a:solidFill>
                  </a:tcPr>
                </a:tc>
                <a:tc>
                  <a:txBody>
                    <a:bodyPr/>
                    <a:lstStyle/>
                    <a:p>
                      <a:pPr algn="ctr"/>
                      <a:r>
                        <a:rPr lang="en-CA" sz="2400" dirty="0">
                          <a:solidFill>
                            <a:schemeClr val="tx1"/>
                          </a:solidFill>
                          <a:latin typeface="Roboto" panose="02000000000000000000" pitchFamily="2" charset="0"/>
                          <a:ea typeface="Roboto" panose="02000000000000000000" pitchFamily="2" charset="0"/>
                        </a:rPr>
                        <a:t>75%</a:t>
                      </a:r>
                    </a:p>
                  </a:txBody>
                  <a:tcPr anchor="ctr">
                    <a:solidFill>
                      <a:schemeClr val="bg1"/>
                    </a:solidFill>
                  </a:tcPr>
                </a:tc>
                <a:tc>
                  <a:txBody>
                    <a:bodyPr/>
                    <a:lstStyle/>
                    <a:p>
                      <a:pPr algn="ctr"/>
                      <a:r>
                        <a:rPr lang="en-CA" sz="2400" dirty="0">
                          <a:solidFill>
                            <a:schemeClr val="tx1"/>
                          </a:solidFill>
                          <a:latin typeface="Roboto" panose="02000000000000000000" pitchFamily="2" charset="0"/>
                          <a:ea typeface="Roboto" panose="02000000000000000000" pitchFamily="2" charset="0"/>
                        </a:rPr>
                        <a:t>22 hours</a:t>
                      </a:r>
                    </a:p>
                  </a:txBody>
                  <a:tcPr anchor="ctr">
                    <a:solidFill>
                      <a:schemeClr val="bg1"/>
                    </a:solidFill>
                  </a:tcPr>
                </a:tc>
                <a:extLst>
                  <a:ext uri="{0D108BD9-81ED-4DB2-BD59-A6C34878D82A}">
                    <a16:rowId xmlns:a16="http://schemas.microsoft.com/office/drawing/2014/main" val="10000"/>
                  </a:ext>
                </a:extLst>
              </a:tr>
            </a:tbl>
          </a:graphicData>
        </a:graphic>
      </p:graphicFrame>
      <p:sp>
        <p:nvSpPr>
          <p:cNvPr id="11" name="Slide Number Placeholder 10">
            <a:extLst>
              <a:ext uri="{FF2B5EF4-FFF2-40B4-BE49-F238E27FC236}">
                <a16:creationId xmlns:a16="http://schemas.microsoft.com/office/drawing/2014/main" id="{1FCC3493-7068-899D-8DCD-399F9A29313B}"/>
              </a:ext>
            </a:extLst>
          </p:cNvPr>
          <p:cNvSpPr>
            <a:spLocks noGrp="1"/>
          </p:cNvSpPr>
          <p:nvPr>
            <p:ph type="sldNum" sz="quarter" idx="12"/>
          </p:nvPr>
        </p:nvSpPr>
        <p:spPr/>
        <p:txBody>
          <a:bodyPr/>
          <a:lstStyle/>
          <a:p>
            <a:fld id="{A2F5001D-BD09-4631-A53E-81F46AAEFA5C}" type="slidenum">
              <a:rPr lang="fr-CA" smtClean="0"/>
              <a:t>9</a:t>
            </a:fld>
            <a:endParaRPr lang="fr-CA"/>
          </a:p>
        </p:txBody>
      </p:sp>
    </p:spTree>
    <p:extLst>
      <p:ext uri="{BB962C8B-B14F-4D97-AF65-F5344CB8AC3E}">
        <p14:creationId xmlns:p14="http://schemas.microsoft.com/office/powerpoint/2010/main" val="707808461"/>
      </p:ext>
    </p:extLst>
  </p:cSld>
  <p:clrMapOvr>
    <a:masterClrMapping/>
  </p:clrMapOvr>
</p:sld>
</file>

<file path=ppt/theme/theme1.xml><?xml version="1.0" encoding="utf-8"?>
<a:theme xmlns:a="http://schemas.openxmlformats.org/drawingml/2006/main" name="17_LA ppt template with numbering">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Unpacking the Problem Better Org  Design Using Lean June 2 2020 FINAL 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LA ppt template with numbering">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LA May 2020">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08A072F7-A2C6-4A18-9742-B09E8881AEF9}" vid="{B67B3BBD-70C1-4016-A251-E06EF42F54E2}"/>
    </a:ext>
  </a:extLst>
</a:theme>
</file>

<file path=ppt/theme/theme14.xml><?xml version="1.0" encoding="utf-8"?>
<a:theme xmlns:a="http://schemas.openxmlformats.org/drawingml/2006/main" name="2_TELFER2">
  <a:themeElements>
    <a:clrScheme name="TELFER">
      <a:dk1>
        <a:srgbClr val="000000"/>
      </a:dk1>
      <a:lt1>
        <a:srgbClr val="FFFFFF"/>
      </a:lt1>
      <a:dk2>
        <a:srgbClr val="5C5752"/>
      </a:dk2>
      <a:lt2>
        <a:srgbClr val="D3C8BE"/>
      </a:lt2>
      <a:accent1>
        <a:srgbClr val="8D001C"/>
      </a:accent1>
      <a:accent2>
        <a:srgbClr val="ACA39A"/>
      </a:accent2>
      <a:accent3>
        <a:srgbClr val="F1B53C"/>
      </a:accent3>
      <a:accent4>
        <a:srgbClr val="C7D64F"/>
      </a:accent4>
      <a:accent5>
        <a:srgbClr val="A1357D"/>
      </a:accent5>
      <a:accent6>
        <a:srgbClr val="29BBBD"/>
      </a:accent6>
      <a:hlink>
        <a:srgbClr val="53A8ED"/>
      </a:hlink>
      <a:folHlink>
        <a:srgbClr val="CC892C"/>
      </a:folHlink>
    </a:clrScheme>
    <a:fontScheme name="Telfer">
      <a:majorFont>
        <a:latin typeface="Roboto Condensed Bol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27A5116-7485-C84E-9E9C-CAC59BE6DCB0}" vid="{C57D4F7D-7889-2842-A1F5-B7ACB8BBCC87}"/>
    </a:ext>
  </a:extLst>
</a:theme>
</file>

<file path=ppt/theme/theme15.xml><?xml version="1.0" encoding="utf-8"?>
<a:theme xmlns:a="http://schemas.openxmlformats.org/drawingml/2006/main" name="3_Unpacking the Problem Better Org  Design Using Lean June 2 2020 FINAL 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LA ppt template with numbering">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LA May 2020">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08A072F7-A2C6-4A18-9742-B09E8881AEF9}" vid="{B67B3BBD-70C1-4016-A251-E06EF42F54E2}"/>
    </a:ext>
  </a:extLst>
</a:theme>
</file>

<file path=ppt/theme/theme18.xml><?xml version="1.0" encoding="utf-8"?>
<a:theme xmlns:a="http://schemas.openxmlformats.org/drawingml/2006/main" name="2_Less Software DRAFT GOAT Nov 13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npacking the Problem Better Org  Design Using Lean June 2 2020 FINAL 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TELFER2">
  <a:themeElements>
    <a:clrScheme name="TELFER">
      <a:dk1>
        <a:srgbClr val="000000"/>
      </a:dk1>
      <a:lt1>
        <a:srgbClr val="FFFFFF"/>
      </a:lt1>
      <a:dk2>
        <a:srgbClr val="5C5752"/>
      </a:dk2>
      <a:lt2>
        <a:srgbClr val="D3C8BE"/>
      </a:lt2>
      <a:accent1>
        <a:srgbClr val="8D001C"/>
      </a:accent1>
      <a:accent2>
        <a:srgbClr val="ACA39A"/>
      </a:accent2>
      <a:accent3>
        <a:srgbClr val="F1B53C"/>
      </a:accent3>
      <a:accent4>
        <a:srgbClr val="C7D64F"/>
      </a:accent4>
      <a:accent5>
        <a:srgbClr val="A1357D"/>
      </a:accent5>
      <a:accent6>
        <a:srgbClr val="29BBBD"/>
      </a:accent6>
      <a:hlink>
        <a:srgbClr val="53A8ED"/>
      </a:hlink>
      <a:folHlink>
        <a:srgbClr val="CC892C"/>
      </a:folHlink>
    </a:clrScheme>
    <a:fontScheme name="Telfer">
      <a:majorFont>
        <a:latin typeface="Roboto Condensed Bol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P-2020-PPT-Template.pptx" id="{C687A5F5-6570-4418-A6EF-99A4679514C4}" vid="{E459E140-0B21-48FA-B256-81083C353708}"/>
    </a:ext>
  </a:extLst>
</a:theme>
</file>

<file path=ppt/theme/theme22.xml><?xml version="1.0" encoding="utf-8"?>
<a:theme xmlns:a="http://schemas.openxmlformats.org/drawingml/2006/main" name="3_LA May 2020">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08A072F7-A2C6-4A18-9742-B09E8881AEF9}" vid="{B67B3BBD-70C1-4016-A251-E06EF42F54E2}"/>
    </a:ext>
  </a:extLst>
</a:theme>
</file>

<file path=ppt/theme/theme23.xml><?xml version="1.0" encoding="utf-8"?>
<a:theme xmlns:a="http://schemas.openxmlformats.org/drawingml/2006/main" name="4_LA ppt template with numbering">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lgn="l" eaLnBrk="1" hangingPunct="1">
          <a:defRPr b="1" baseline="0" dirty="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txDef>
      <a:spPr>
        <a:noFill/>
      </a:spPr>
      <a:bodyPr wrap="square" rtlCol="0" anchor="ctr">
        <a:noAutofit/>
      </a:bodyPr>
      <a:lstStyle>
        <a:defPPr algn="ctr">
          <a:defRPr sz="1600" baseline="0">
            <a:solidFill>
              <a:srgbClr val="0B0201"/>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verproduction of Software Features Aug 11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2_LA ppt template with numbering">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_Blank Presentation">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3_TELFER2">
  <a:themeElements>
    <a:clrScheme name="TELFER">
      <a:dk1>
        <a:srgbClr val="000000"/>
      </a:dk1>
      <a:lt1>
        <a:srgbClr val="FFFFFF"/>
      </a:lt1>
      <a:dk2>
        <a:srgbClr val="5C5752"/>
      </a:dk2>
      <a:lt2>
        <a:srgbClr val="D3C8BE"/>
      </a:lt2>
      <a:accent1>
        <a:srgbClr val="8D001C"/>
      </a:accent1>
      <a:accent2>
        <a:srgbClr val="ACA39A"/>
      </a:accent2>
      <a:accent3>
        <a:srgbClr val="F1B53C"/>
      </a:accent3>
      <a:accent4>
        <a:srgbClr val="C7D64F"/>
      </a:accent4>
      <a:accent5>
        <a:srgbClr val="A1357D"/>
      </a:accent5>
      <a:accent6>
        <a:srgbClr val="29BBBD"/>
      </a:accent6>
      <a:hlink>
        <a:srgbClr val="53A8ED"/>
      </a:hlink>
      <a:folHlink>
        <a:srgbClr val="CC892C"/>
      </a:folHlink>
    </a:clrScheme>
    <a:fontScheme name="Telfer">
      <a:majorFont>
        <a:latin typeface="Roboto Condensed Bol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27A5116-7485-C84E-9E9C-CAC59BE6DCB0}" vid="{C57D4F7D-7889-2842-A1F5-B7ACB8BBCC87}"/>
    </a:ext>
  </a:ext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 ppt template with numbering">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 May 2020">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08A072F7-A2C6-4A18-9742-B09E8881AEF9}" vid="{B67B3BBD-70C1-4016-A251-E06EF42F54E2}"/>
    </a:ext>
  </a:extLst>
</a:theme>
</file>

<file path=ppt/theme/theme5.xml><?xml version="1.0" encoding="utf-8"?>
<a:theme xmlns:a="http://schemas.openxmlformats.org/drawingml/2006/main" name="Less Software DRAFT GOAT Nov 13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 ppt template with numbering">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LA ppt template with numbering">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5_LA ppt template with numbering">
  <a:themeElements>
    <a:clrScheme name="">
      <a:dk1>
        <a:srgbClr val="7C6A55"/>
      </a:dk1>
      <a:lt1>
        <a:srgbClr val="FFFFFF"/>
      </a:lt1>
      <a:dk2>
        <a:srgbClr val="F26531"/>
      </a:dk2>
      <a:lt2>
        <a:srgbClr val="808080"/>
      </a:lt2>
      <a:accent1>
        <a:srgbClr val="F26531"/>
      </a:accent1>
      <a:accent2>
        <a:srgbClr val="7C6A55"/>
      </a:accent2>
      <a:accent3>
        <a:srgbClr val="FFFFFF"/>
      </a:accent3>
      <a:accent4>
        <a:srgbClr val="695947"/>
      </a:accent4>
      <a:accent5>
        <a:srgbClr val="F7B8AD"/>
      </a:accent5>
      <a:accent6>
        <a:srgbClr val="705F4C"/>
      </a:accent6>
      <a:hlink>
        <a:srgbClr val="F28131"/>
      </a:hlink>
      <a:folHlink>
        <a:srgbClr val="675138"/>
      </a:folHlink>
    </a:clrScheme>
    <a:fontScheme name="Blank Pre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Geneva"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Less Software DRAFT GOAT Nov 13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5F598F1A95F44CAD65378B25145D02" ma:contentTypeVersion="16" ma:contentTypeDescription="Create a new document." ma:contentTypeScope="" ma:versionID="a0617c6b4bd7dc99be5f725501f62ff1">
  <xsd:schema xmlns:xsd="http://www.w3.org/2001/XMLSchema" xmlns:xs="http://www.w3.org/2001/XMLSchema" xmlns:p="http://schemas.microsoft.com/office/2006/metadata/properties" xmlns:ns2="83430159-1845-4167-ba9d-902ab8b9998e" xmlns:ns3="b0ade7d1-edcb-4f22-8a7a-5aa2a869a89a" targetNamespace="http://schemas.microsoft.com/office/2006/metadata/properties" ma:root="true" ma:fieldsID="4fddb649fa2161c4bf34a508dce5b057" ns2:_="" ns3:_="">
    <xsd:import namespace="83430159-1845-4167-ba9d-902ab8b9998e"/>
    <xsd:import namespace="b0ade7d1-edcb-4f22-8a7a-5aa2a869a89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3:SharedWithUsers" minOccurs="0"/>
                <xsd:element ref="ns3:SharedWithDetails" minOccurs="0"/>
                <xsd:element ref="ns2:MediaServiceSearchProperties" minOccurs="0"/>
                <xsd:element ref="ns2:MediaServiceLocation" minOccurs="0"/>
                <xsd:element ref="ns2:Newsletter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30159-1845-4167-ba9d-902ab8b999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b6c29cb-b2b6-401e-927c-c6264ba4632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element name="NewsletterCategory" ma:index="23" nillable="true" ma:displayName="Newsletter Category" ma:description="Please choose which category of the newsletter you'd like this information to be displayed." ma:format="Dropdown" ma:internalName="NewsletterCategory">
      <xsd:simpleType>
        <xsd:restriction base="dms:Choice">
          <xsd:enumeration value="General"/>
          <xsd:enumeration value="CEO Message"/>
          <xsd:enumeration value="Advocacy and Research"/>
          <xsd:enumeration value="Outreach and Engagement"/>
          <xsd:enumeration value="Equity, Diversity and Inclusion"/>
          <xsd:enumeration value="Total Compensation"/>
          <xsd:enumeration value="Executive Learning Opps"/>
          <xsd:enumeration value="Membership"/>
          <xsd:enumeration value="Signature Events"/>
          <xsd:enumeration value="Careers at APEX"/>
          <xsd:enumeration value="Board of Directors"/>
          <xsd:enumeration value="Resources and Tools"/>
        </xsd:restriction>
      </xsd:simpleType>
    </xsd:element>
  </xsd:schema>
  <xsd:schema xmlns:xsd="http://www.w3.org/2001/XMLSchema" xmlns:xs="http://www.w3.org/2001/XMLSchema" xmlns:dms="http://schemas.microsoft.com/office/2006/documentManagement/types" xmlns:pc="http://schemas.microsoft.com/office/infopath/2007/PartnerControls" targetNamespace="b0ade7d1-edcb-4f22-8a7a-5aa2a869a89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73d612c-f5f9-4e10-a687-d0a0f4d87c1c}" ma:internalName="TaxCatchAll" ma:showField="CatchAllData" ma:web="b0ade7d1-edcb-4f22-8a7a-5aa2a869a89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430159-1845-4167-ba9d-902ab8b9998e">
      <Terms xmlns="http://schemas.microsoft.com/office/infopath/2007/PartnerControls"/>
    </lcf76f155ced4ddcb4097134ff3c332f>
    <TaxCatchAll xmlns="b0ade7d1-edcb-4f22-8a7a-5aa2a869a89a" xsi:nil="true"/>
    <NewsletterCategory xmlns="83430159-1845-4167-ba9d-902ab8b9998e" xsi:nil="true"/>
  </documentManagement>
</p:properties>
</file>

<file path=customXml/itemProps1.xml><?xml version="1.0" encoding="utf-8"?>
<ds:datastoreItem xmlns:ds="http://schemas.openxmlformats.org/officeDocument/2006/customXml" ds:itemID="{261C1B59-0416-46B8-B4E2-60A8F8969F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430159-1845-4167-ba9d-902ab8b9998e"/>
    <ds:schemaRef ds:uri="b0ade7d1-edcb-4f22-8a7a-5aa2a869a8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DC3F04-323E-4B0E-A879-91A3214DA25E}">
  <ds:schemaRefs>
    <ds:schemaRef ds:uri="http://schemas.microsoft.com/sharepoint/v3/contenttype/forms"/>
  </ds:schemaRefs>
</ds:datastoreItem>
</file>

<file path=customXml/itemProps3.xml><?xml version="1.0" encoding="utf-8"?>
<ds:datastoreItem xmlns:ds="http://schemas.openxmlformats.org/officeDocument/2006/customXml" ds:itemID="{4990C9D7-7953-4831-BB0A-9AB6C44A7C1C}">
  <ds:schemaRefs>
    <ds:schemaRef ds:uri="http://purl.org/dc/elements/1.1/"/>
    <ds:schemaRef ds:uri="3b17bbcf-f5d4-4ef9-8c58-25845ab5a1ea"/>
    <ds:schemaRef ds:uri="http://purl.org/dc/term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c5440c61-8cfb-4b49-a011-dcf33b60f623"/>
    <ds:schemaRef ds:uri="http://www.w3.org/XML/1998/namespace"/>
    <ds:schemaRef ds:uri="83430159-1845-4167-ba9d-902ab8b9998e"/>
    <ds:schemaRef ds:uri="b0ade7d1-edcb-4f22-8a7a-5aa2a869a89a"/>
  </ds:schemaRefs>
</ds:datastoreItem>
</file>

<file path=docProps/app.xml><?xml version="1.0" encoding="utf-8"?>
<Properties xmlns="http://schemas.openxmlformats.org/officeDocument/2006/extended-properties" xmlns:vt="http://schemas.openxmlformats.org/officeDocument/2006/docPropsVTypes">
  <TotalTime>16769</TotalTime>
  <Words>2705</Words>
  <Application>Microsoft Office PowerPoint</Application>
  <PresentationFormat>Widescreen</PresentationFormat>
  <Paragraphs>425</Paragraphs>
  <Slides>38</Slides>
  <Notes>17</Notes>
  <HiddenSlides>0</HiddenSlides>
  <MMClips>2</MMClips>
  <ScaleCrop>false</ScaleCrop>
  <HeadingPairs>
    <vt:vector size="6" baseType="variant">
      <vt:variant>
        <vt:lpstr>Fonts Used</vt:lpstr>
      </vt:variant>
      <vt:variant>
        <vt:i4>14</vt:i4>
      </vt:variant>
      <vt:variant>
        <vt:lpstr>Theme</vt:lpstr>
      </vt:variant>
      <vt:variant>
        <vt:i4>28</vt:i4>
      </vt:variant>
      <vt:variant>
        <vt:lpstr>Slide Titles</vt:lpstr>
      </vt:variant>
      <vt:variant>
        <vt:i4>38</vt:i4>
      </vt:variant>
    </vt:vector>
  </HeadingPairs>
  <TitlesOfParts>
    <vt:vector size="80" baseType="lpstr">
      <vt:lpstr>Arial</vt:lpstr>
      <vt:lpstr>Arial Black</vt:lpstr>
      <vt:lpstr>Calibri</vt:lpstr>
      <vt:lpstr>Calibri Light</vt:lpstr>
      <vt:lpstr>Harlow Solid Italic</vt:lpstr>
      <vt:lpstr>Roboto</vt:lpstr>
      <vt:lpstr>Roboto Condensed</vt:lpstr>
      <vt:lpstr>Roboto Condensed Bold</vt:lpstr>
      <vt:lpstr>Roboto Condensed Light</vt:lpstr>
      <vt:lpstr>Roboto Light</vt:lpstr>
      <vt:lpstr>Roboto Medium</vt:lpstr>
      <vt:lpstr>Times</vt:lpstr>
      <vt:lpstr>Verdana</vt:lpstr>
      <vt:lpstr>Wingdings</vt:lpstr>
      <vt:lpstr>17_LA ppt template with numbering</vt:lpstr>
      <vt:lpstr>1_Unpacking the Problem Better Org  Design Using Lean June 2 2020 FINAL EN</vt:lpstr>
      <vt:lpstr>LA ppt template with numbering</vt:lpstr>
      <vt:lpstr>LA May 2020</vt:lpstr>
      <vt:lpstr>Less Software DRAFT GOAT Nov 13 2019</vt:lpstr>
      <vt:lpstr>1_LA ppt template with numbering</vt:lpstr>
      <vt:lpstr>18_LA ppt template with numbering</vt:lpstr>
      <vt:lpstr>25_LA ppt template with numbering</vt:lpstr>
      <vt:lpstr>1_Less Software DRAFT GOAT Nov 13 2019</vt:lpstr>
      <vt:lpstr>2_Unpacking the Problem Better Org  Design Using Lean June 2 2020 FINAL EN</vt:lpstr>
      <vt:lpstr>2_Office Theme</vt:lpstr>
      <vt:lpstr>15_LA ppt template with numbering</vt:lpstr>
      <vt:lpstr>1_LA May 2020</vt:lpstr>
      <vt:lpstr>2_TELFER2</vt:lpstr>
      <vt:lpstr>3_Unpacking the Problem Better Org  Design Using Lean June 2 2020 FINAL EN</vt:lpstr>
      <vt:lpstr>2_LA ppt template with numbering</vt:lpstr>
      <vt:lpstr>2_LA May 2020</vt:lpstr>
      <vt:lpstr>2_Less Software DRAFT GOAT Nov 13 2019</vt:lpstr>
      <vt:lpstr>3_Office Theme</vt:lpstr>
      <vt:lpstr>1_Default Design</vt:lpstr>
      <vt:lpstr>1_TELFER2</vt:lpstr>
      <vt:lpstr>3_LA May 2020</vt:lpstr>
      <vt:lpstr>4_LA ppt template with numbering</vt:lpstr>
      <vt:lpstr>Overproduction of Software Features Aug 11 2017</vt:lpstr>
      <vt:lpstr>12_LA ppt template with numbering</vt:lpstr>
      <vt:lpstr>3_Blank Presentation</vt:lpstr>
      <vt:lpstr>Office Theme</vt:lpstr>
      <vt:lpstr>3_TELFER2</vt:lpstr>
      <vt:lpstr>PowerPoint Presentation</vt:lpstr>
      <vt:lpstr>PowerPoint Presentation</vt:lpstr>
      <vt:lpstr>PowerPoint Presentation</vt:lpstr>
      <vt:lpstr>PowerPoint Presentation</vt:lpstr>
      <vt:lpstr>Too many tasks at same time…</vt:lpstr>
      <vt:lpstr>Time Yourself</vt:lpstr>
      <vt:lpstr>Time Yourself</vt:lpstr>
      <vt:lpstr>Yerkes-Dodson Curve</vt:lpstr>
      <vt:lpstr>Cost of Too Many Priorities</vt:lpstr>
      <vt:lpstr>What problems are likely to happen to a file that takes 12 months to finish versus the same file that takes 12 focused days to finish?</vt:lpstr>
      <vt:lpstr>PowerPoint Presentation</vt:lpstr>
      <vt:lpstr>PowerPoint Presentation</vt:lpstr>
      <vt:lpstr>How can we reduce the number of priorities we pursue?</vt:lpstr>
      <vt:lpstr>PowerPoint Presentation</vt:lpstr>
      <vt:lpstr>PowerPoint Presentation</vt:lpstr>
      <vt:lpstr>With a clearly-defined problem, the solution takes less effort</vt:lpstr>
      <vt:lpstr>Illustration: Understand the complex chain of events</vt:lpstr>
      <vt:lpstr>To create clarity, go upstream to root causes</vt:lpstr>
      <vt:lpstr>Benefits of starting with the problems to be solved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Strategic Planning &amp; Deployment</dc:title>
  <dc:creator>Craig Szelestowski</dc:creator>
  <cp:lastModifiedBy>Nathalie Vallée (she/her/elle)</cp:lastModifiedBy>
  <cp:revision>45</cp:revision>
  <cp:lastPrinted>2022-11-04T11:33:50Z</cp:lastPrinted>
  <dcterms:created xsi:type="dcterms:W3CDTF">2021-05-18T21:20:51Z</dcterms:created>
  <dcterms:modified xsi:type="dcterms:W3CDTF">2024-09-10T20:48:33Z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0x010100AA2B68EA85507145B188A3A6EAC164F3</vt:lpwstr>
  </property>
  <property fmtid="{D5CDD505-2E9C-101B-9397-08002B2CF9AE}" pid="3" name="MediaServiceImageTags">
    <vt:lpwstr/>
  </property>
</Properties>
</file>