
<file path=[Content_Types].xml><?xml version="1.0" encoding="utf-8"?>
<Types xmlns="http://schemas.openxmlformats.org/package/2006/content-types">
  <Default Extension="avi" ContentType="video/x-msvideo"/>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3.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4.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5.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6.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7.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8.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9.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0.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1.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2.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23.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24.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25.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26.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8" r:id="rId5"/>
    <p:sldMasterId id="2147483712" r:id="rId6"/>
    <p:sldMasterId id="2147483724" r:id="rId7"/>
    <p:sldMasterId id="2147483745" r:id="rId8"/>
    <p:sldMasterId id="2147483821" r:id="rId9"/>
    <p:sldMasterId id="2147483833" r:id="rId10"/>
    <p:sldMasterId id="2147483891" r:id="rId11"/>
    <p:sldMasterId id="2147483905" r:id="rId12"/>
    <p:sldMasterId id="2147483917" r:id="rId13"/>
    <p:sldMasterId id="2147483944" r:id="rId14"/>
    <p:sldMasterId id="2147483994" r:id="rId15"/>
    <p:sldMasterId id="2147484018" r:id="rId16"/>
    <p:sldMasterId id="2147484045" r:id="rId17"/>
    <p:sldMasterId id="2147484082" r:id="rId18"/>
    <p:sldMasterId id="2147484096" r:id="rId19"/>
    <p:sldMasterId id="2147484111" r:id="rId20"/>
    <p:sldMasterId id="2147484214" r:id="rId21"/>
    <p:sldMasterId id="2147484238" r:id="rId22"/>
    <p:sldMasterId id="2147484259" r:id="rId23"/>
    <p:sldMasterId id="2147484294" r:id="rId24"/>
    <p:sldMasterId id="2147484318" r:id="rId25"/>
    <p:sldMasterId id="2147484331" r:id="rId26"/>
    <p:sldMasterId id="2147484343" r:id="rId27"/>
    <p:sldMasterId id="2147484355" r:id="rId28"/>
    <p:sldMasterId id="2147484369" r:id="rId29"/>
    <p:sldMasterId id="2147484381" r:id="rId30"/>
  </p:sldMasterIdLst>
  <p:notesMasterIdLst>
    <p:notesMasterId r:id="rId69"/>
  </p:notesMasterIdLst>
  <p:sldIdLst>
    <p:sldId id="1563" r:id="rId31"/>
    <p:sldId id="1852" r:id="rId32"/>
    <p:sldId id="1851" r:id="rId33"/>
    <p:sldId id="1462" r:id="rId34"/>
    <p:sldId id="1057" r:id="rId35"/>
    <p:sldId id="520" r:id="rId36"/>
    <p:sldId id="521" r:id="rId37"/>
    <p:sldId id="1566" r:id="rId38"/>
    <p:sldId id="1568" r:id="rId39"/>
    <p:sldId id="1835" r:id="rId40"/>
    <p:sldId id="1853" r:id="rId41"/>
    <p:sldId id="1836" r:id="rId42"/>
    <p:sldId id="1847" r:id="rId43"/>
    <p:sldId id="1837" r:id="rId44"/>
    <p:sldId id="1844" r:id="rId45"/>
    <p:sldId id="1845" r:id="rId46"/>
    <p:sldId id="1811" r:id="rId47"/>
    <p:sldId id="1856" r:id="rId48"/>
    <p:sldId id="1848" r:id="rId49"/>
    <p:sldId id="1838" r:id="rId50"/>
    <p:sldId id="1839" r:id="rId51"/>
    <p:sldId id="1062" r:id="rId52"/>
    <p:sldId id="1480" r:id="rId53"/>
    <p:sldId id="1854" r:id="rId54"/>
    <p:sldId id="1840" r:id="rId55"/>
    <p:sldId id="1199" r:id="rId56"/>
    <p:sldId id="1205" r:id="rId57"/>
    <p:sldId id="944" r:id="rId58"/>
    <p:sldId id="1849" r:id="rId59"/>
    <p:sldId id="1841" r:id="rId60"/>
    <p:sldId id="1486" r:id="rId61"/>
    <p:sldId id="1850" r:id="rId62"/>
    <p:sldId id="1842" r:id="rId63"/>
    <p:sldId id="1855" r:id="rId64"/>
    <p:sldId id="1467" r:id="rId65"/>
    <p:sldId id="5021" r:id="rId66"/>
    <p:sldId id="5022" r:id="rId67"/>
    <p:sldId id="5023" r:id="rId6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9FBA086-03EF-40D1-B055-A7F69F1BACEA}">
          <p14:sldIdLst>
            <p14:sldId id="1563"/>
            <p14:sldId id="1852"/>
          </p14:sldIdLst>
        </p14:section>
        <p14:section name="Le coût d'un trop grand nombre de priorités" id="{2D1C6D38-8062-4006-9D20-B6AA38A7219A}">
          <p14:sldIdLst>
            <p14:sldId id="1851"/>
            <p14:sldId id="1462"/>
            <p14:sldId id="1057"/>
            <p14:sldId id="520"/>
            <p14:sldId id="521"/>
            <p14:sldId id="1566"/>
            <p14:sldId id="1568"/>
            <p14:sldId id="1835"/>
          </p14:sldIdLst>
        </p14:section>
        <p14:section name="À faire absolument" id="{F0CF1144-AA43-49EF-AE7C-B6C4AE5EE271}">
          <p14:sldIdLst>
            <p14:sldId id="1853"/>
            <p14:sldId id="1836"/>
            <p14:sldId id="1847"/>
            <p14:sldId id="1837"/>
            <p14:sldId id="1844"/>
            <p14:sldId id="1845"/>
            <p14:sldId id="1811"/>
            <p14:sldId id="1856"/>
            <p14:sldId id="1848"/>
            <p14:sldId id="1838"/>
            <p14:sldId id="1839"/>
            <p14:sldId id="1062"/>
            <p14:sldId id="1480"/>
          </p14:sldIdLst>
        </p14:section>
        <p14:section name="Meilleure exécution" id="{84F361F5-5990-4C2E-B8D2-52C39435F03F}">
          <p14:sldIdLst>
            <p14:sldId id="1854"/>
            <p14:sldId id="1840"/>
            <p14:sldId id="1199"/>
            <p14:sldId id="1205"/>
            <p14:sldId id="944"/>
            <p14:sldId id="1849"/>
            <p14:sldId id="1841"/>
            <p14:sldId id="1486"/>
            <p14:sldId id="1850"/>
            <p14:sldId id="1842"/>
          </p14:sldIdLst>
        </p14:section>
        <p14:section name="Prochaines étapes" id="{1B86A2A0-0038-4332-B4AA-2BD77B306367}">
          <p14:sldIdLst>
            <p14:sldId id="1855"/>
            <p14:sldId id="1467"/>
            <p14:sldId id="5021"/>
            <p14:sldId id="5022"/>
            <p14:sldId id="50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8B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9D467-AB43-4B21-ACD5-2C817B79450D}" v="3" dt="2024-09-10T21:08:27.976"/>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5" autoAdjust="0"/>
    <p:restoredTop sz="94673" autoAdjust="0"/>
  </p:normalViewPr>
  <p:slideViewPr>
    <p:cSldViewPr snapToGrid="0">
      <p:cViewPr varScale="1">
        <p:scale>
          <a:sx n="111" d="100"/>
          <a:sy n="111" d="100"/>
        </p:scale>
        <p:origin x="366" y="78"/>
      </p:cViewPr>
      <p:guideLst/>
    </p:cSldViewPr>
  </p:slideViewPr>
  <p:notesTextViewPr>
    <p:cViewPr>
      <p:scale>
        <a:sx n="1" d="1"/>
        <a:sy n="1" d="1"/>
      </p:scale>
      <p:origin x="0" y="0"/>
    </p:cViewPr>
  </p:notesTextViewPr>
  <p:sorterViewPr>
    <p:cViewPr varScale="1">
      <p:scale>
        <a:sx n="1" d="1"/>
        <a:sy n="1" d="1"/>
      </p:scale>
      <p:origin x="0" y="-50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3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21.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17.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7.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 Type="http://schemas.openxmlformats.org/officeDocument/2006/relationships/slideMaster" Target="slideMasters/slideMaster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fr-CA"/>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0B4951E9-AF3C-4CE8-B067-41B57B50BE1C}" type="datetimeFigureOut">
              <a:rPr lang="fr-CA" smtClean="0"/>
              <a:t>2024-09-10</a:t>
            </a:fld>
            <a:endParaRPr lang="fr-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C3E256-8317-4F72-9601-720216B84B04}" type="slidenum">
              <a:rPr lang="fr-CA" smtClean="0"/>
              <a:t>‹#›</a:t>
            </a:fld>
            <a:endParaRPr lang="fr-CA"/>
          </a:p>
        </p:txBody>
      </p:sp>
    </p:spTree>
    <p:extLst>
      <p:ext uri="{BB962C8B-B14F-4D97-AF65-F5344CB8AC3E}">
        <p14:creationId xmlns:p14="http://schemas.microsoft.com/office/powerpoint/2010/main" val="408504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202124"/>
                </a:solidFill>
                <a:effectLst/>
                <a:latin typeface="Arial" panose="020B0604020202020204" pitchFamily="34" charset="0"/>
                <a:ea typeface="Calibri" panose="020F0502020204030204" pitchFamily="34" charset="0"/>
                <a:cs typeface="Arial" panose="020B0604020202020204" pitchFamily="34" charset="0"/>
              </a:rPr>
              <a:t>I would like to begin by acknowledging that the land from which I speak to you today is the traditional </a:t>
            </a:r>
            <a:r>
              <a:rPr lang="en-US" sz="1200" b="1"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unceded</a:t>
            </a:r>
            <a:r>
              <a:rPr lang="en-US" sz="1200" b="1" dirty="0">
                <a:solidFill>
                  <a:srgbClr val="202124"/>
                </a:solidFill>
                <a:effectLst/>
                <a:latin typeface="Arial" panose="020B0604020202020204" pitchFamily="34" charset="0"/>
                <a:ea typeface="Calibri" panose="020F0502020204030204" pitchFamily="34" charset="0"/>
                <a:cs typeface="Arial" panose="020B0604020202020204" pitchFamily="34" charset="0"/>
              </a:rPr>
              <a:t> territory of the Algonquin Anish-</a:t>
            </a:r>
            <a:r>
              <a:rPr lang="en-US" sz="1200" b="1"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naa</a:t>
            </a:r>
            <a:r>
              <a:rPr lang="en-US" sz="1200" b="1" dirty="0">
                <a:solidFill>
                  <a:srgbClr val="202124"/>
                </a:solidFill>
                <a:effectLst/>
                <a:latin typeface="Arial" panose="020B0604020202020204" pitchFamily="34" charset="0"/>
                <a:ea typeface="Calibri" panose="020F0502020204030204" pitchFamily="34" charset="0"/>
                <a:cs typeface="Arial" panose="020B0604020202020204" pitchFamily="34" charset="0"/>
              </a:rPr>
              <a:t>-beg People</a:t>
            </a:r>
            <a:r>
              <a:rPr lang="en-US" sz="1200"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202124"/>
                </a:solidFill>
                <a:effectLst/>
                <a:latin typeface="Arial" panose="020B0604020202020204" pitchFamily="34" charset="0"/>
                <a:ea typeface="Calibri" panose="020F0502020204030204" pitchFamily="34" charset="0"/>
                <a:cs typeface="Arial" panose="020B0604020202020204" pitchFamily="34" charset="0"/>
              </a:rPr>
              <a:t>The Algonquin peoples have lived on this land since time immemorial. I am grateful to have the opportunity to live and work in this territory.</a:t>
            </a:r>
            <a:endParaRPr lang="en-US" sz="12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3E256-8317-4F72-9601-720216B84B04}"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78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the group how they decide.</a:t>
            </a:r>
          </a:p>
          <a:p>
            <a:endParaRPr lang="en-CA" dirty="0"/>
          </a:p>
          <a:p>
            <a:r>
              <a:rPr lang="en-CA" dirty="0"/>
              <a:t>An exercise to get the group to think how criteria</a:t>
            </a:r>
            <a:r>
              <a:rPr lang="en-CA" baseline="0" dirty="0"/>
              <a:t> can be used to determine which priorities to do and which not to do.</a:t>
            </a:r>
          </a:p>
          <a:p>
            <a:endParaRPr lang="en-CA" baseline="0" dirty="0"/>
          </a:p>
          <a:p>
            <a:r>
              <a:rPr lang="en-CA" dirty="0"/>
              <a:t>The group will come up with things like:</a:t>
            </a:r>
          </a:p>
          <a:p>
            <a:endParaRPr lang="en-CA" dirty="0"/>
          </a:p>
          <a:p>
            <a:r>
              <a:rPr lang="en-CA" dirty="0"/>
              <a:t>“how long since I last wore it?”</a:t>
            </a:r>
          </a:p>
          <a:p>
            <a:r>
              <a:rPr lang="en-CA" dirty="0"/>
              <a:t>“when would I be likely to wear</a:t>
            </a:r>
            <a:r>
              <a:rPr lang="en-CA" baseline="0" dirty="0"/>
              <a:t> it again?”</a:t>
            </a:r>
          </a:p>
          <a:p>
            <a:endParaRPr lang="en-CA" baseline="0" dirty="0"/>
          </a:p>
          <a:p>
            <a:r>
              <a:rPr lang="en-CA" baseline="0" dirty="0"/>
              <a:t>Try to get the group to come up with as specific examples as possible. Write them on the flipchart.</a:t>
            </a:r>
          </a:p>
          <a:p>
            <a:endParaRPr lang="en-CA" baseline="0" dirty="0"/>
          </a:p>
          <a:p>
            <a:r>
              <a:rPr lang="en-CA" baseline="0" dirty="0"/>
              <a:t>Ultimate suggestion:  “If I didn’t own this </a:t>
            </a:r>
            <a:r>
              <a:rPr lang="en-CA" u="sng" baseline="0" dirty="0"/>
              <a:t>exact</a:t>
            </a:r>
            <a:r>
              <a:rPr lang="en-CA" baseline="0" dirty="0"/>
              <a:t> item, how much would I be willing to pay for it, in order to have it?”</a:t>
            </a:r>
          </a:p>
          <a:p>
            <a:r>
              <a:rPr lang="en-CA" baseline="0" dirty="0"/>
              <a:t>This gives you a </a:t>
            </a:r>
            <a:r>
              <a:rPr lang="en-CA" u="sng" baseline="0" dirty="0"/>
              <a:t>number</a:t>
            </a:r>
            <a:r>
              <a:rPr lang="en-CA" baseline="0" dirty="0"/>
              <a:t> that you can use to compare different garments.</a:t>
            </a:r>
          </a:p>
          <a:p>
            <a:endParaRPr lang="en-CA" baseline="0" dirty="0"/>
          </a:p>
          <a:p>
            <a:r>
              <a:rPr lang="en-CA" baseline="0" dirty="0"/>
              <a:t>We must COMPARE options in order to determine which stay and which go</a:t>
            </a:r>
            <a:endParaRPr lang="en-US" dirty="0"/>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BE59C031-6885-4799-BFDE-F6927D3874E6}" type="slidenum">
              <a:rPr kumimoji="0" 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162255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EC1ECC18-D0E8-4DC7-9A75-5A55024D0845}" type="slidenum">
              <a:rPr kumimoji="0" lang="en-US" alt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418873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boxes are smaller in the Lean Approach – less context</a:t>
            </a:r>
            <a:r>
              <a:rPr lang="en-CA" baseline="0" dirty="0"/>
              <a:t> switching, greater focus = less effort than traditional approach</a:t>
            </a:r>
          </a:p>
          <a:p>
            <a:endParaRPr lang="en-CA" baseline="0" dirty="0"/>
          </a:p>
          <a:p>
            <a:r>
              <a:rPr lang="en-CA" baseline="0" dirty="0"/>
              <a:t>But this only works if you are able to reduce your work in progress – the number of things that you are trying to do at the same time.</a:t>
            </a:r>
            <a:endParaRPr lang="en-CA" dirty="0"/>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757A48A8-FCA6-4FAD-B2FA-B660315C94DE}" type="slidenum">
              <a:rPr kumimoji="0" 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1278824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31" indent="-220331">
              <a:buFont typeface="Arial" panose="020B0604020202020204" pitchFamily="34" charset="0"/>
              <a:buChar char="•"/>
            </a:pPr>
            <a:r>
              <a:rPr lang="en-US" dirty="0"/>
              <a:t>What about this photo tells you that it has been doctored?</a:t>
            </a:r>
          </a:p>
          <a:p>
            <a:pPr marL="220331" indent="-220331">
              <a:buFont typeface="Arial" panose="020B0604020202020204" pitchFamily="34" charset="0"/>
              <a:buChar char="•"/>
            </a:pPr>
            <a:endParaRPr lang="en-US" dirty="0"/>
          </a:p>
          <a:p>
            <a:pPr marL="220331" indent="-220331">
              <a:buFont typeface="Arial" panose="020B0604020202020204" pitchFamily="34" charset="0"/>
              <a:buChar char="•"/>
            </a:pPr>
            <a:r>
              <a:rPr lang="en-US" dirty="0"/>
              <a:t>In the history of the world,</a:t>
            </a:r>
            <a:r>
              <a:rPr lang="en-US" baseline="0" dirty="0"/>
              <a:t> no one has ever washed a rented car.</a:t>
            </a:r>
          </a:p>
          <a:p>
            <a:pPr marL="220331" indent="-220331">
              <a:buFont typeface="Arial" panose="020B0604020202020204" pitchFamily="34" charset="0"/>
              <a:buChar char="•"/>
            </a:pPr>
            <a:endParaRPr lang="en-US" baseline="0" dirty="0"/>
          </a:p>
          <a:p>
            <a:pPr marL="220331" indent="-220331">
              <a:buFont typeface="Arial" panose="020B0604020202020204" pitchFamily="34" charset="0"/>
              <a:buChar char="•"/>
            </a:pPr>
            <a:r>
              <a:rPr lang="en-US" baseline="0" dirty="0"/>
              <a:t>Ownership is important. If the idea, or the plan is owned by the senior execs, but not the implementers, then it is likely that the implementers will not go the extra mile to implement it.</a:t>
            </a:r>
            <a:endParaRPr lang="en-US" dirty="0"/>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A0117F8F-3022-4290-8B2D-73D9C147E1A1}" type="slidenum">
              <a:rPr kumimoji="0" 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157993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CA" dirty="0"/>
              <a:t>Then senior management consults the next levels down to ensure plan is realistic and understanding and buy-in are increased</a:t>
            </a:r>
          </a:p>
          <a:p>
            <a:pPr>
              <a:defRPr/>
            </a:pPr>
            <a:endParaRPr lang="en-CA" dirty="0"/>
          </a:p>
          <a:p>
            <a:pPr>
              <a:defRPr/>
            </a:pPr>
            <a:r>
              <a:rPr lang="en-CA" b="1" dirty="0"/>
              <a:t>Avoids:</a:t>
            </a:r>
          </a:p>
          <a:p>
            <a:pPr>
              <a:defRPr/>
            </a:pPr>
            <a:endParaRPr lang="en-CA" dirty="0"/>
          </a:p>
          <a:p>
            <a:pPr>
              <a:defRPr/>
            </a:pPr>
            <a:r>
              <a:rPr lang="en-CA" dirty="0"/>
              <a:t>The people who plan and the people who implement the plan not being connected. Thus plans can be:</a:t>
            </a:r>
          </a:p>
          <a:p>
            <a:pPr marL="171422" indent="-171422">
              <a:buFont typeface="Arial" panose="020B0604020202020204" pitchFamily="34" charset="0"/>
              <a:buChar char="•"/>
              <a:defRPr/>
            </a:pPr>
            <a:r>
              <a:rPr lang="en-CA" dirty="0"/>
              <a:t>Unrealistic, not taking into account the reality on front lines;</a:t>
            </a:r>
          </a:p>
          <a:p>
            <a:pPr marL="171422" indent="-171422">
              <a:buFont typeface="Arial" panose="020B0604020202020204" pitchFamily="34" charset="0"/>
              <a:buChar char="•"/>
              <a:defRPr/>
            </a:pPr>
            <a:r>
              <a:rPr lang="en-CA" dirty="0"/>
              <a:t>lacking buy-in and ownership at lower levels;  </a:t>
            </a:r>
            <a:r>
              <a:rPr lang="en-CA" b="1" u="sng" dirty="0"/>
              <a:t>People support what they help create.</a:t>
            </a:r>
          </a:p>
          <a:p>
            <a:pPr marL="171422" indent="-171422">
              <a:buFont typeface="Arial" panose="020B0604020202020204" pitchFamily="34" charset="0"/>
              <a:buChar char="•"/>
              <a:defRPr/>
            </a:pPr>
            <a:r>
              <a:rPr lang="en-CA" dirty="0"/>
              <a:t>misunderstood at lower levels</a:t>
            </a:r>
          </a:p>
          <a:p>
            <a:pPr marL="171422" indent="-171422">
              <a:buFont typeface="Arial" panose="020B0604020202020204" pitchFamily="34" charset="0"/>
              <a:buChar char="•"/>
              <a:defRPr/>
            </a:pPr>
            <a:r>
              <a:rPr lang="en-CA" dirty="0"/>
              <a:t>ignored by multiple levels</a:t>
            </a:r>
          </a:p>
          <a:p>
            <a:pPr>
              <a:defRPr/>
            </a:pPr>
            <a:r>
              <a:rPr lang="en-CA" dirty="0"/>
              <a:t>hampering implementation and results</a:t>
            </a:r>
          </a:p>
        </p:txBody>
      </p:sp>
      <p:sp>
        <p:nvSpPr>
          <p:cNvPr id="143364" name="Slide Number Placeholder 3"/>
          <p:cNvSpPr>
            <a:spLocks noGrp="1"/>
          </p:cNvSpPr>
          <p:nvPr>
            <p:ph type="sldNum" sz="quarter" idx="5"/>
          </p:nvPr>
        </p:nvSpPr>
        <p:spPr/>
        <p:txBody>
          <a:bodyPr/>
          <a:lstStyle>
            <a:lvl1pPr defTabSz="920597" eaLnBrk="0" hangingPunct="0">
              <a:spcBef>
                <a:spcPct val="30000"/>
              </a:spcBef>
              <a:defRPr sz="1200">
                <a:solidFill>
                  <a:schemeClr val="tx1"/>
                </a:solidFill>
                <a:latin typeface="Times" pitchFamily="18" charset="0"/>
              </a:defRPr>
            </a:lvl1pPr>
            <a:lvl2pPr marL="742826" indent="-285703" defTabSz="920597" eaLnBrk="0" hangingPunct="0">
              <a:spcBef>
                <a:spcPct val="30000"/>
              </a:spcBef>
              <a:defRPr sz="1200">
                <a:solidFill>
                  <a:schemeClr val="tx1"/>
                </a:solidFill>
                <a:latin typeface="Times" pitchFamily="18" charset="0"/>
              </a:defRPr>
            </a:lvl2pPr>
            <a:lvl3pPr marL="1142809" indent="-228562" defTabSz="920597" eaLnBrk="0" hangingPunct="0">
              <a:spcBef>
                <a:spcPct val="30000"/>
              </a:spcBef>
              <a:defRPr sz="1200">
                <a:solidFill>
                  <a:schemeClr val="tx1"/>
                </a:solidFill>
                <a:latin typeface="Times" pitchFamily="18" charset="0"/>
              </a:defRPr>
            </a:lvl3pPr>
            <a:lvl4pPr marL="1599934" indent="-228562" defTabSz="920597" eaLnBrk="0" hangingPunct="0">
              <a:spcBef>
                <a:spcPct val="30000"/>
              </a:spcBef>
              <a:defRPr sz="1200">
                <a:solidFill>
                  <a:schemeClr val="tx1"/>
                </a:solidFill>
                <a:latin typeface="Times" pitchFamily="18" charset="0"/>
              </a:defRPr>
            </a:lvl4pPr>
            <a:lvl5pPr marL="2057058" indent="-228562" defTabSz="920597" eaLnBrk="0" hangingPunct="0">
              <a:spcBef>
                <a:spcPct val="30000"/>
              </a:spcBef>
              <a:defRPr sz="1200">
                <a:solidFill>
                  <a:schemeClr val="tx1"/>
                </a:solidFill>
                <a:latin typeface="Times" pitchFamily="18" charset="0"/>
              </a:defRPr>
            </a:lvl5pPr>
            <a:lvl6pPr marL="2514181" indent="-228562" defTabSz="920597" eaLnBrk="0" fontAlgn="base" hangingPunct="0">
              <a:spcBef>
                <a:spcPct val="30000"/>
              </a:spcBef>
              <a:spcAft>
                <a:spcPct val="0"/>
              </a:spcAft>
              <a:defRPr sz="1200">
                <a:solidFill>
                  <a:schemeClr val="tx1"/>
                </a:solidFill>
                <a:latin typeface="Times" pitchFamily="18" charset="0"/>
              </a:defRPr>
            </a:lvl6pPr>
            <a:lvl7pPr marL="2971306" indent="-228562" defTabSz="920597" eaLnBrk="0" fontAlgn="base" hangingPunct="0">
              <a:spcBef>
                <a:spcPct val="30000"/>
              </a:spcBef>
              <a:spcAft>
                <a:spcPct val="0"/>
              </a:spcAft>
              <a:defRPr sz="1200">
                <a:solidFill>
                  <a:schemeClr val="tx1"/>
                </a:solidFill>
                <a:latin typeface="Times" pitchFamily="18" charset="0"/>
              </a:defRPr>
            </a:lvl7pPr>
            <a:lvl8pPr marL="3428429" indent="-228562" defTabSz="920597" eaLnBrk="0" fontAlgn="base" hangingPunct="0">
              <a:spcBef>
                <a:spcPct val="30000"/>
              </a:spcBef>
              <a:spcAft>
                <a:spcPct val="0"/>
              </a:spcAft>
              <a:defRPr sz="1200">
                <a:solidFill>
                  <a:schemeClr val="tx1"/>
                </a:solidFill>
                <a:latin typeface="Times" pitchFamily="18" charset="0"/>
              </a:defRPr>
            </a:lvl8pPr>
            <a:lvl9pPr marL="3885553" indent="-228562" defTabSz="920597" eaLnBrk="0" fontAlgn="base" hangingPunct="0">
              <a:spcBef>
                <a:spcPct val="30000"/>
              </a:spcBef>
              <a:spcAft>
                <a:spcPct val="0"/>
              </a:spcAft>
              <a:defRPr sz="1200">
                <a:solidFill>
                  <a:schemeClr val="tx1"/>
                </a:solidFill>
                <a:latin typeface="Times" pitchFamily="18" charset="0"/>
              </a:defRPr>
            </a:lvl9pPr>
          </a:lstStyle>
          <a:p>
            <a:pPr marL="0" marR="0" lvl="0" indent="0" algn="r" defTabSz="920597" rtl="0" eaLnBrk="0" fontAlgn="base" latinLnBrk="0" hangingPunct="0">
              <a:lnSpc>
                <a:spcPct val="100000"/>
              </a:lnSpc>
              <a:spcBef>
                <a:spcPct val="0"/>
              </a:spcBef>
              <a:spcAft>
                <a:spcPct val="0"/>
              </a:spcAft>
              <a:buClrTx/>
              <a:buSzTx/>
              <a:buFontTx/>
              <a:buNone/>
              <a:tabLst/>
              <a:defRPr/>
            </a:pPr>
            <a:fld id="{DFBE2B71-E808-493D-A882-DCFDA49F1BE0}"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pitchFamily="18" charset="0"/>
              <a:ea typeface="ＭＳ Ｐゴシック" pitchFamily="34" charset="-128"/>
              <a:cs typeface="+mn-cs"/>
            </a:endParaRPr>
          </a:p>
        </p:txBody>
      </p:sp>
    </p:spTree>
    <p:extLst>
      <p:ext uri="{BB962C8B-B14F-4D97-AF65-F5344CB8AC3E}">
        <p14:creationId xmlns:p14="http://schemas.microsoft.com/office/powerpoint/2010/main" val="1194572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1ECC18-D0E8-4DC7-9A75-5A55024D0845}" type="slidenum">
              <a:rPr kumimoji="0" lang="en-US" altLang="en-US" sz="1800" b="0" i="0" u="none" strike="noStrike" kern="0" cap="none" spc="0" normalizeH="0" baseline="0" noProof="0">
                <a:ln>
                  <a:noFill/>
                </a:ln>
                <a:solidFill>
                  <a:sysClr val="windowText" lastClr="000000"/>
                </a:solidFill>
                <a:effectLst/>
                <a:uLnTx/>
                <a:uFillTx/>
                <a:latin typeface="Arial" charset="0"/>
                <a:ea typeface="Geneva" pitchFamily="-96" charset="-128"/>
                <a:cs typeface="+mn-cs"/>
              </a:rPr>
              <a:pPr marL="0" marR="0" lvl="0" indent="0" algn="r" defTabSz="931774" rtl="0" eaLnBrk="1" fontAlgn="auto" latinLnBrk="0" hangingPunct="1">
                <a:lnSpc>
                  <a:spcPct val="100000"/>
                </a:lnSpc>
                <a:spcBef>
                  <a:spcPts val="0"/>
                </a:spcBef>
                <a:spcAft>
                  <a:spcPts val="0"/>
                </a:spcAft>
                <a:buClrTx/>
                <a:buSzTx/>
                <a:buFontTx/>
                <a:buNone/>
                <a:tabLst/>
                <a:defRPr/>
              </a:pPr>
              <a:t>30</a:t>
            </a:fld>
            <a:endParaRPr kumimoji="0" lang="en-US" altLang="en-US" sz="1800" b="0" i="0" u="none" strike="noStrike" kern="0" cap="none" spc="0" normalizeH="0" baseline="0" noProof="0">
              <a:ln>
                <a:noFill/>
              </a:ln>
              <a:solidFill>
                <a:sysClr val="windowText" lastClr="000000"/>
              </a:solidFill>
              <a:effectLst/>
              <a:uLnTx/>
              <a:uFillTx/>
              <a:latin typeface="Arial" charset="0"/>
              <a:ea typeface="Geneva" pitchFamily="-96" charset="-128"/>
              <a:cs typeface="+mn-cs"/>
            </a:endParaRPr>
          </a:p>
        </p:txBody>
      </p:sp>
    </p:spTree>
    <p:extLst>
      <p:ext uri="{BB962C8B-B14F-4D97-AF65-F5344CB8AC3E}">
        <p14:creationId xmlns:p14="http://schemas.microsoft.com/office/powerpoint/2010/main" val="192150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EC1ECC18-D0E8-4DC7-9A75-5A55024D0845}" type="slidenum">
              <a:rPr kumimoji="0" lang="en-US" altLang="en-US" sz="1200" b="0" i="0" u="none" strike="noStrike" kern="1200" cap="none" spc="0" normalizeH="0" baseline="0" noProof="0" smtClean="0">
                <a:ln>
                  <a:noFill/>
                </a:ln>
                <a:solidFill>
                  <a:srgbClr val="000000"/>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407348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EC1ECC18-D0E8-4DC7-9A75-5A55024D0845}" type="slidenum">
              <a:rPr kumimoji="0" lang="en-US" altLang="en-US" sz="1800" b="0" i="0" u="none" strike="noStrike" kern="0" cap="none" spc="0" normalizeH="0" baseline="0" noProof="0">
                <a:ln>
                  <a:noFill/>
                </a:ln>
                <a:solidFill>
                  <a:prstClr val="black"/>
                </a:solidFill>
                <a:effectLst/>
                <a:uLnTx/>
                <a:uFillTx/>
                <a:latin typeface="Arial" charset="0"/>
                <a:ea typeface="Geneva" pitchFamily="-96" charset="-128"/>
                <a:cs typeface="+mn-cs"/>
              </a:rPr>
              <a:pPr marL="0" marR="0" lvl="0" indent="0" algn="r" defTabSz="949478" rtl="0" eaLnBrk="1" fontAlgn="auto" latinLnBrk="0" hangingPunct="1">
                <a:lnSpc>
                  <a:spcPct val="100000"/>
                </a:lnSpc>
                <a:spcBef>
                  <a:spcPts val="0"/>
                </a:spcBef>
                <a:spcAft>
                  <a:spcPts val="0"/>
                </a:spcAft>
                <a:buClrTx/>
                <a:buSzTx/>
                <a:buFontTx/>
                <a:buNone/>
                <a:tabLst/>
                <a:defRPr/>
              </a:pPr>
              <a:t>35</a:t>
            </a:fld>
            <a:endParaRPr kumimoji="0" lang="en-US" altLang="en-US" sz="1800" b="0" i="0" u="none" strike="noStrike" kern="0" cap="none" spc="0" normalizeH="0" baseline="0" noProof="0">
              <a:ln>
                <a:noFill/>
              </a:ln>
              <a:solidFill>
                <a:prstClr val="black"/>
              </a:solidFill>
              <a:effectLst/>
              <a:uLnTx/>
              <a:uFillTx/>
              <a:latin typeface="Arial" charset="0"/>
              <a:ea typeface="Geneva" pitchFamily="-96" charset="-128"/>
              <a:cs typeface="+mn-cs"/>
            </a:endParaRPr>
          </a:p>
        </p:txBody>
      </p:sp>
    </p:spTree>
    <p:extLst>
      <p:ext uri="{BB962C8B-B14F-4D97-AF65-F5344CB8AC3E}">
        <p14:creationId xmlns:p14="http://schemas.microsoft.com/office/powerpoint/2010/main" val="367893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EC1ECC18-D0E8-4DC7-9A75-5A55024D0845}" type="slidenum">
              <a:rPr kumimoji="0" lang="en-US" alt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41081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killer.</a:t>
            </a:r>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757A48A8-FCA6-4FAD-B2FA-B660315C94DE}" type="slidenum">
              <a:rPr kumimoji="0" 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47377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48A8-FCA6-4FAD-B2FA-B660315C94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850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44" indent="-170044">
              <a:buFont typeface="Arial" panose="020B0604020202020204" pitchFamily="34" charset="0"/>
              <a:buChar char="•"/>
            </a:pPr>
            <a:r>
              <a:rPr lang="en-CA" dirty="0"/>
              <a:t>Why</a:t>
            </a:r>
            <a:r>
              <a:rPr lang="en-CA" baseline="0" dirty="0"/>
              <a:t> did this take so much longer?  </a:t>
            </a:r>
          </a:p>
          <a:p>
            <a:pPr marL="170044" indent="-170044">
              <a:buFont typeface="Arial" panose="020B0604020202020204" pitchFamily="34" charset="0"/>
              <a:buChar char="•"/>
            </a:pPr>
            <a:endParaRPr lang="en-CA" baseline="0" dirty="0"/>
          </a:p>
          <a:p>
            <a:pPr marL="170044" indent="-170044">
              <a:buFont typeface="Arial" panose="020B0604020202020204" pitchFamily="34" charset="0"/>
              <a:buChar char="•"/>
            </a:pPr>
            <a:r>
              <a:rPr lang="en-CA" baseline="0" dirty="0"/>
              <a:t>What is this context switching?  Does this apply to us when we are constantly switching between multiple files?</a:t>
            </a:r>
          </a:p>
          <a:p>
            <a:pPr marL="170044" indent="-170044">
              <a:buFont typeface="Arial" panose="020B0604020202020204" pitchFamily="34" charset="0"/>
              <a:buChar char="•"/>
            </a:pPr>
            <a:r>
              <a:rPr lang="en-CA" baseline="0" dirty="0"/>
              <a:t>Context </a:t>
            </a:r>
            <a:r>
              <a:rPr lang="en-CA" baseline="0" dirty="0" err="1"/>
              <a:t>swiching</a:t>
            </a:r>
            <a:r>
              <a:rPr lang="en-CA" baseline="0" dirty="0"/>
              <a:t>:</a:t>
            </a:r>
          </a:p>
          <a:p>
            <a:pPr marL="170044" indent="-170044">
              <a:buFont typeface="Arial" panose="020B0604020202020204" pitchFamily="34" charset="0"/>
              <a:buChar char="•"/>
            </a:pPr>
            <a:endParaRPr lang="en-CA" baseline="0" dirty="0"/>
          </a:p>
          <a:p>
            <a:pPr marL="170044" indent="-170044">
              <a:buFont typeface="Arial" panose="020B0604020202020204" pitchFamily="34" charset="0"/>
              <a:buChar char="•"/>
            </a:pPr>
            <a:r>
              <a:rPr lang="en-CA" baseline="0" dirty="0"/>
              <a:t>Care and feeding of multiple files</a:t>
            </a:r>
          </a:p>
          <a:p>
            <a:pPr marL="170044" indent="-170044">
              <a:buFont typeface="Arial" panose="020B0604020202020204" pitchFamily="34" charset="0"/>
              <a:buChar char="•"/>
            </a:pPr>
            <a:r>
              <a:rPr lang="en-CA" baseline="0" dirty="0"/>
              <a:t>Familiarizing and re-familiarizing yourself with multiple files instead of adding value to them -  actually can take hours.  Ever put down a file and pick it up a week later? How much time did you spend re-reading and re-thinking it – that you wouldn’t have had to spend if you had been able to work through it uninterrupted.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48A8-FCA6-4FAD-B2FA-B660315C94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1420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44" indent="-170044">
              <a:buFont typeface="Arial" panose="020B0604020202020204" pitchFamily="34" charset="0"/>
              <a:buChar char="•"/>
            </a:pPr>
            <a:r>
              <a:rPr lang="en-CA" dirty="0"/>
              <a:t>So</a:t>
            </a:r>
            <a:r>
              <a:rPr lang="en-CA" baseline="0" dirty="0"/>
              <a:t> context switching creates the Lean waste of MURI or overwhelming our people.</a:t>
            </a:r>
          </a:p>
          <a:p>
            <a:pPr marL="170044" indent="-170044">
              <a:buFont typeface="Arial" panose="020B0604020202020204" pitchFamily="34" charset="0"/>
              <a:buChar char="•"/>
            </a:pPr>
            <a:endParaRPr lang="en-CA" baseline="0" dirty="0"/>
          </a:p>
          <a:p>
            <a:pPr marL="170044" indent="-170044">
              <a:buFont typeface="Arial" panose="020B0604020202020204" pitchFamily="34" charset="0"/>
              <a:buChar char="•"/>
            </a:pPr>
            <a:r>
              <a:rPr lang="en-CA" baseline="0" dirty="0"/>
              <a:t>Some stress is good – it enhances productivity and creativity and mental analysis acuity.</a:t>
            </a:r>
          </a:p>
          <a:p>
            <a:pPr marL="170044" indent="-170044">
              <a:buFont typeface="Arial" panose="020B0604020202020204" pitchFamily="34" charset="0"/>
              <a:buChar char="•"/>
            </a:pPr>
            <a:r>
              <a:rPr lang="en-CA" baseline="0" dirty="0"/>
              <a:t>However, when people are overwhelmed, they simply are not good at these deep thinking tasks – the fight or flight part of their brain takes over – and all they’re good at is making to-do lists – but not getting started on the big, value stuff.  A person can spend a half day at a time spinning their wheels.</a:t>
            </a:r>
          </a:p>
          <a:p>
            <a:pPr marL="170044" indent="-170044">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57A48A8-FCA6-4FAD-B2FA-B660315C94DE}" type="slidenum">
              <a:rPr kumimoji="0" lang="en-US" sz="1200" b="0" i="0" u="none" strike="noStrike" kern="1200" cap="none" spc="0" normalizeH="0" baseline="-25000" noProof="0" smtClean="0">
                <a:ln>
                  <a:noFill/>
                </a:ln>
                <a:solidFill>
                  <a:prstClr val="black"/>
                </a:solidFill>
                <a:effectLst/>
                <a:uLnTx/>
                <a:uFillTx/>
                <a:latin typeface="Arial" charset="0"/>
                <a:ea typeface="Geneva" pitchFamily="-9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25000" noProof="0">
              <a:ln>
                <a:noFill/>
              </a:ln>
              <a:solidFill>
                <a:prstClr val="black"/>
              </a:solidFill>
              <a:effectLst/>
              <a:uLnTx/>
              <a:uFillTx/>
              <a:latin typeface="Arial" charset="0"/>
              <a:ea typeface="Geneva" pitchFamily="-96" charset="-128"/>
              <a:cs typeface="+mn-cs"/>
            </a:endParaRPr>
          </a:p>
        </p:txBody>
      </p:sp>
    </p:spTree>
    <p:extLst>
      <p:ext uri="{BB962C8B-B14F-4D97-AF65-F5344CB8AC3E}">
        <p14:creationId xmlns:p14="http://schemas.microsoft.com/office/powerpoint/2010/main" val="172779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75" indent="-173275">
              <a:buFont typeface="Arial" panose="020B0604020202020204" pitchFamily="34" charset="0"/>
              <a:buChar char="•"/>
            </a:pPr>
            <a:r>
              <a:rPr lang="en-CA" dirty="0"/>
              <a:t>Jerry Weinberg is</a:t>
            </a:r>
            <a:r>
              <a:rPr lang="en-CA" baseline="0" dirty="0"/>
              <a:t> a software and systems thinker who did extensive research to quantify the cost of  context switching in the development of software. Here’s what he found:</a:t>
            </a:r>
          </a:p>
          <a:p>
            <a:pPr marL="173275" indent="-173275">
              <a:buFont typeface="Arial" panose="020B0604020202020204" pitchFamily="34" charset="0"/>
              <a:buChar char="•"/>
            </a:pPr>
            <a:endParaRPr lang="en-CA" baseline="0" dirty="0"/>
          </a:p>
          <a:p>
            <a:pPr marL="173275" indent="-173275">
              <a:buFont typeface="Arial" panose="020B0604020202020204" pitchFamily="34" charset="0"/>
              <a:buChar char="•"/>
            </a:pPr>
            <a:r>
              <a:rPr lang="en-CA" baseline="0" dirty="0"/>
              <a:t>He studied thousands of software development projects – and quantified how much productive time was lost to context switching.  </a:t>
            </a:r>
            <a:endParaRPr lang="en-CA" dirty="0"/>
          </a:p>
        </p:txBody>
      </p:sp>
      <p:sp>
        <p:nvSpPr>
          <p:cNvPr id="4" name="Slide Number Placeholder 3"/>
          <p:cNvSpPr>
            <a:spLocks noGrp="1"/>
          </p:cNvSpPr>
          <p:nvPr>
            <p:ph type="sldNum" sz="quarter" idx="10"/>
          </p:nvPr>
        </p:nvSpPr>
        <p:spPr/>
        <p:txBody>
          <a:bodyPr/>
          <a:lstStyle/>
          <a:p>
            <a:pPr defTabSz="931774">
              <a:defRPr/>
            </a:pPr>
            <a:fld id="{757A48A8-FCA6-4FAD-B2FA-B660315C94DE}" type="slidenum">
              <a:rPr lang="en-US">
                <a:solidFill>
                  <a:prstClr val="black"/>
                </a:solidFill>
                <a:latin typeface="Calibri"/>
              </a:rPr>
              <a:pPr defTabSz="931774">
                <a:defRPr/>
              </a:pPr>
              <a:t>9</a:t>
            </a:fld>
            <a:endParaRPr lang="en-US">
              <a:solidFill>
                <a:prstClr val="black"/>
              </a:solidFill>
              <a:latin typeface="Calibri"/>
            </a:endParaRPr>
          </a:p>
        </p:txBody>
      </p:sp>
    </p:spTree>
    <p:extLst>
      <p:ext uri="{BB962C8B-B14F-4D97-AF65-F5344CB8AC3E}">
        <p14:creationId xmlns:p14="http://schemas.microsoft.com/office/powerpoint/2010/main" val="369955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Isn’t it better to</a:t>
            </a:r>
            <a:r>
              <a:rPr lang="en-CA" baseline="0" dirty="0"/>
              <a:t> completer a smaller number of things than not make small or tiny progress on all things?  </a:t>
            </a:r>
          </a:p>
          <a:p>
            <a:endParaRPr lang="en-CA" baseline="0" dirty="0"/>
          </a:p>
          <a:p>
            <a:r>
              <a:rPr lang="en-CA" baseline="0" dirty="0"/>
              <a:t>Get the group to discuss this notion – is it true? Does it apply to us?  Do we REALLY have to do it all?</a:t>
            </a:r>
            <a:endParaRPr lang="en-US" dirty="0"/>
          </a:p>
        </p:txBody>
      </p:sp>
      <p:sp>
        <p:nvSpPr>
          <p:cNvPr id="4" name="Slide Number Placeholder 3"/>
          <p:cNvSpPr>
            <a:spLocks noGrp="1"/>
          </p:cNvSpPr>
          <p:nvPr>
            <p:ph type="sldNum" sz="quarter" idx="10"/>
          </p:nvPr>
        </p:nvSpPr>
        <p:spPr/>
        <p:txBody>
          <a:bodyPr/>
          <a:lstStyle/>
          <a:p>
            <a:pPr defTabSz="938088" eaLnBrk="0" fontAlgn="base" hangingPunct="0">
              <a:spcBef>
                <a:spcPct val="0"/>
              </a:spcBef>
              <a:spcAft>
                <a:spcPct val="0"/>
              </a:spcAft>
              <a:defRPr/>
            </a:pPr>
            <a:fld id="{BE59C031-6885-4799-BFDE-F6927D3874E6}" type="slidenum">
              <a:rPr lang="en-US">
                <a:solidFill>
                  <a:prstClr val="black"/>
                </a:solidFill>
                <a:latin typeface="Times" charset="0"/>
                <a:ea typeface="ＭＳ Ｐゴシック" pitchFamily="34" charset="-128"/>
              </a:rPr>
              <a:pPr defTabSz="938088" eaLnBrk="0" fontAlgn="base" hangingPunct="0">
                <a:spcBef>
                  <a:spcPct val="0"/>
                </a:spcBef>
                <a:spcAft>
                  <a:spcPct val="0"/>
                </a:spcAft>
                <a:defRPr/>
              </a:pPr>
              <a:t>12</a:t>
            </a:fld>
            <a:endParaRPr lang="en-US">
              <a:solidFill>
                <a:prstClr val="black"/>
              </a:solidFill>
              <a:latin typeface="Times" charset="0"/>
              <a:ea typeface="ＭＳ Ｐゴシック" pitchFamily="34" charset="-128"/>
            </a:endParaRPr>
          </a:p>
        </p:txBody>
      </p:sp>
    </p:spTree>
    <p:extLst>
      <p:ext uri="{BB962C8B-B14F-4D97-AF65-F5344CB8AC3E}">
        <p14:creationId xmlns:p14="http://schemas.microsoft.com/office/powerpoint/2010/main" val="217954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is it useful to define a problem</a:t>
            </a:r>
            <a:r>
              <a:rPr lang="en-CA" baseline="0" dirty="0"/>
              <a:t> statement before identifying solutions?</a:t>
            </a:r>
          </a:p>
          <a:p>
            <a:r>
              <a:rPr lang="en-CA" baseline="0" dirty="0"/>
              <a:t>Have you ever been to this meeting?</a:t>
            </a:r>
          </a:p>
          <a:p>
            <a:pPr marL="174708" indent="-174708">
              <a:buFont typeface="Arial" panose="020B0604020202020204" pitchFamily="34" charset="0"/>
              <a:buChar char="•"/>
            </a:pPr>
            <a:r>
              <a:rPr lang="en-CA" baseline="0" dirty="0"/>
              <a:t>Participant 1:  We did X when I worked at Environment Canada, and it worked really well</a:t>
            </a:r>
          </a:p>
          <a:p>
            <a:pPr marL="174708" indent="-174708">
              <a:buFont typeface="Arial" panose="020B0604020202020204" pitchFamily="34" charset="0"/>
              <a:buChar char="•"/>
            </a:pPr>
            <a:r>
              <a:rPr lang="en-CA" baseline="0" dirty="0"/>
              <a:t>Participant 2:  Yes, but we did Y when I was at Finance Canada.</a:t>
            </a:r>
          </a:p>
          <a:p>
            <a:pPr marL="174708" indent="-174708">
              <a:buFont typeface="Arial" panose="020B0604020202020204" pitchFamily="34" charset="0"/>
              <a:buChar char="•"/>
            </a:pPr>
            <a:r>
              <a:rPr lang="en-CA" baseline="0" dirty="0"/>
              <a:t>Participant 3:  That`s all good, but we had an excellent experience when we did Z at IRCC.</a:t>
            </a:r>
          </a:p>
          <a:p>
            <a:pPr marL="174708" indent="-174708">
              <a:buFont typeface="Arial" panose="020B0604020202020204" pitchFamily="34" charset="0"/>
              <a:buChar char="•"/>
            </a:pPr>
            <a:endParaRPr lang="en-CA" baseline="0" dirty="0"/>
          </a:p>
          <a:p>
            <a:pPr marL="174708" indent="-174708">
              <a:buFont typeface="Arial" panose="020B0604020202020204" pitchFamily="34" charset="0"/>
              <a:buChar char="•"/>
            </a:pPr>
            <a:r>
              <a:rPr lang="en-CA" baseline="0" dirty="0"/>
              <a:t>We spin in circles because we are comparing </a:t>
            </a:r>
            <a:r>
              <a:rPr lang="en-CA" b="1" u="sng" baseline="0" dirty="0"/>
              <a:t>opinions</a:t>
            </a:r>
            <a:r>
              <a:rPr lang="en-CA" baseline="0" dirty="0"/>
              <a:t> of what works.</a:t>
            </a:r>
          </a:p>
          <a:p>
            <a:pPr marL="174708" indent="-174708">
              <a:buFont typeface="Arial" panose="020B0604020202020204" pitchFamily="34" charset="0"/>
              <a:buChar char="•"/>
            </a:pPr>
            <a:r>
              <a:rPr lang="en-CA" baseline="0" dirty="0"/>
              <a:t>But wouldn`t it be easier to figure out what solution to choose if we had a problem to compare the solution to?</a:t>
            </a:r>
            <a:endParaRPr lang="en-CA" dirty="0"/>
          </a:p>
        </p:txBody>
      </p:sp>
      <p:sp>
        <p:nvSpPr>
          <p:cNvPr id="4" name="Slide Number Placeholder 3"/>
          <p:cNvSpPr>
            <a:spLocks noGrp="1"/>
          </p:cNvSpPr>
          <p:nvPr>
            <p:ph type="sldNum" sz="quarter" idx="10"/>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757A48A8-FCA6-4FAD-B2FA-B660315C94DE}" type="slidenum">
              <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rPr>
              <a:pPr marL="0" marR="0" lvl="0" indent="0" algn="r" defTabSz="9494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1432023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5.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5.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5.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400177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3E210551-A56A-4804-8329-6DB93110255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0208840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fr-CA"/>
          </a:p>
        </p:txBody>
      </p:sp>
      <p:sp>
        <p:nvSpPr>
          <p:cNvPr id="3" name="Table Placeholder 2"/>
          <p:cNvSpPr>
            <a:spLocks noGrp="1"/>
          </p:cNvSpPr>
          <p:nvPr>
            <p:ph type="tbl" idx="1"/>
          </p:nvPr>
        </p:nvSpPr>
        <p:spPr>
          <a:xfrm>
            <a:off x="609600" y="1600201"/>
            <a:ext cx="10972800" cy="4525963"/>
          </a:xfrm>
        </p:spPr>
        <p:txBody>
          <a:bodyPr/>
          <a:lstStyle/>
          <a:p>
            <a:r>
              <a:rPr lang="en-US"/>
              <a:t>Click icon to add table</a:t>
            </a:r>
            <a:endParaRPr lang="fr-CA"/>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en-US">
              <a:solidFill>
                <a:srgbClr val="7C6A55"/>
              </a:solidFill>
            </a:endParaRPr>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a:solidFill>
                <a:srgbClr val="7C6A55"/>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7749109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25600" y="1447800"/>
            <a:ext cx="985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33941444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Footer Placeholder 4">
            <a:extLst>
              <a:ext uri="{FF2B5EF4-FFF2-40B4-BE49-F238E27FC236}">
                <a16:creationId xmlns:a16="http://schemas.microsoft.com/office/drawing/2014/main" id="{A2CE9121-7565-4A75-A29A-A50C29C5A140}"/>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8418C6BF-BAF4-4353-B16E-60D82510C29C}"/>
              </a:ext>
            </a:extLst>
          </p:cNvPr>
          <p:cNvSpPr>
            <a:spLocks noGrp="1"/>
          </p:cNvSpPr>
          <p:nvPr>
            <p:ph type="sldNum" sz="quarter" idx="11"/>
          </p:nvPr>
        </p:nvSpPr>
        <p:spPr/>
        <p:txBody>
          <a:bodyPr/>
          <a:lstStyle>
            <a:lvl1pPr>
              <a:defRPr smtClean="0"/>
            </a:lvl1pPr>
          </a:lstStyle>
          <a:p>
            <a:pPr>
              <a:defRPr/>
            </a:pPr>
            <a:fld id="{76B8E30D-0812-4C81-9F78-C36378A40B74}" type="slidenum">
              <a:rPr lang="en-CA" altLang="en-US"/>
              <a:pPr>
                <a:defRPr/>
              </a:pPr>
              <a:t>‹#›</a:t>
            </a:fld>
            <a:endParaRPr lang="en-CA" altLang="en-US"/>
          </a:p>
        </p:txBody>
      </p:sp>
    </p:spTree>
    <p:extLst>
      <p:ext uri="{BB962C8B-B14F-4D97-AF65-F5344CB8AC3E}">
        <p14:creationId xmlns:p14="http://schemas.microsoft.com/office/powerpoint/2010/main" val="257874067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174E94F-D0D1-4DC8-A1FA-973A0E7EA7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2" y="6413503"/>
            <a:ext cx="166581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0A0F0B6-1079-4ED3-801A-5AE9A8A31DE2}"/>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6" name="Slide Number Placeholder 5">
            <a:extLst>
              <a:ext uri="{FF2B5EF4-FFF2-40B4-BE49-F238E27FC236}">
                <a16:creationId xmlns:a16="http://schemas.microsoft.com/office/drawing/2014/main" id="{69C1E39F-7DD3-465F-A36A-9166FB9D282A}"/>
              </a:ext>
            </a:extLst>
          </p:cNvPr>
          <p:cNvSpPr>
            <a:spLocks noGrp="1"/>
          </p:cNvSpPr>
          <p:nvPr>
            <p:ph type="sldNum" sz="quarter" idx="11"/>
          </p:nvPr>
        </p:nvSpPr>
        <p:spPr/>
        <p:txBody>
          <a:bodyPr/>
          <a:lstStyle>
            <a:lvl1pPr>
              <a:defRPr smtClean="0"/>
            </a:lvl1pPr>
          </a:lstStyle>
          <a:p>
            <a:pPr>
              <a:defRPr/>
            </a:pPr>
            <a:fld id="{00FBBF23-98BC-44B1-884A-21687B25BE0D}" type="slidenum">
              <a:rPr lang="en-CA" altLang="en-US"/>
              <a:pPr>
                <a:defRPr/>
              </a:pPr>
              <a:t>‹#›</a:t>
            </a:fld>
            <a:endParaRPr lang="en-CA" altLang="en-US"/>
          </a:p>
        </p:txBody>
      </p:sp>
    </p:spTree>
    <p:extLst>
      <p:ext uri="{BB962C8B-B14F-4D97-AF65-F5344CB8AC3E}">
        <p14:creationId xmlns:p14="http://schemas.microsoft.com/office/powerpoint/2010/main" val="104758313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b="0" i="0">
                <a:solidFill>
                  <a:schemeClr val="tx1">
                    <a:tint val="75000"/>
                  </a:schemeClr>
                </a:solidFill>
                <a:latin typeface="Arial" panose="020B0604020202020204" pitchFamily="34" charset="0"/>
                <a:cs typeface="Arial" panose="020B0604020202020204" pitchFamily="34"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169DB789-FC08-47FD-BFEF-12019A077AE6}"/>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97638ECF-5758-4B3D-8486-5F2119E9FBF0}"/>
              </a:ext>
            </a:extLst>
          </p:cNvPr>
          <p:cNvSpPr>
            <a:spLocks noGrp="1"/>
          </p:cNvSpPr>
          <p:nvPr>
            <p:ph type="sldNum" sz="quarter" idx="11"/>
          </p:nvPr>
        </p:nvSpPr>
        <p:spPr/>
        <p:txBody>
          <a:bodyPr/>
          <a:lstStyle>
            <a:lvl1pPr>
              <a:defRPr smtClean="0"/>
            </a:lvl1pPr>
          </a:lstStyle>
          <a:p>
            <a:pPr>
              <a:defRPr/>
            </a:pPr>
            <a:fld id="{16D9B793-7A8B-4AC9-B223-6DE4D046A5B6}" type="slidenum">
              <a:rPr lang="en-CA" altLang="en-US"/>
              <a:pPr>
                <a:defRPr/>
              </a:pPr>
              <a:t>‹#›</a:t>
            </a:fld>
            <a:endParaRPr lang="en-CA" altLang="en-US"/>
          </a:p>
        </p:txBody>
      </p:sp>
    </p:spTree>
    <p:extLst>
      <p:ext uri="{BB962C8B-B14F-4D97-AF65-F5344CB8AC3E}">
        <p14:creationId xmlns:p14="http://schemas.microsoft.com/office/powerpoint/2010/main" val="159709846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4525963"/>
          </a:xfrm>
        </p:spPr>
        <p:txBody>
          <a:bodyPr/>
          <a:lstStyle>
            <a:lvl1pPr>
              <a:defRPr sz="1575" b="0" i="0">
                <a:latin typeface="Arial" panose="020B0604020202020204" pitchFamily="34" charset="0"/>
                <a:cs typeface="Arial" panose="020B0604020202020204" pitchFamily="34" charset="0"/>
              </a:defRPr>
            </a:lvl1pPr>
            <a:lvl2pPr>
              <a:defRPr sz="1350" b="0" i="0">
                <a:latin typeface="Arial" panose="020B0604020202020204" pitchFamily="34" charset="0"/>
                <a:cs typeface="Arial" panose="020B0604020202020204" pitchFamily="34" charset="0"/>
              </a:defRPr>
            </a:lvl2pPr>
            <a:lvl3pPr>
              <a:defRPr sz="1125" b="0" i="0">
                <a:latin typeface="Arial" panose="020B0604020202020204" pitchFamily="34" charset="0"/>
                <a:cs typeface="Arial" panose="020B0604020202020204" pitchFamily="34" charset="0"/>
              </a:defRPr>
            </a:lvl3pPr>
            <a:lvl4pPr>
              <a:defRPr sz="1013" b="0" i="0">
                <a:latin typeface="Arial" panose="020B0604020202020204" pitchFamily="34" charset="0"/>
                <a:cs typeface="Arial" panose="020B0604020202020204" pitchFamily="34" charset="0"/>
              </a:defRPr>
            </a:lvl4pPr>
            <a:lvl5pPr>
              <a:defRPr sz="1013" b="0" i="0">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4525963"/>
          </a:xfrm>
        </p:spPr>
        <p:txBody>
          <a:bodyPr/>
          <a:lstStyle>
            <a:lvl1pPr>
              <a:defRPr sz="1575" b="0" i="0">
                <a:latin typeface="Arial" panose="020B0604020202020204" pitchFamily="34" charset="0"/>
                <a:cs typeface="Arial" panose="020B0604020202020204" pitchFamily="34" charset="0"/>
              </a:defRPr>
            </a:lvl1pPr>
            <a:lvl2pPr>
              <a:defRPr sz="1350" b="0" i="0">
                <a:latin typeface="Arial" panose="020B0604020202020204" pitchFamily="34" charset="0"/>
                <a:cs typeface="Arial" panose="020B0604020202020204" pitchFamily="34" charset="0"/>
              </a:defRPr>
            </a:lvl2pPr>
            <a:lvl3pPr>
              <a:defRPr sz="1125" b="0" i="0">
                <a:latin typeface="Arial" panose="020B0604020202020204" pitchFamily="34" charset="0"/>
                <a:cs typeface="Arial" panose="020B0604020202020204" pitchFamily="34" charset="0"/>
              </a:defRPr>
            </a:lvl3pPr>
            <a:lvl4pPr>
              <a:defRPr sz="1013" b="0" i="0">
                <a:latin typeface="Arial" panose="020B0604020202020204" pitchFamily="34" charset="0"/>
                <a:cs typeface="Arial" panose="020B0604020202020204" pitchFamily="34" charset="0"/>
              </a:defRPr>
            </a:lvl4pPr>
            <a:lvl5pPr>
              <a:defRPr sz="1013" b="0" i="0">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993F88B0-CDE1-4A9F-BAD5-41F797A8EA41}"/>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5F04C9E4-BB6A-4404-8691-5C3698D60AAC}"/>
              </a:ext>
            </a:extLst>
          </p:cNvPr>
          <p:cNvSpPr>
            <a:spLocks noGrp="1"/>
          </p:cNvSpPr>
          <p:nvPr>
            <p:ph type="sldNum" sz="quarter" idx="11"/>
          </p:nvPr>
        </p:nvSpPr>
        <p:spPr/>
        <p:txBody>
          <a:bodyPr/>
          <a:lstStyle>
            <a:lvl1pPr>
              <a:defRPr smtClean="0"/>
            </a:lvl1pPr>
          </a:lstStyle>
          <a:p>
            <a:pPr>
              <a:defRPr/>
            </a:pPr>
            <a:fld id="{49DCD069-A9C3-4040-B0CE-091652B2624C}" type="slidenum">
              <a:rPr lang="en-CA" altLang="en-US"/>
              <a:pPr>
                <a:defRPr/>
              </a:pPr>
              <a:t>‹#›</a:t>
            </a:fld>
            <a:endParaRPr lang="en-CA" altLang="en-US"/>
          </a:p>
        </p:txBody>
      </p:sp>
    </p:spTree>
    <p:extLst>
      <p:ext uri="{BB962C8B-B14F-4D97-AF65-F5344CB8AC3E}">
        <p14:creationId xmlns:p14="http://schemas.microsoft.com/office/powerpoint/2010/main" val="218290153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1350" b="0" i="0">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1350" b="0" i="0">
                <a:latin typeface="Arial" panose="020B0604020202020204" pitchFamily="34" charset="0"/>
                <a:cs typeface="Arial" panose="020B0604020202020204" pitchFamily="34" charset="0"/>
              </a:defRPr>
            </a:lvl1pPr>
            <a:lvl2pPr>
              <a:defRPr sz="1125" b="0" i="0">
                <a:latin typeface="Arial" panose="020B0604020202020204" pitchFamily="34" charset="0"/>
                <a:cs typeface="Arial" panose="020B0604020202020204" pitchFamily="34" charset="0"/>
              </a:defRPr>
            </a:lvl2pPr>
            <a:lvl3pPr>
              <a:defRPr sz="1013" b="0" i="0">
                <a:latin typeface="Arial" panose="020B0604020202020204" pitchFamily="34" charset="0"/>
                <a:cs typeface="Arial" panose="020B0604020202020204" pitchFamily="34" charset="0"/>
              </a:defRPr>
            </a:lvl3pPr>
            <a:lvl4pPr>
              <a:defRPr sz="900" b="0" i="0">
                <a:latin typeface="Arial" panose="020B0604020202020204" pitchFamily="34" charset="0"/>
                <a:cs typeface="Arial" panose="020B0604020202020204" pitchFamily="34" charset="0"/>
              </a:defRPr>
            </a:lvl4pPr>
            <a:lvl5pPr>
              <a:defRPr sz="900" b="0" i="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24000"/>
            <a:ext cx="5389033" cy="639762"/>
          </a:xfrm>
        </p:spPr>
        <p:txBody>
          <a:bodyPr anchor="b"/>
          <a:lstStyle>
            <a:lvl1pPr marL="0" indent="0">
              <a:buNone/>
              <a:defRPr sz="1350" b="0" i="0">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63762"/>
            <a:ext cx="5389033" cy="3951288"/>
          </a:xfrm>
        </p:spPr>
        <p:txBody>
          <a:bodyPr/>
          <a:lstStyle>
            <a:lvl1pPr>
              <a:defRPr sz="1350" b="0" i="0">
                <a:latin typeface="Arial" panose="020B0604020202020204" pitchFamily="34" charset="0"/>
                <a:cs typeface="Arial" panose="020B0604020202020204" pitchFamily="34" charset="0"/>
              </a:defRPr>
            </a:lvl1pPr>
            <a:lvl2pPr>
              <a:defRPr sz="1125" b="0" i="0">
                <a:latin typeface="Arial" panose="020B0604020202020204" pitchFamily="34" charset="0"/>
                <a:cs typeface="Arial" panose="020B0604020202020204" pitchFamily="34" charset="0"/>
              </a:defRPr>
            </a:lvl2pPr>
            <a:lvl3pPr>
              <a:defRPr sz="1013" b="0" i="0">
                <a:latin typeface="Arial" panose="020B0604020202020204" pitchFamily="34" charset="0"/>
                <a:cs typeface="Arial" panose="020B0604020202020204" pitchFamily="34" charset="0"/>
              </a:defRPr>
            </a:lvl3pPr>
            <a:lvl4pPr>
              <a:defRPr sz="900" b="0" i="0">
                <a:latin typeface="Arial" panose="020B0604020202020204" pitchFamily="34" charset="0"/>
                <a:cs typeface="Arial" panose="020B0604020202020204" pitchFamily="34" charset="0"/>
              </a:defRPr>
            </a:lvl4pPr>
            <a:lvl5pPr>
              <a:defRPr sz="900" b="0" i="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D9B325DA-EAC2-4917-8D71-F7970813CCE4}"/>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8" name="Slide Number Placeholder 8">
            <a:extLst>
              <a:ext uri="{FF2B5EF4-FFF2-40B4-BE49-F238E27FC236}">
                <a16:creationId xmlns:a16="http://schemas.microsoft.com/office/drawing/2014/main" id="{78C33C85-60CD-460F-ADE8-5E6339FD9C8B}"/>
              </a:ext>
            </a:extLst>
          </p:cNvPr>
          <p:cNvSpPr>
            <a:spLocks noGrp="1"/>
          </p:cNvSpPr>
          <p:nvPr>
            <p:ph type="sldNum" sz="quarter" idx="11"/>
          </p:nvPr>
        </p:nvSpPr>
        <p:spPr/>
        <p:txBody>
          <a:bodyPr/>
          <a:lstStyle>
            <a:lvl1pPr>
              <a:defRPr smtClean="0"/>
            </a:lvl1pPr>
          </a:lstStyle>
          <a:p>
            <a:pPr>
              <a:defRPr/>
            </a:pPr>
            <a:fld id="{F5BB7B3F-7A68-442D-8096-A341AEE3E04A}" type="slidenum">
              <a:rPr lang="en-CA" altLang="en-US"/>
              <a:pPr>
                <a:defRPr/>
              </a:pPr>
              <a:t>‹#›</a:t>
            </a:fld>
            <a:endParaRPr lang="en-CA" altLang="en-US"/>
          </a:p>
        </p:txBody>
      </p:sp>
    </p:spTree>
    <p:extLst>
      <p:ext uri="{BB962C8B-B14F-4D97-AF65-F5344CB8AC3E}">
        <p14:creationId xmlns:p14="http://schemas.microsoft.com/office/powerpoint/2010/main" val="399194483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47EBB1DF-AF17-48A2-810C-3625773C950C}"/>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4" name="Slide Number Placeholder 4">
            <a:extLst>
              <a:ext uri="{FF2B5EF4-FFF2-40B4-BE49-F238E27FC236}">
                <a16:creationId xmlns:a16="http://schemas.microsoft.com/office/drawing/2014/main" id="{1A2ABD46-CBB0-4D12-93F5-16C55F81FA7A}"/>
              </a:ext>
            </a:extLst>
          </p:cNvPr>
          <p:cNvSpPr>
            <a:spLocks noGrp="1"/>
          </p:cNvSpPr>
          <p:nvPr>
            <p:ph type="sldNum" sz="quarter" idx="11"/>
          </p:nvPr>
        </p:nvSpPr>
        <p:spPr/>
        <p:txBody>
          <a:bodyPr/>
          <a:lstStyle>
            <a:lvl1pPr>
              <a:defRPr smtClean="0"/>
            </a:lvl1pPr>
          </a:lstStyle>
          <a:p>
            <a:pPr>
              <a:defRPr/>
            </a:pPr>
            <a:fld id="{A07FD48A-22D1-4290-8D37-62D073888153}" type="slidenum">
              <a:rPr lang="en-CA" altLang="en-US"/>
              <a:pPr>
                <a:defRPr/>
              </a:pPr>
              <a:t>‹#›</a:t>
            </a:fld>
            <a:endParaRPr lang="en-CA" altLang="en-US"/>
          </a:p>
        </p:txBody>
      </p:sp>
    </p:spTree>
    <p:extLst>
      <p:ext uri="{BB962C8B-B14F-4D97-AF65-F5344CB8AC3E}">
        <p14:creationId xmlns:p14="http://schemas.microsoft.com/office/powerpoint/2010/main" val="276892786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582DFEBD-3CD5-41EC-B521-819A76346A96}"/>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3" name="Slide Number Placeholder 3">
            <a:extLst>
              <a:ext uri="{FF2B5EF4-FFF2-40B4-BE49-F238E27FC236}">
                <a16:creationId xmlns:a16="http://schemas.microsoft.com/office/drawing/2014/main" id="{01D7D69B-112C-44E0-BAC4-F6F64B65121D}"/>
              </a:ext>
            </a:extLst>
          </p:cNvPr>
          <p:cNvSpPr>
            <a:spLocks noGrp="1"/>
          </p:cNvSpPr>
          <p:nvPr>
            <p:ph type="sldNum" sz="quarter" idx="11"/>
          </p:nvPr>
        </p:nvSpPr>
        <p:spPr/>
        <p:txBody>
          <a:bodyPr/>
          <a:lstStyle>
            <a:lvl1pPr>
              <a:defRPr smtClean="0"/>
            </a:lvl1pPr>
          </a:lstStyle>
          <a:p>
            <a:pPr>
              <a:defRPr/>
            </a:pPr>
            <a:fld id="{13CE4790-5E4F-4CD5-AA90-598F0240AAC4}" type="slidenum">
              <a:rPr lang="en-CA" altLang="en-US"/>
              <a:pPr>
                <a:defRPr/>
              </a:pPr>
              <a:t>‹#›</a:t>
            </a:fld>
            <a:endParaRPr lang="en-CA" altLang="en-US"/>
          </a:p>
        </p:txBody>
      </p:sp>
    </p:spTree>
    <p:extLst>
      <p:ext uri="{BB962C8B-B14F-4D97-AF65-F5344CB8AC3E}">
        <p14:creationId xmlns:p14="http://schemas.microsoft.com/office/powerpoint/2010/main" val="561280593"/>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b="0" i="0">
                <a:latin typeface="Arial" panose="020B0604020202020204" pitchFamily="34" charset="0"/>
                <a:cs typeface="Arial" panose="020B0604020202020204" pitchFamily="34" charset="0"/>
              </a:defRPr>
            </a:lvl1pPr>
            <a:lvl2pPr>
              <a:defRPr sz="1575"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125" b="0" i="0">
                <a:latin typeface="Arial" panose="020B0604020202020204" pitchFamily="34" charset="0"/>
                <a:cs typeface="Arial" panose="020B0604020202020204" pitchFamily="34" charset="0"/>
              </a:defRPr>
            </a:lvl4pPr>
            <a:lvl5pPr>
              <a:defRPr sz="1125" b="0" i="0">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b="0" i="0">
                <a:latin typeface="Arial" panose="020B0604020202020204" pitchFamily="34" charset="0"/>
                <a:cs typeface="Arial" panose="020B0604020202020204" pitchFamily="34"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Footer Placeholder 5">
            <a:extLst>
              <a:ext uri="{FF2B5EF4-FFF2-40B4-BE49-F238E27FC236}">
                <a16:creationId xmlns:a16="http://schemas.microsoft.com/office/drawing/2014/main" id="{79630AB2-3B19-46EF-A3EC-B183DF168E5A}"/>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C4A5207D-B92C-4349-BC1D-ED6565E18DC9}"/>
              </a:ext>
            </a:extLst>
          </p:cNvPr>
          <p:cNvSpPr>
            <a:spLocks noGrp="1"/>
          </p:cNvSpPr>
          <p:nvPr>
            <p:ph type="sldNum" sz="quarter" idx="11"/>
          </p:nvPr>
        </p:nvSpPr>
        <p:spPr/>
        <p:txBody>
          <a:bodyPr/>
          <a:lstStyle>
            <a:lvl1pPr>
              <a:defRPr smtClean="0"/>
            </a:lvl1pPr>
          </a:lstStyle>
          <a:p>
            <a:pPr>
              <a:defRPr/>
            </a:pPr>
            <a:fld id="{01D40BC7-80E2-478C-9D4C-8978CB6B48F4}" type="slidenum">
              <a:rPr lang="en-CA" altLang="en-US"/>
              <a:pPr>
                <a:defRPr/>
              </a:pPr>
              <a:t>‹#›</a:t>
            </a:fld>
            <a:endParaRPr lang="en-CA" altLang="en-US"/>
          </a:p>
        </p:txBody>
      </p:sp>
    </p:spTree>
    <p:extLst>
      <p:ext uri="{BB962C8B-B14F-4D97-AF65-F5344CB8AC3E}">
        <p14:creationId xmlns:p14="http://schemas.microsoft.com/office/powerpoint/2010/main" val="11517760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1C768E1-64F0-4788-89C9-CDFCFF3063CC}"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3108509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3647"/>
            <a:ext cx="7315200" cy="566738"/>
          </a:xfrm>
        </p:spPr>
        <p:txBody>
          <a:bodyPr anchor="b"/>
          <a:lstStyle>
            <a:lvl1pPr algn="l">
              <a:defRPr sz="1125"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1800" b="0" i="0">
                <a:latin typeface="Arial" panose="020B0604020202020204" pitchFamily="34" charset="0"/>
                <a:cs typeface="Arial" panose="020B0604020202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p>
        </p:txBody>
      </p:sp>
      <p:sp>
        <p:nvSpPr>
          <p:cNvPr id="4" name="Text Placeholder 3"/>
          <p:cNvSpPr>
            <a:spLocks noGrp="1"/>
          </p:cNvSpPr>
          <p:nvPr>
            <p:ph type="body" sz="half" idx="2"/>
          </p:nvPr>
        </p:nvSpPr>
        <p:spPr>
          <a:xfrm>
            <a:off x="2389717" y="5290385"/>
            <a:ext cx="7315200" cy="804862"/>
          </a:xfrm>
        </p:spPr>
        <p:txBody>
          <a:bodyPr/>
          <a:lstStyle>
            <a:lvl1pPr marL="0" indent="0">
              <a:buNone/>
              <a:defRPr sz="788" b="0" i="0">
                <a:latin typeface="Arial" panose="020B0604020202020204" pitchFamily="34" charset="0"/>
                <a:cs typeface="Arial" panose="020B0604020202020204" pitchFamily="34"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Footer Placeholder 5">
            <a:extLst>
              <a:ext uri="{FF2B5EF4-FFF2-40B4-BE49-F238E27FC236}">
                <a16:creationId xmlns:a16="http://schemas.microsoft.com/office/drawing/2014/main" id="{BE6D925D-0944-4D42-B7A3-42E6D8B53F1C}"/>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1869E2BE-4094-446A-8891-3AA8C8153960}"/>
              </a:ext>
            </a:extLst>
          </p:cNvPr>
          <p:cNvSpPr>
            <a:spLocks noGrp="1"/>
          </p:cNvSpPr>
          <p:nvPr>
            <p:ph type="sldNum" sz="quarter" idx="11"/>
          </p:nvPr>
        </p:nvSpPr>
        <p:spPr/>
        <p:txBody>
          <a:bodyPr/>
          <a:lstStyle>
            <a:lvl1pPr>
              <a:defRPr smtClean="0"/>
            </a:lvl1pPr>
          </a:lstStyle>
          <a:p>
            <a:pPr>
              <a:defRPr/>
            </a:pPr>
            <a:fld id="{AFC3A32A-BF8E-4D56-AC9E-6FB263EE4A62}" type="slidenum">
              <a:rPr lang="en-CA" altLang="en-US"/>
              <a:pPr>
                <a:defRPr/>
              </a:pPr>
              <a:t>‹#›</a:t>
            </a:fld>
            <a:endParaRPr lang="en-CA" altLang="en-US"/>
          </a:p>
        </p:txBody>
      </p:sp>
    </p:spTree>
    <p:extLst>
      <p:ext uri="{BB962C8B-B14F-4D97-AF65-F5344CB8AC3E}">
        <p14:creationId xmlns:p14="http://schemas.microsoft.com/office/powerpoint/2010/main" val="2684691509"/>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D425AFF-2503-4D94-B31B-194F8BB81CB8}"/>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9C66E899-2B83-4CE1-A4DC-B4F69AEAEBA5}"/>
              </a:ext>
            </a:extLst>
          </p:cNvPr>
          <p:cNvSpPr>
            <a:spLocks noGrp="1"/>
          </p:cNvSpPr>
          <p:nvPr>
            <p:ph type="sldNum" sz="quarter" idx="11"/>
          </p:nvPr>
        </p:nvSpPr>
        <p:spPr/>
        <p:txBody>
          <a:bodyPr/>
          <a:lstStyle>
            <a:lvl1pPr>
              <a:defRPr smtClean="0"/>
            </a:lvl1pPr>
          </a:lstStyle>
          <a:p>
            <a:pPr>
              <a:defRPr/>
            </a:pPr>
            <a:fld id="{05C1FD01-3D3F-4818-8263-9D8C131C34C8}" type="slidenum">
              <a:rPr lang="en-CA" altLang="en-US"/>
              <a:pPr>
                <a:defRPr/>
              </a:pPr>
              <a:t>‹#›</a:t>
            </a:fld>
            <a:endParaRPr lang="en-CA" altLang="en-US"/>
          </a:p>
        </p:txBody>
      </p:sp>
    </p:spTree>
    <p:extLst>
      <p:ext uri="{BB962C8B-B14F-4D97-AF65-F5344CB8AC3E}">
        <p14:creationId xmlns:p14="http://schemas.microsoft.com/office/powerpoint/2010/main" val="134845278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41179872-EFCF-49AF-81F8-B5D92B8CB3FD}"/>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A452001E-4E62-40C5-AA98-064796D1CB87}"/>
              </a:ext>
            </a:extLst>
          </p:cNvPr>
          <p:cNvSpPr>
            <a:spLocks noGrp="1"/>
          </p:cNvSpPr>
          <p:nvPr>
            <p:ph type="sldNum" sz="quarter" idx="11"/>
          </p:nvPr>
        </p:nvSpPr>
        <p:spPr/>
        <p:txBody>
          <a:bodyPr/>
          <a:lstStyle>
            <a:lvl1pPr>
              <a:defRPr smtClean="0"/>
            </a:lvl1pPr>
          </a:lstStyle>
          <a:p>
            <a:pPr>
              <a:defRPr/>
            </a:pPr>
            <a:fld id="{CAFD044C-1130-4AC0-AB3C-97108A51BA15}" type="slidenum">
              <a:rPr lang="en-CA" altLang="en-US"/>
              <a:pPr>
                <a:defRPr/>
              </a:pPr>
              <a:t>‹#›</a:t>
            </a:fld>
            <a:endParaRPr lang="en-CA" altLang="en-US"/>
          </a:p>
        </p:txBody>
      </p:sp>
    </p:spTree>
    <p:extLst>
      <p:ext uri="{BB962C8B-B14F-4D97-AF65-F5344CB8AC3E}">
        <p14:creationId xmlns:p14="http://schemas.microsoft.com/office/powerpoint/2010/main" val="389791494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7CC3AB-53C5-4657-887A-7A6DCC61A7DD}" type="slidenum">
              <a:rPr lang="fr-CA" smtClean="0"/>
              <a:t>‹#›</a:t>
            </a:fld>
            <a:endParaRPr lang="fr-CA"/>
          </a:p>
        </p:txBody>
      </p:sp>
    </p:spTree>
    <p:extLst>
      <p:ext uri="{BB962C8B-B14F-4D97-AF65-F5344CB8AC3E}">
        <p14:creationId xmlns:p14="http://schemas.microsoft.com/office/powerpoint/2010/main" val="12409198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614AB0DD-8848-4A4F-8C12-3DF41477934B}" type="slidenum">
              <a:rPr lang="en-CA" smtClean="0"/>
              <a:pPr>
                <a:defRPr/>
              </a:pPr>
              <a:t>‹#›</a:t>
            </a:fld>
            <a:endParaRPr lang="en-CA"/>
          </a:p>
        </p:txBody>
      </p:sp>
    </p:spTree>
    <p:extLst>
      <p:ext uri="{BB962C8B-B14F-4D97-AF65-F5344CB8AC3E}">
        <p14:creationId xmlns:p14="http://schemas.microsoft.com/office/powerpoint/2010/main" val="40664829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0C28EDA4-170C-408A-961D-61C6B295029A}" type="slidenum">
              <a:rPr lang="en-CA" smtClean="0"/>
              <a:pPr>
                <a:defRPr/>
              </a:pPr>
              <a:t>‹#›</a:t>
            </a:fld>
            <a:endParaRPr lang="en-CA"/>
          </a:p>
        </p:txBody>
      </p:sp>
    </p:spTree>
    <p:extLst>
      <p:ext uri="{BB962C8B-B14F-4D97-AF65-F5344CB8AC3E}">
        <p14:creationId xmlns:p14="http://schemas.microsoft.com/office/powerpoint/2010/main" val="19065557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D70DD470-93EA-41C9-9837-60B2D3C7C5A5}" type="slidenum">
              <a:rPr lang="en-CA" smtClean="0"/>
              <a:pPr>
                <a:defRPr/>
              </a:pPr>
              <a:t>‹#›</a:t>
            </a:fld>
            <a:endParaRPr lang="en-CA"/>
          </a:p>
        </p:txBody>
      </p:sp>
    </p:spTree>
    <p:extLst>
      <p:ext uri="{BB962C8B-B14F-4D97-AF65-F5344CB8AC3E}">
        <p14:creationId xmlns:p14="http://schemas.microsoft.com/office/powerpoint/2010/main" val="23289827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pPr>
              <a:defRPr/>
            </a:pPr>
            <a:fld id="{095AD4D1-BCA3-4F46-8324-0CF4492578F8}" type="slidenum">
              <a:rPr lang="en-CA" smtClean="0"/>
              <a:pPr>
                <a:defRPr/>
              </a:pPr>
              <a:t>‹#›</a:t>
            </a:fld>
            <a:endParaRPr lang="en-CA"/>
          </a:p>
        </p:txBody>
      </p:sp>
    </p:spTree>
    <p:extLst>
      <p:ext uri="{BB962C8B-B14F-4D97-AF65-F5344CB8AC3E}">
        <p14:creationId xmlns:p14="http://schemas.microsoft.com/office/powerpoint/2010/main" val="19930384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pPr>
              <a:defRPr/>
            </a:pPr>
            <a:fld id="{3368D658-3916-4B64-BAB0-1FB1D25FDCB2}" type="slidenum">
              <a:rPr lang="en-CA" smtClean="0"/>
              <a:pPr>
                <a:defRPr/>
              </a:pPr>
              <a:t>‹#›</a:t>
            </a:fld>
            <a:endParaRPr lang="en-CA"/>
          </a:p>
        </p:txBody>
      </p:sp>
    </p:spTree>
    <p:extLst>
      <p:ext uri="{BB962C8B-B14F-4D97-AF65-F5344CB8AC3E}">
        <p14:creationId xmlns:p14="http://schemas.microsoft.com/office/powerpoint/2010/main" val="5566894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pPr>
              <a:defRPr/>
            </a:pPr>
            <a:fld id="{EBEFD00C-8308-407C-A489-BCDEB93CAC9A}" type="slidenum">
              <a:rPr lang="en-CA" smtClean="0"/>
              <a:pPr>
                <a:defRPr/>
              </a:pPr>
              <a:t>‹#›</a:t>
            </a:fld>
            <a:endParaRPr lang="en-CA"/>
          </a:p>
        </p:txBody>
      </p:sp>
    </p:spTree>
    <p:extLst>
      <p:ext uri="{BB962C8B-B14F-4D97-AF65-F5344CB8AC3E}">
        <p14:creationId xmlns:p14="http://schemas.microsoft.com/office/powerpoint/2010/main" val="1895097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7CC3AB-53C5-4657-887A-7A6DCC61A7DD}" type="slidenum">
              <a:rPr lang="fr-CA" smtClean="0"/>
              <a:t>‹#›</a:t>
            </a:fld>
            <a:endParaRPr lang="fr-CA"/>
          </a:p>
        </p:txBody>
      </p:sp>
    </p:spTree>
    <p:extLst>
      <p:ext uri="{BB962C8B-B14F-4D97-AF65-F5344CB8AC3E}">
        <p14:creationId xmlns:p14="http://schemas.microsoft.com/office/powerpoint/2010/main" val="24832880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fr-CA"/>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B0C6C661-5DD4-4AA5-8695-CF62ACE92D4D}" type="slidenum">
              <a:rPr lang="en-CA" smtClean="0"/>
              <a:pPr>
                <a:defRPr/>
              </a:pPr>
              <a:t>‹#›</a:t>
            </a:fld>
            <a:endParaRPr lang="en-CA"/>
          </a:p>
        </p:txBody>
      </p:sp>
    </p:spTree>
    <p:extLst>
      <p:ext uri="{BB962C8B-B14F-4D97-AF65-F5344CB8AC3E}">
        <p14:creationId xmlns:p14="http://schemas.microsoft.com/office/powerpoint/2010/main" val="27078886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fr-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790E2766-6AE4-41A6-9423-7D58E718923F}" type="slidenum">
              <a:rPr lang="en-CA" smtClean="0"/>
              <a:pPr>
                <a:defRPr/>
              </a:pPr>
              <a:t>‹#›</a:t>
            </a:fld>
            <a:endParaRPr lang="en-CA"/>
          </a:p>
        </p:txBody>
      </p:sp>
    </p:spTree>
    <p:extLst>
      <p:ext uri="{BB962C8B-B14F-4D97-AF65-F5344CB8AC3E}">
        <p14:creationId xmlns:p14="http://schemas.microsoft.com/office/powerpoint/2010/main" val="5566462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3E210551-A56A-4804-8329-6DB93110255A}" type="slidenum">
              <a:rPr lang="en-CA" smtClean="0"/>
              <a:pPr>
                <a:defRPr/>
              </a:pPr>
              <a:t>‹#›</a:t>
            </a:fld>
            <a:endParaRPr lang="en-CA"/>
          </a:p>
        </p:txBody>
      </p:sp>
    </p:spTree>
    <p:extLst>
      <p:ext uri="{BB962C8B-B14F-4D97-AF65-F5344CB8AC3E}">
        <p14:creationId xmlns:p14="http://schemas.microsoft.com/office/powerpoint/2010/main" val="11048680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E1C768E1-64F0-4788-89C9-CDFCFF3063CC}" type="slidenum">
              <a:rPr lang="en-CA" smtClean="0"/>
              <a:pPr>
                <a:defRPr/>
              </a:pPr>
              <a:t>‹#›</a:t>
            </a:fld>
            <a:endParaRPr lang="en-CA"/>
          </a:p>
        </p:txBody>
      </p:sp>
    </p:spTree>
    <p:extLst>
      <p:ext uri="{BB962C8B-B14F-4D97-AF65-F5344CB8AC3E}">
        <p14:creationId xmlns:p14="http://schemas.microsoft.com/office/powerpoint/2010/main" val="24416971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6"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3119669" y="360040"/>
            <a:ext cx="9072331" cy="764704"/>
          </a:xfrm>
        </p:spPr>
        <p:txBody>
          <a:bodyPr>
            <a:noAutofit/>
          </a:bodyPr>
          <a:lstStyle>
            <a:lvl1pPr algn="l">
              <a:defRPr sz="1500" b="1">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285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4751851" y="6356353"/>
            <a:ext cx="284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2239F8FD-FE00-4FA5-929B-49169E311E15}" type="slidenum">
              <a:rPr lang="en-CA" smtClean="0"/>
              <a:pPr/>
              <a:t>‹#›</a:t>
            </a:fld>
            <a:endParaRPr lang="en-CA"/>
          </a:p>
        </p:txBody>
      </p:sp>
    </p:spTree>
    <p:extLst>
      <p:ext uri="{BB962C8B-B14F-4D97-AF65-F5344CB8AC3E}">
        <p14:creationId xmlns:p14="http://schemas.microsoft.com/office/powerpoint/2010/main" val="1529597329"/>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7" y="31668"/>
            <a:ext cx="7104789" cy="733039"/>
          </a:xfrm>
        </p:spPr>
        <p:txBody>
          <a:bodyPr>
            <a:normAutofit/>
          </a:bodyPr>
          <a:lstStyle>
            <a:lvl1pPr>
              <a:defRPr sz="15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57175" indent="-257175" algn="ctr">
              <a:spcBef>
                <a:spcPct val="20000"/>
              </a:spcBef>
              <a:buClr>
                <a:srgbClr val="800000"/>
              </a:buClr>
              <a:buFont typeface="Wingdings" charset="0"/>
              <a:buNone/>
            </a:pPr>
            <a:r>
              <a:rPr lang="en-US" sz="1050" b="0" dirty="0">
                <a:solidFill>
                  <a:schemeClr val="bg1"/>
                </a:solidFill>
                <a:latin typeface="Arial"/>
                <a:cs typeface="Arial"/>
              </a:rPr>
              <a:t>Telfer Executive Programs</a:t>
            </a:r>
          </a:p>
          <a:p>
            <a:pPr marL="257175" indent="-257175" algn="ctr">
              <a:spcBef>
                <a:spcPct val="20000"/>
              </a:spcBef>
              <a:buClr>
                <a:srgbClr val="800000"/>
              </a:buClr>
              <a:buFont typeface="Wingdings" charset="0"/>
              <a:buNone/>
            </a:pPr>
            <a:r>
              <a:rPr lang="en-US" sz="1050" b="0" dirty="0">
                <a:solidFill>
                  <a:schemeClr val="bg1"/>
                </a:solidFill>
                <a:latin typeface="Arial"/>
                <a:cs typeface="Arial"/>
              </a:rPr>
              <a:t>Centre for Executive Leadership</a:t>
            </a:r>
          </a:p>
          <a:p>
            <a:pPr marL="257175" indent="-257175" algn="ctr">
              <a:spcBef>
                <a:spcPct val="20000"/>
              </a:spcBef>
              <a:buClr>
                <a:srgbClr val="800000"/>
              </a:buClr>
              <a:buFont typeface="Wingdings" charset="0"/>
              <a:buNone/>
            </a:pPr>
            <a:r>
              <a:rPr lang="en-US" sz="1050" b="0" dirty="0">
                <a:solidFill>
                  <a:schemeClr val="bg1"/>
                </a:solidFill>
                <a:latin typeface="Arial"/>
                <a:cs typeface="Arial"/>
              </a:rPr>
              <a:t>45 O’Connor Street, Suite 350</a:t>
            </a:r>
          </a:p>
          <a:p>
            <a:pPr marL="257175" indent="-257175" algn="ctr">
              <a:spcBef>
                <a:spcPct val="20000"/>
              </a:spcBef>
              <a:buClr>
                <a:srgbClr val="800000"/>
              </a:buClr>
              <a:buFont typeface="Wingdings" charset="0"/>
              <a:buNone/>
            </a:pPr>
            <a:r>
              <a:rPr lang="en-US" sz="1050" b="0" dirty="0">
                <a:solidFill>
                  <a:schemeClr val="bg1"/>
                </a:solidFill>
                <a:latin typeface="Arial"/>
                <a:cs typeface="Arial"/>
              </a:rPr>
              <a:t>Ottawa,</a:t>
            </a:r>
            <a:r>
              <a:rPr lang="en-US" sz="1050" b="0" baseline="0" dirty="0">
                <a:solidFill>
                  <a:schemeClr val="bg1"/>
                </a:solidFill>
                <a:latin typeface="Arial"/>
                <a:cs typeface="Arial"/>
              </a:rPr>
              <a:t> Ontario K1P 1A4</a:t>
            </a:r>
            <a:endParaRPr lang="en-US" sz="1050" b="0" dirty="0">
              <a:solidFill>
                <a:schemeClr val="bg1"/>
              </a:solidFill>
              <a:latin typeface="Arial"/>
              <a:cs typeface="Arial"/>
            </a:endParaRPr>
          </a:p>
          <a:p>
            <a:pPr marL="257175" indent="-257175" algn="ctr">
              <a:spcBef>
                <a:spcPct val="20000"/>
              </a:spcBef>
              <a:buClr>
                <a:srgbClr val="800000"/>
              </a:buClr>
              <a:buFont typeface="Wingdings" charset="0"/>
              <a:buNone/>
            </a:pPr>
            <a:endParaRPr lang="fr-CA" sz="1050" b="0" dirty="0">
              <a:solidFill>
                <a:schemeClr val="bg1"/>
              </a:solidFill>
              <a:latin typeface="Arial"/>
              <a:cs typeface="Arial"/>
            </a:endParaRPr>
          </a:p>
          <a:p>
            <a:pPr marL="257175" indent="-257175" algn="ctr">
              <a:spcBef>
                <a:spcPct val="20000"/>
              </a:spcBef>
              <a:buClr>
                <a:srgbClr val="800000"/>
              </a:buClr>
              <a:buFont typeface="Wingdings" charset="0"/>
              <a:buNone/>
            </a:pPr>
            <a:r>
              <a:rPr lang="fr-CA" sz="1050" b="0" dirty="0">
                <a:solidFill>
                  <a:schemeClr val="bg1"/>
                </a:solidFill>
                <a:latin typeface="Arial"/>
                <a:cs typeface="Arial"/>
              </a:rPr>
              <a:t>Tel.: 613-564-0818</a:t>
            </a:r>
          </a:p>
          <a:p>
            <a:pPr marL="257175" indent="-257175" algn="ctr">
              <a:spcBef>
                <a:spcPct val="20000"/>
              </a:spcBef>
              <a:buClr>
                <a:srgbClr val="800000"/>
              </a:buClr>
              <a:buFont typeface="Wingdings" charset="0"/>
              <a:buNone/>
            </a:pPr>
            <a:endParaRPr lang="fr-CA" sz="1050" b="0" dirty="0">
              <a:solidFill>
                <a:schemeClr val="bg1"/>
              </a:solidFill>
              <a:latin typeface="Arial"/>
              <a:cs typeface="Arial"/>
            </a:endParaRPr>
          </a:p>
          <a:p>
            <a:pPr marL="257175" marR="0" indent="-257175" algn="ctr" defTabSz="685800" rtl="0" eaLnBrk="1" fontAlgn="auto" latinLnBrk="0" hangingPunct="1">
              <a:lnSpc>
                <a:spcPct val="100000"/>
              </a:lnSpc>
              <a:spcBef>
                <a:spcPct val="20000"/>
              </a:spcBef>
              <a:spcAft>
                <a:spcPts val="0"/>
              </a:spcAft>
              <a:buClr>
                <a:srgbClr val="800000"/>
              </a:buClr>
              <a:buSzTx/>
              <a:buFont typeface="Wingdings" charset="0"/>
              <a:buNone/>
              <a:tabLst/>
              <a:defRPr/>
            </a:pPr>
            <a:r>
              <a:rPr lang="fr-CA" sz="1050" dirty="0">
                <a:solidFill>
                  <a:schemeClr val="bg1"/>
                </a:solidFill>
                <a:latin typeface="Arial"/>
                <a:cs typeface="Arial"/>
              </a:rPr>
              <a:t>execed@telfer.uOttawa.ca</a:t>
            </a:r>
          </a:p>
          <a:p>
            <a:pPr marL="257175" marR="0" indent="-257175" algn="ctr" defTabSz="685800" rtl="0" eaLnBrk="1" fontAlgn="auto" latinLnBrk="0" hangingPunct="1">
              <a:lnSpc>
                <a:spcPct val="100000"/>
              </a:lnSpc>
              <a:spcBef>
                <a:spcPct val="20000"/>
              </a:spcBef>
              <a:spcAft>
                <a:spcPts val="0"/>
              </a:spcAft>
              <a:buClr>
                <a:srgbClr val="800000"/>
              </a:buClr>
              <a:buSzTx/>
              <a:buFont typeface="Wingdings" charset="0"/>
              <a:buNone/>
              <a:tabLst/>
              <a:defRPr/>
            </a:pPr>
            <a:r>
              <a:rPr lang="fr-CA" sz="1050" dirty="0">
                <a:solidFill>
                  <a:schemeClr val="bg1"/>
                </a:solidFill>
                <a:latin typeface="Arial"/>
                <a:cs typeface="Arial"/>
              </a:rPr>
              <a:t>telfer.uOttawa.ca</a:t>
            </a:r>
            <a:endParaRPr lang="en-US" sz="1050" dirty="0">
              <a:solidFill>
                <a:schemeClr val="bg1"/>
              </a:solidFill>
              <a:latin typeface="Arial"/>
              <a:cs typeface="Arial"/>
            </a:endParaRPr>
          </a:p>
          <a:p>
            <a:pPr marL="257175" indent="-257175" algn="ctr">
              <a:spcBef>
                <a:spcPct val="20000"/>
              </a:spcBef>
              <a:buClr>
                <a:srgbClr val="800000"/>
              </a:buClr>
              <a:buFont typeface="Wingdings" charset="0"/>
              <a:buNone/>
            </a:pPr>
            <a:endParaRPr lang="fr-CA" sz="1050" b="0" dirty="0">
              <a:solidFill>
                <a:schemeClr val="bg1"/>
              </a:solidFill>
              <a:latin typeface="Arial"/>
              <a:cs typeface="Arial"/>
            </a:endParaRPr>
          </a:p>
          <a:p>
            <a:pPr marL="257175" indent="-257175" algn="ctr">
              <a:spcBef>
                <a:spcPct val="20000"/>
              </a:spcBef>
              <a:buClr>
                <a:srgbClr val="800000"/>
              </a:buClr>
              <a:buFont typeface="Wingdings" charset="0"/>
              <a:buNone/>
            </a:pPr>
            <a:endParaRPr lang="en-US" sz="1050" b="0" dirty="0">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6" name="Picture 10" descr="LA background"/>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135333"/>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752590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413933"/>
            <a:ext cx="1666384" cy="249958"/>
          </a:xfrm>
          <a:prstGeom prst="rect">
            <a:avLst/>
          </a:prstGeom>
        </p:spPr>
      </p:pic>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6414523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690849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88211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614AB0DD-8848-4A4F-8C12-3DF41477934B}" type="slidenum">
              <a:rPr lang="en-CA" smtClean="0"/>
              <a:pPr>
                <a:defRPr/>
              </a:pPr>
              <a:t>‹#›</a:t>
            </a:fld>
            <a:endParaRPr lang="en-CA"/>
          </a:p>
        </p:txBody>
      </p:sp>
    </p:spTree>
    <p:extLst>
      <p:ext uri="{BB962C8B-B14F-4D97-AF65-F5344CB8AC3E}">
        <p14:creationId xmlns:p14="http://schemas.microsoft.com/office/powerpoint/2010/main" val="23245951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471711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7031001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41442021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4490870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3647"/>
            <a:ext cx="7315200" cy="566738"/>
          </a:xfrm>
        </p:spPr>
        <p:txBody>
          <a:bodyPr anchor="b"/>
          <a:lstStyle>
            <a:lvl1pPr algn="l">
              <a:defRPr sz="20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290385"/>
            <a:ext cx="7315200" cy="804862"/>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4642049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6273806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7885585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9415622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B3B849E-92EE-469C-B00F-3B10C9502F00}" type="slidenum">
              <a:rPr lang="en-CA"/>
              <a:pPr>
                <a:defRPr/>
              </a:pPr>
              <a:t>‹#›</a:t>
            </a:fld>
            <a:endParaRPr lang="en-CA"/>
          </a:p>
        </p:txBody>
      </p:sp>
    </p:spTree>
    <p:extLst>
      <p:ext uri="{BB962C8B-B14F-4D97-AF65-F5344CB8AC3E}">
        <p14:creationId xmlns:p14="http://schemas.microsoft.com/office/powerpoint/2010/main" val="36765424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EF861F08-FA50-4244-8DA7-12C5AC7BFC85}" type="slidenum">
              <a:rPr lang="en-CA"/>
              <a:pPr>
                <a:defRPr/>
              </a:pPr>
              <a:t>‹#›</a:t>
            </a:fld>
            <a:endParaRPr lang="en-CA"/>
          </a:p>
        </p:txBody>
      </p:sp>
    </p:spTree>
    <p:extLst>
      <p:ext uri="{BB962C8B-B14F-4D97-AF65-F5344CB8AC3E}">
        <p14:creationId xmlns:p14="http://schemas.microsoft.com/office/powerpoint/2010/main" val="6588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0C28EDA4-170C-408A-961D-61C6B295029A}" type="slidenum">
              <a:rPr lang="en-CA" smtClean="0"/>
              <a:pPr>
                <a:defRPr/>
              </a:pPr>
              <a:t>‹#›</a:t>
            </a:fld>
            <a:endParaRPr lang="en-CA"/>
          </a:p>
        </p:txBody>
      </p:sp>
    </p:spTree>
    <p:extLst>
      <p:ext uri="{BB962C8B-B14F-4D97-AF65-F5344CB8AC3E}">
        <p14:creationId xmlns:p14="http://schemas.microsoft.com/office/powerpoint/2010/main" val="15888090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62121266-93AA-4D89-A0FB-59AE111C8D4C}" type="slidenum">
              <a:rPr lang="en-CA"/>
              <a:pPr>
                <a:defRPr/>
              </a:pPr>
              <a:t>‹#›</a:t>
            </a:fld>
            <a:endParaRPr lang="en-CA"/>
          </a:p>
        </p:txBody>
      </p:sp>
    </p:spTree>
    <p:extLst>
      <p:ext uri="{BB962C8B-B14F-4D97-AF65-F5344CB8AC3E}">
        <p14:creationId xmlns:p14="http://schemas.microsoft.com/office/powerpoint/2010/main" val="7557156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8CD3CF6F-7D8D-462D-95D5-17C8819EBD7B}" type="slidenum">
              <a:rPr lang="en-CA"/>
              <a:pPr>
                <a:defRPr/>
              </a:pPr>
              <a:t>‹#›</a:t>
            </a:fld>
            <a:endParaRPr lang="en-CA"/>
          </a:p>
        </p:txBody>
      </p:sp>
    </p:spTree>
    <p:extLst>
      <p:ext uri="{BB962C8B-B14F-4D97-AF65-F5344CB8AC3E}">
        <p14:creationId xmlns:p14="http://schemas.microsoft.com/office/powerpoint/2010/main" val="4133160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499CAC40-CE28-4B46-8296-9693B38E1FE4}" type="slidenum">
              <a:rPr lang="en-CA"/>
              <a:pPr>
                <a:defRPr/>
              </a:pPr>
              <a:t>‹#›</a:t>
            </a:fld>
            <a:endParaRPr lang="en-CA"/>
          </a:p>
        </p:txBody>
      </p:sp>
    </p:spTree>
    <p:extLst>
      <p:ext uri="{BB962C8B-B14F-4D97-AF65-F5344CB8AC3E}">
        <p14:creationId xmlns:p14="http://schemas.microsoft.com/office/powerpoint/2010/main" val="23294096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F2598C46-C38C-49A9-B7E1-C25961E8635D}" type="slidenum">
              <a:rPr lang="en-CA"/>
              <a:pPr>
                <a:defRPr/>
              </a:pPr>
              <a:t>‹#›</a:t>
            </a:fld>
            <a:endParaRPr lang="en-CA"/>
          </a:p>
        </p:txBody>
      </p:sp>
    </p:spTree>
    <p:extLst>
      <p:ext uri="{BB962C8B-B14F-4D97-AF65-F5344CB8AC3E}">
        <p14:creationId xmlns:p14="http://schemas.microsoft.com/office/powerpoint/2010/main" val="40368794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0E7B332-7F08-4AF5-B2C6-2DD3D34A3F07}" type="slidenum">
              <a:rPr lang="en-CA"/>
              <a:pPr>
                <a:defRPr/>
              </a:pPr>
              <a:t>‹#›</a:t>
            </a:fld>
            <a:endParaRPr lang="en-CA"/>
          </a:p>
        </p:txBody>
      </p:sp>
    </p:spTree>
    <p:extLst>
      <p:ext uri="{BB962C8B-B14F-4D97-AF65-F5344CB8AC3E}">
        <p14:creationId xmlns:p14="http://schemas.microsoft.com/office/powerpoint/2010/main" val="330705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9A0F839-4C33-4288-B8C0-10EFC035D8CB}" type="slidenum">
              <a:rPr lang="en-CA"/>
              <a:pPr>
                <a:defRPr/>
              </a:pPr>
              <a:t>‹#›</a:t>
            </a:fld>
            <a:endParaRPr lang="en-CA"/>
          </a:p>
        </p:txBody>
      </p:sp>
    </p:spTree>
    <p:extLst>
      <p:ext uri="{BB962C8B-B14F-4D97-AF65-F5344CB8AC3E}">
        <p14:creationId xmlns:p14="http://schemas.microsoft.com/office/powerpoint/2010/main" val="20066854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5F27B64-DABC-432B-927F-4B32A3AACB0B}" type="slidenum">
              <a:rPr lang="en-CA"/>
              <a:pPr>
                <a:defRPr/>
              </a:pPr>
              <a:t>‹#›</a:t>
            </a:fld>
            <a:endParaRPr lang="en-CA"/>
          </a:p>
        </p:txBody>
      </p:sp>
    </p:spTree>
    <p:extLst>
      <p:ext uri="{BB962C8B-B14F-4D97-AF65-F5344CB8AC3E}">
        <p14:creationId xmlns:p14="http://schemas.microsoft.com/office/powerpoint/2010/main" val="6671118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F5165DA9-75BB-41FB-AC3B-A55439ECFC05}" type="slidenum">
              <a:rPr lang="en-CA"/>
              <a:pPr>
                <a:defRPr/>
              </a:pPr>
              <a:t>‹#›</a:t>
            </a:fld>
            <a:endParaRPr lang="en-CA"/>
          </a:p>
        </p:txBody>
      </p:sp>
    </p:spTree>
    <p:extLst>
      <p:ext uri="{BB962C8B-B14F-4D97-AF65-F5344CB8AC3E}">
        <p14:creationId xmlns:p14="http://schemas.microsoft.com/office/powerpoint/2010/main" val="15996806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
        <p:nvSpPr>
          <p:cNvPr id="6" name="TextBox 5">
            <a:extLst>
              <a:ext uri="{FF2B5EF4-FFF2-40B4-BE49-F238E27FC236}">
                <a16:creationId xmlns:a16="http://schemas.microsoft.com/office/drawing/2014/main" id="{3F5CEFCB-FE5C-49D4-83DF-B05BB319480C}"/>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41932507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Cen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87186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D70DD470-93EA-41C9-9837-60B2D3C7C5A5}" type="slidenum">
              <a:rPr lang="en-CA" smtClean="0"/>
              <a:pPr>
                <a:defRPr/>
              </a:pPr>
              <a:t>‹#›</a:t>
            </a:fld>
            <a:endParaRPr lang="en-CA"/>
          </a:p>
        </p:txBody>
      </p:sp>
    </p:spTree>
    <p:extLst>
      <p:ext uri="{BB962C8B-B14F-4D97-AF65-F5344CB8AC3E}">
        <p14:creationId xmlns:p14="http://schemas.microsoft.com/office/powerpoint/2010/main" val="5416955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A6A6508D-D5E7-41B6-99AB-9FCEF91EE695}"/>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7806191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10972800"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A4EFF582-70D3-406D-9EED-FC06ED15CD32}"/>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0888077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mp;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772817"/>
            <a:ext cx="10972800" cy="435334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BB10DAEC-EDBE-42A6-B1A1-A0C7C2D4F09B}"/>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4546663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mp; 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844825"/>
            <a:ext cx="10972800" cy="4281341"/>
          </a:xfrm>
        </p:spPr>
        <p:txBody>
          <a:bodyPr/>
          <a:lstStyle>
            <a:lvl1pPr marL="514350" indent="-514350">
              <a:buFont typeface="+mj-lt"/>
              <a:buAutoNum type="arabicPeriod"/>
              <a:defRPr b="0" i="0">
                <a:latin typeface="Arial" panose="020B0604020202020204" pitchFamily="34" charset="0"/>
                <a:cs typeface="Arial" panose="020B0604020202020204" pitchFamily="34" charset="0"/>
              </a:defRPr>
            </a:lvl1pPr>
            <a:lvl2pPr marL="971550" indent="-514350">
              <a:buFont typeface="+mj-lt"/>
              <a:buAutoNum type="alphaLcPeriod"/>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32D0E42A-D77D-450A-82A7-B653A66DD1C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2716961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mp; tex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6179671"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7" name="TextBox 6">
            <a:extLst>
              <a:ext uri="{FF2B5EF4-FFF2-40B4-BE49-F238E27FC236}">
                <a16:creationId xmlns:a16="http://schemas.microsoft.com/office/drawing/2014/main" id="{B36E4CB8-DBAF-4A10-8D5C-8E112028F01D}"/>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112154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mp; tex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2702091"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3791745" y="1916833"/>
            <a:ext cx="7778316"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7" name="TextBox 6">
            <a:extLst>
              <a:ext uri="{FF2B5EF4-FFF2-40B4-BE49-F238E27FC236}">
                <a16:creationId xmlns:a16="http://schemas.microsoft.com/office/drawing/2014/main" id="{35DCE054-C2FD-427F-9912-83469B53DF9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8226791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dirty="0"/>
          </a:p>
        </p:txBody>
      </p:sp>
      <p:sp>
        <p:nvSpPr>
          <p:cNvPr id="8" name="Table Placeholder 7">
            <a:extLst>
              <a:ext uri="{FF2B5EF4-FFF2-40B4-BE49-F238E27FC236}">
                <a16:creationId xmlns:a16="http://schemas.microsoft.com/office/drawing/2014/main" id="{C15ACE54-A63F-4918-A8C4-90DD97737CBF}"/>
              </a:ext>
            </a:extLst>
          </p:cNvPr>
          <p:cNvSpPr>
            <a:spLocks noGrp="1"/>
          </p:cNvSpPr>
          <p:nvPr>
            <p:ph type="tbl" sz="quarter" idx="13"/>
          </p:nvPr>
        </p:nvSpPr>
        <p:spPr>
          <a:xfrm>
            <a:off x="1199456" y="1916832"/>
            <a:ext cx="9601067" cy="3816424"/>
          </a:xfrm>
        </p:spPr>
        <p:txBody>
          <a:bodyPr/>
          <a:lstStyle/>
          <a:p>
            <a:r>
              <a:rPr lang="en-US"/>
              <a:t>Click icon to add table</a:t>
            </a:r>
            <a:endParaRPr lang="en-CA"/>
          </a:p>
        </p:txBody>
      </p:sp>
      <p:sp>
        <p:nvSpPr>
          <p:cNvPr id="7" name="TextBox 6">
            <a:extLst>
              <a:ext uri="{FF2B5EF4-FFF2-40B4-BE49-F238E27FC236}">
                <a16:creationId xmlns:a16="http://schemas.microsoft.com/office/drawing/2014/main" id="{24B1CCFC-5782-4722-ABB6-58AEAD682BD6}"/>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7246929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273141" cy="566738"/>
          </a:xfrm>
        </p:spPr>
        <p:txBody>
          <a:bodyPr anchor="b">
            <a:noAutofit/>
          </a:bodyPr>
          <a:lstStyle>
            <a:lvl1pPr algn="l">
              <a:defRPr sz="44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43340" y="1772816"/>
            <a:ext cx="1105504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1B9624E8-65A8-4047-BAB1-9E86689A47DD}"/>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6204296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7541" y="5013176"/>
            <a:ext cx="8352928" cy="566738"/>
          </a:xfrm>
        </p:spPr>
        <p:txBody>
          <a:bodyPr anchor="b">
            <a:noAutofit/>
          </a:bodyPr>
          <a:lstStyle>
            <a:lvl1pPr algn="ctr">
              <a:defRPr sz="32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438400" y="764704"/>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5490FCE1-9F8A-4182-BFAD-2C49429F42DA}"/>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3631235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dirty="0"/>
          </a:p>
        </p:txBody>
      </p:sp>
      <p:sp>
        <p:nvSpPr>
          <p:cNvPr id="5" name="TextBox 4">
            <a:extLst>
              <a:ext uri="{FF2B5EF4-FFF2-40B4-BE49-F238E27FC236}">
                <a16:creationId xmlns:a16="http://schemas.microsoft.com/office/drawing/2014/main" id="{DB3E59FC-A414-4D5B-8CD1-3EE1957D54E0}"/>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898331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pPr>
              <a:defRPr/>
            </a:pPr>
            <a:fld id="{095AD4D1-BCA3-4F46-8324-0CF4492578F8}" type="slidenum">
              <a:rPr lang="en-CA" smtClean="0"/>
              <a:pPr>
                <a:defRPr/>
              </a:pPr>
              <a:t>‹#›</a:t>
            </a:fld>
            <a:endParaRPr lang="en-CA"/>
          </a:p>
        </p:txBody>
      </p:sp>
    </p:spTree>
    <p:extLst>
      <p:ext uri="{BB962C8B-B14F-4D97-AF65-F5344CB8AC3E}">
        <p14:creationId xmlns:p14="http://schemas.microsoft.com/office/powerpoint/2010/main" val="42236419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1546166C-4AD0-4788-B3DD-CB23FEDBB83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528584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5706790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9860848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2254997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032094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719403" y="28923"/>
            <a:ext cx="10561173" cy="764704"/>
          </a:xfrm>
        </p:spPr>
        <p:txBody>
          <a:bodyPr>
            <a:noAutofit/>
          </a:bodyPr>
          <a:lstStyle>
            <a:lvl1pPr algn="l">
              <a:defRPr sz="4400" b="0">
                <a:solidFill>
                  <a:schemeClr val="tx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Box 4">
            <a:extLst>
              <a:ext uri="{FF2B5EF4-FFF2-40B4-BE49-F238E27FC236}">
                <a16:creationId xmlns:a16="http://schemas.microsoft.com/office/drawing/2014/main" id="{3811868A-EAC3-4BA9-97C8-0DD6AB6FF1F9}"/>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069681207"/>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25600" y="1447800"/>
            <a:ext cx="985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lvl1pPr eaLnBrk="1" hangingPunct="1">
              <a:defRPr/>
            </a:lvl1pPr>
          </a:lstStyle>
          <a:p>
            <a:pPr algn="ctr" fontAlgn="base">
              <a:spcBef>
                <a:spcPct val="0"/>
              </a:spcBef>
              <a:spcAft>
                <a:spcPct val="0"/>
              </a:spcAft>
              <a:defRPr/>
            </a:pPr>
            <a:fld id="{1F999043-F910-40A9-BC0C-DEC62943FB9C}" type="slidenum">
              <a:rPr lang="en-CA" sz="1400" smtClean="0">
                <a:solidFill>
                  <a:srgbClr val="7C6A55"/>
                </a:solidFill>
                <a:latin typeface="Verdana" panose="020B0604030504040204" pitchFamily="34" charset="0"/>
                <a:ea typeface="Geneva" pitchFamily="-96" charset="-128"/>
                <a:cs typeface="+mn-cs"/>
              </a:rPr>
              <a:pPr algn="ctr" fontAlgn="base">
                <a:spcBef>
                  <a:spcPct val="0"/>
                </a:spcBef>
                <a:spcAft>
                  <a:spcPct val="0"/>
                </a:spcAft>
                <a:defRPr/>
              </a:pPr>
              <a:t>‹#›</a:t>
            </a:fld>
            <a:endParaRPr lang="en-CA" sz="1400">
              <a:solidFill>
                <a:srgbClr val="7C6A55"/>
              </a:solidFill>
              <a:latin typeface="Verdana" panose="020B0604030504040204" pitchFamily="34" charset="0"/>
              <a:ea typeface="Geneva" pitchFamily="-96" charset="-128"/>
              <a:cs typeface="+mn-cs"/>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1" y="6324600"/>
            <a:ext cx="1663700" cy="2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0680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Exercise Call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defRPr/>
            </a:pPr>
            <a:fld id="{772C2BFC-8C8B-48C1-A471-6C4ADB4F70F0}" type="slidenum">
              <a:rPr lang="en-US" sz="1400" smtClean="0">
                <a:solidFill>
                  <a:srgbClr val="7C6A55"/>
                </a:solidFill>
                <a:latin typeface="Verdana"/>
                <a:ea typeface="Geneva"/>
                <a:cs typeface="+mn-cs"/>
              </a:rPr>
              <a:pPr algn="ctr">
                <a:defRPr/>
              </a:pPr>
              <a:t>‹#›</a:t>
            </a:fld>
            <a:endParaRPr lang="en-US" sz="1400">
              <a:solidFill>
                <a:srgbClr val="7C6A55"/>
              </a:solidFill>
              <a:latin typeface="Verdana"/>
              <a:ea typeface="Geneva"/>
              <a:cs typeface="+mn-cs"/>
            </a:endParaRPr>
          </a:p>
        </p:txBody>
      </p:sp>
      <p:sp>
        <p:nvSpPr>
          <p:cNvPr id="21" name="Text Placeholder 20"/>
          <p:cNvSpPr>
            <a:spLocks noGrp="1"/>
          </p:cNvSpPr>
          <p:nvPr>
            <p:ph type="body" sz="quarter" idx="13"/>
          </p:nvPr>
        </p:nvSpPr>
        <p:spPr>
          <a:xfrm>
            <a:off x="3986380" y="550493"/>
            <a:ext cx="8000408" cy="5390734"/>
          </a:xfrm>
        </p:spPr>
        <p:txBody>
          <a:bodyPr anchor="ctr">
            <a:normAutofit/>
          </a:bodyPr>
          <a:lstStyle>
            <a:lvl1pPr marL="0" indent="0" algn="ctr">
              <a:buFont typeface="Arial" panose="020B0604020202020204" pitchFamily="34" charset="0"/>
              <a:buNone/>
              <a:defRPr sz="4050"/>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US" dirty="0"/>
              <a:t>Edit Master text styles</a:t>
            </a:r>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03"/>
            <a:ext cx="3779520" cy="6848794"/>
          </a:xfrm>
          <a:prstGeom prst="rect">
            <a:avLst/>
          </a:prstGeom>
        </p:spPr>
      </p:pic>
      <p:sp>
        <p:nvSpPr>
          <p:cNvPr id="32" name="Rectangle 31" descr="© pressmaster - Fotolia&#10;Licensed by Scrum.org from Adobe Stock&#10;Image ID: 87070391"/>
          <p:cNvSpPr/>
          <p:nvPr userDrawn="1"/>
        </p:nvSpPr>
        <p:spPr>
          <a:xfrm>
            <a:off x="0" y="0"/>
            <a:ext cx="3779520" cy="68580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Verdana"/>
              <a:ea typeface="Geneva"/>
              <a:cs typeface="+mn-cs"/>
            </a:endParaRPr>
          </a:p>
        </p:txBody>
      </p:sp>
      <p:sp>
        <p:nvSpPr>
          <p:cNvPr id="33" name="TextBox 32"/>
          <p:cNvSpPr txBox="1"/>
          <p:nvPr userDrawn="1"/>
        </p:nvSpPr>
        <p:spPr>
          <a:xfrm>
            <a:off x="0" y="86434"/>
            <a:ext cx="3781168"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7C6A55">
                    <a:lumMod val="65000"/>
                    <a:lumOff val="35000"/>
                  </a:srgbClr>
                </a:solidFill>
                <a:effectLst/>
                <a:uLnTx/>
                <a:uFillTx/>
                <a:latin typeface="Verdana"/>
                <a:ea typeface="Geneva"/>
                <a:cs typeface="+mn-cs"/>
              </a:rPr>
              <a:t>Exercise</a:t>
            </a:r>
          </a:p>
        </p:txBody>
      </p:sp>
      <p:cxnSp>
        <p:nvCxnSpPr>
          <p:cNvPr id="34" name="Straight Connector 33"/>
          <p:cNvCxnSpPr/>
          <p:nvPr userDrawn="1"/>
        </p:nvCxnSpPr>
        <p:spPr>
          <a:xfrm>
            <a:off x="0" y="550492"/>
            <a:ext cx="37811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Oval 34"/>
          <p:cNvSpPr/>
          <p:nvPr userDrawn="1"/>
        </p:nvSpPr>
        <p:spPr>
          <a:xfrm>
            <a:off x="1037968" y="4235995"/>
            <a:ext cx="1705232" cy="1705232"/>
          </a:xfrm>
          <a:prstGeom prst="ellipse">
            <a:avLst/>
          </a:prstGeom>
          <a:gradFill flip="none" rotWithShape="1">
            <a:gsLst>
              <a:gs pos="0">
                <a:srgbClr val="359CD7"/>
              </a:gs>
              <a:gs pos="100000">
                <a:srgbClr val="65E3CC"/>
              </a:gs>
            </a:gsLst>
            <a:lin ang="13500000" scaled="1"/>
            <a:tileRect/>
          </a:gradFill>
          <a:ln>
            <a:noFill/>
          </a:ln>
        </p:spPr>
        <p:style>
          <a:lnRef idx="1">
            <a:schemeClr val="accent2"/>
          </a:lnRef>
          <a:fillRef idx="3">
            <a:schemeClr val="accent2"/>
          </a:fillRef>
          <a:effectRef idx="2">
            <a:schemeClr val="accent2"/>
          </a:effectRef>
          <a:fontRef idx="minor">
            <a:schemeClr val="lt1"/>
          </a:fontRef>
        </p:style>
        <p:txBody>
          <a:bodyPr lIns="685800" tIns="68580" rIns="0" bIns="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FFFFFF"/>
              </a:solidFill>
              <a:effectLst/>
              <a:uLnTx/>
              <a:uFillTx/>
              <a:latin typeface="Verdana"/>
              <a:ea typeface="Ebrima" panose="02000000000000000000" pitchFamily="2" charset="0"/>
              <a:cs typeface="Ebrima" panose="02000000000000000000" pitchFamily="2" charset="0"/>
            </a:endParaRPr>
          </a:p>
        </p:txBody>
      </p:sp>
      <p:sp>
        <p:nvSpPr>
          <p:cNvPr id="36" name="Title 16"/>
          <p:cNvSpPr>
            <a:spLocks noGrp="1"/>
          </p:cNvSpPr>
          <p:nvPr>
            <p:ph type="title"/>
          </p:nvPr>
        </p:nvSpPr>
        <p:spPr>
          <a:xfrm>
            <a:off x="120558" y="636926"/>
            <a:ext cx="3540051" cy="1534774"/>
          </a:xfrm>
        </p:spPr>
        <p:txBody>
          <a:bodyPr anchor="t" anchorCtr="0">
            <a:normAutofit/>
          </a:bodyPr>
          <a:lstStyle>
            <a:lvl1pPr algn="ctr">
              <a:defRPr sz="2700"/>
            </a:lvl1pPr>
          </a:lstStyle>
          <a:p>
            <a:r>
              <a:rPr lang="en-US" dirty="0"/>
              <a:t>Click to edit Master title style</a:t>
            </a:r>
          </a:p>
        </p:txBody>
      </p:sp>
      <p:sp>
        <p:nvSpPr>
          <p:cNvPr id="37" name="Text Placeholder 18"/>
          <p:cNvSpPr>
            <a:spLocks noGrp="1"/>
          </p:cNvSpPr>
          <p:nvPr>
            <p:ph type="body" sz="quarter" idx="12" hasCustomPrompt="1"/>
          </p:nvPr>
        </p:nvSpPr>
        <p:spPr>
          <a:xfrm>
            <a:off x="1262832" y="4512693"/>
            <a:ext cx="1253857" cy="885278"/>
          </a:xfrm>
        </p:spPr>
        <p:txBody>
          <a:bodyPr>
            <a:noAutofit/>
          </a:bodyPr>
          <a:lstStyle>
            <a:lvl1pPr marL="0" indent="0" algn="ctr">
              <a:buNone/>
              <a:defRPr sz="5100">
                <a:solidFill>
                  <a:schemeClr val="bg1"/>
                </a:solidFill>
              </a:defRPr>
            </a:lvl1pPr>
          </a:lstStyle>
          <a:p>
            <a:pPr lvl="0"/>
            <a:r>
              <a:rPr lang="en-US" dirty="0"/>
              <a:t>15</a:t>
            </a:r>
          </a:p>
        </p:txBody>
      </p:sp>
      <p:sp>
        <p:nvSpPr>
          <p:cNvPr id="38" name="Text Placeholder 25"/>
          <p:cNvSpPr>
            <a:spLocks noGrp="1"/>
          </p:cNvSpPr>
          <p:nvPr>
            <p:ph type="body" sz="quarter" idx="15" hasCustomPrompt="1"/>
          </p:nvPr>
        </p:nvSpPr>
        <p:spPr>
          <a:xfrm>
            <a:off x="120651" y="2741380"/>
            <a:ext cx="3540125" cy="1077220"/>
          </a:xfrm>
        </p:spPr>
        <p:txBody>
          <a:bodyPr>
            <a:normAutofit/>
          </a:bodyPr>
          <a:lstStyle>
            <a:lvl1pPr marL="0" indent="0">
              <a:buNone/>
              <a:defRPr sz="1350" b="1" i="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PURPOSE (optional)</a:t>
            </a:r>
          </a:p>
        </p:txBody>
      </p:sp>
      <p:sp>
        <p:nvSpPr>
          <p:cNvPr id="39" name="TextBox 38"/>
          <p:cNvSpPr txBox="1"/>
          <p:nvPr userDrawn="1"/>
        </p:nvSpPr>
        <p:spPr>
          <a:xfrm>
            <a:off x="1176794" y="5370661"/>
            <a:ext cx="1434799"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Verdana"/>
                <a:ea typeface="Geneva"/>
                <a:cs typeface="+mn-cs"/>
              </a:rPr>
              <a:t>minutes</a:t>
            </a:r>
          </a:p>
        </p:txBody>
      </p:sp>
      <p:pic>
        <p:nvPicPr>
          <p:cNvPr id="15" name="Picture 14">
            <a:extLst>
              <a:ext uri="{FF2B5EF4-FFF2-40B4-BE49-F238E27FC236}">
                <a16:creationId xmlns:a16="http://schemas.microsoft.com/office/drawing/2014/main" id="{81E7ACAC-DB02-F041-AE40-FDCBF2AFC2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408" y="6409061"/>
            <a:ext cx="2108701" cy="351831"/>
          </a:xfrm>
          <a:prstGeom prst="rect">
            <a:avLst/>
          </a:prstGeom>
        </p:spPr>
      </p:pic>
    </p:spTree>
    <p:extLst>
      <p:ext uri="{BB962C8B-B14F-4D97-AF65-F5344CB8AC3E}">
        <p14:creationId xmlns:p14="http://schemas.microsoft.com/office/powerpoint/2010/main" val="18143521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6"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5345357"/>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8175170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pPr>
              <a:defRPr/>
            </a:pPr>
            <a:fld id="{3368D658-3916-4B64-BAB0-1FB1D25FDCB2}" type="slidenum">
              <a:rPr lang="en-CA" smtClean="0"/>
              <a:pPr>
                <a:defRPr/>
              </a:pPr>
              <a:t>‹#›</a:t>
            </a:fld>
            <a:endParaRPr lang="en-CA"/>
          </a:p>
        </p:txBody>
      </p:sp>
    </p:spTree>
    <p:extLst>
      <p:ext uri="{BB962C8B-B14F-4D97-AF65-F5344CB8AC3E}">
        <p14:creationId xmlns:p14="http://schemas.microsoft.com/office/powerpoint/2010/main" val="15163255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6_Title Slide">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27382" y="1196753"/>
            <a:ext cx="5376597" cy="4929411"/>
          </a:xfr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3"/>
            <a:ext cx="5280587" cy="4929411"/>
          </a:xfr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9"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768116489"/>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Title 1"/>
          <p:cNvSpPr>
            <a:spLocks noGrp="1"/>
          </p:cNvSpPr>
          <p:nvPr>
            <p:ph type="ctrTitle" hasCustomPrompt="1"/>
          </p:nvPr>
        </p:nvSpPr>
        <p:spPr>
          <a:xfrm>
            <a:off x="431371" y="188640"/>
            <a:ext cx="11760629" cy="764704"/>
          </a:xfrm>
        </p:spPr>
        <p:txBody>
          <a:bodyPr>
            <a:noAutofit/>
          </a:bodyPr>
          <a:lstStyle>
            <a:lvl1pPr algn="l">
              <a:defRPr sz="4400" b="1">
                <a:solidFill>
                  <a:schemeClr val="tx1"/>
                </a:solidFill>
                <a:latin typeface="Arial" panose="020B0604020202020204" pitchFamily="34" charset="0"/>
                <a:cs typeface="Arial" panose="020B0604020202020204" pitchFamily="34" charset="0"/>
              </a:defRPr>
            </a:lvl1pPr>
          </a:lstStyle>
          <a:p>
            <a:r>
              <a:rPr lang="fr-FR" dirty="0"/>
              <a:t>PRESENTATION / CHAPTER TITLE</a:t>
            </a:r>
            <a:endParaRPr lang="en-CA" dirty="0"/>
          </a:p>
        </p:txBody>
      </p:sp>
      <p:sp>
        <p:nvSpPr>
          <p:cNvPr id="11"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44662545"/>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Blank (Watermark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A9567-B06F-C940-B410-F4F3929FAE7F}"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F83CD2C-9778-1046-8B1F-03FF20ACEDB5}"/>
              </a:ext>
            </a:extLst>
          </p:cNvPr>
          <p:cNvSpPr txBox="1"/>
          <p:nvPr userDrawn="1"/>
        </p:nvSpPr>
        <p:spPr>
          <a:xfrm>
            <a:off x="11693867" y="414826"/>
            <a:ext cx="346249" cy="5385899"/>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300" normalizeH="0" baseline="0" noProof="0">
                <a:ln>
                  <a:noFill/>
                </a:ln>
                <a:solidFill>
                  <a:srgbClr val="F8F8F8"/>
                </a:solidFill>
                <a:effectLst/>
                <a:uLnTx/>
                <a:uFillTx/>
                <a:latin typeface="Arial" panose="020B0604020202020204"/>
                <a:ea typeface="Roboto Condensed Light" panose="02000000000000000000" pitchFamily="2" charset="0"/>
                <a:cs typeface="Roboto Condensed Light" panose="02000000000000000000" pitchFamily="2" charset="0"/>
              </a:rPr>
              <a:t>TELFER EXECUTIVE PROGRAMS </a:t>
            </a:r>
            <a:r>
              <a:rPr kumimoji="0" lang="en-US" sz="1050" b="0" i="0" u="none" strike="noStrike" kern="1200" cap="all" spc="300" normalizeH="0" baseline="0" noProof="0">
                <a:ln>
                  <a:noFill/>
                </a:ln>
                <a:solidFill>
                  <a:srgbClr val="F8F8F8"/>
                </a:solidFill>
                <a:effectLst/>
                <a:uLnTx/>
                <a:uFillTx/>
                <a:latin typeface="Arial" panose="020B0604020202020204"/>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72153D54-8D27-4A1A-9470-53A79D2169F2}"/>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2311DE6-0401-482C-8A1B-FBAE83F396F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8924913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Title 1"/>
          <p:cNvSpPr>
            <a:spLocks noGrp="1"/>
          </p:cNvSpPr>
          <p:nvPr>
            <p:ph type="ctrTitle" hasCustomPrompt="1"/>
          </p:nvPr>
        </p:nvSpPr>
        <p:spPr>
          <a:xfrm>
            <a:off x="3119669" y="1"/>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39F8FD-FE00-4FA5-929B-49169E311E15}" type="slidenum">
              <a:rPr kumimoji="0" lang="en-C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5487526"/>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578C2B-23EC-2E41-A06E-41FB63249561}"/>
              </a:ext>
            </a:extLst>
          </p:cNvPr>
          <p:cNvSpPr/>
          <p:nvPr/>
        </p:nvSpPr>
        <p:spPr>
          <a:xfrm>
            <a:off x="1" y="1322173"/>
            <a:ext cx="10301288" cy="5631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a:extLst>
              <a:ext uri="{FF2B5EF4-FFF2-40B4-BE49-F238E27FC236}">
                <a16:creationId xmlns:a16="http://schemas.microsoft.com/office/drawing/2014/main" id="{BE48FA15-7B62-1942-B742-F1853AC151C5}"/>
              </a:ext>
            </a:extLst>
          </p:cNvPr>
          <p:cNvSpPr txBox="1"/>
          <p:nvPr/>
        </p:nvSpPr>
        <p:spPr>
          <a:xfrm>
            <a:off x="451128" y="1322173"/>
            <a:ext cx="369332" cy="5313406"/>
          </a:xfrm>
          <a:prstGeom prst="rect">
            <a:avLst/>
          </a:prstGeom>
          <a:noFill/>
        </p:spPr>
        <p:txBody>
          <a:bodyPr vert="vert270" wrap="square" rtlCol="0">
            <a:spAutoFit/>
          </a:bodyPr>
          <a:lstStyle/>
          <a:p>
            <a:r>
              <a:rPr lang="en-US" sz="1200" cap="all" spc="300">
                <a:solidFill>
                  <a:srgbClr val="D3C8BE"/>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200" cap="all" spc="300">
                <a:solidFill>
                  <a:srgbClr val="D3C8BE"/>
                </a:solidFill>
                <a:latin typeface="Roboto Condensed Bold"/>
                <a:ea typeface="Roboto Condensed Light" panose="02000000000000000000" pitchFamily="2" charset="0"/>
                <a:cs typeface="Roboto Condensed Light" panose="02000000000000000000" pitchFamily="2" charset="0"/>
              </a:rPr>
              <a:t>Telfer</a:t>
            </a:r>
            <a:r>
              <a:rPr lang="en-US" sz="1200" cap="all" spc="300">
                <a:solidFill>
                  <a:srgbClr val="D3C8BE"/>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cxnSp>
        <p:nvCxnSpPr>
          <p:cNvPr id="17" name="Straight Connector 16">
            <a:extLst>
              <a:ext uri="{FF2B5EF4-FFF2-40B4-BE49-F238E27FC236}">
                <a16:creationId xmlns:a16="http://schemas.microsoft.com/office/drawing/2014/main" id="{F8AEF9B3-0EDC-474B-94D9-14E13BDDBC3B}"/>
              </a:ext>
            </a:extLst>
          </p:cNvPr>
          <p:cNvCxnSpPr/>
          <p:nvPr/>
        </p:nvCxnSpPr>
        <p:spPr>
          <a:xfrm>
            <a:off x="2978365" y="821724"/>
            <a:ext cx="0" cy="1285875"/>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17B19FD4-2F89-DF42-8D31-9FDD0CC7BE36}"/>
              </a:ext>
            </a:extLst>
          </p:cNvPr>
          <p:cNvCxnSpPr/>
          <p:nvPr/>
        </p:nvCxnSpPr>
        <p:spPr>
          <a:xfrm>
            <a:off x="9675985" y="5895975"/>
            <a:ext cx="0" cy="1285875"/>
          </a:xfrm>
          <a:prstGeom prst="line">
            <a:avLst/>
          </a:prstGeom>
        </p:spPr>
        <p:style>
          <a:lnRef idx="1">
            <a:schemeClr val="accent2"/>
          </a:lnRef>
          <a:fillRef idx="0">
            <a:schemeClr val="accent2"/>
          </a:fillRef>
          <a:effectRef idx="0">
            <a:schemeClr val="accent2"/>
          </a:effectRef>
          <a:fontRef idx="minor">
            <a:schemeClr val="tx1"/>
          </a:fontRef>
        </p:style>
      </p:cxnSp>
      <p:sp>
        <p:nvSpPr>
          <p:cNvPr id="25" name="Text Placeholder 24">
            <a:extLst>
              <a:ext uri="{FF2B5EF4-FFF2-40B4-BE49-F238E27FC236}">
                <a16:creationId xmlns:a16="http://schemas.microsoft.com/office/drawing/2014/main" id="{A56D60D6-AE78-0944-9D6B-1A2C018B09CF}"/>
              </a:ext>
            </a:extLst>
          </p:cNvPr>
          <p:cNvSpPr>
            <a:spLocks noGrp="1"/>
          </p:cNvSpPr>
          <p:nvPr>
            <p:ph type="body" sz="quarter" idx="14" hasCustomPrompt="1"/>
          </p:nvPr>
        </p:nvSpPr>
        <p:spPr>
          <a:xfrm>
            <a:off x="2957513" y="2821620"/>
            <a:ext cx="6718472" cy="1762507"/>
          </a:xfrm>
          <a:prstGeom prst="rect">
            <a:avLst/>
          </a:prstGeom>
        </p:spPr>
        <p:txBody>
          <a:bodyPr/>
          <a:lstStyle>
            <a:lvl1pPr marL="0" indent="0">
              <a:buNone/>
              <a:defRPr sz="6000">
                <a:solidFill>
                  <a:schemeClr val="bg1"/>
                </a:solidFill>
                <a:latin typeface="+mj-lt"/>
              </a:defRPr>
            </a:lvl1pPr>
          </a:lstStyle>
          <a:p>
            <a:pPr lvl="0"/>
            <a:r>
              <a:rPr lang="en-US"/>
              <a:t>Presentation </a:t>
            </a:r>
            <a:br>
              <a:rPr lang="en-US"/>
            </a:br>
            <a:r>
              <a:rPr lang="en-US"/>
              <a:t>Title</a:t>
            </a:r>
          </a:p>
          <a:p>
            <a:pPr lvl="0"/>
            <a:endParaRPr lang="en-US"/>
          </a:p>
        </p:txBody>
      </p:sp>
      <p:sp>
        <p:nvSpPr>
          <p:cNvPr id="27" name="Text Placeholder 26">
            <a:extLst>
              <a:ext uri="{FF2B5EF4-FFF2-40B4-BE49-F238E27FC236}">
                <a16:creationId xmlns:a16="http://schemas.microsoft.com/office/drawing/2014/main" id="{05681EAE-16C1-564A-A8C2-E2B6171945D7}"/>
              </a:ext>
            </a:extLst>
          </p:cNvPr>
          <p:cNvSpPr>
            <a:spLocks noGrp="1"/>
          </p:cNvSpPr>
          <p:nvPr>
            <p:ph type="body" sz="quarter" idx="15" hasCustomPrompt="1"/>
          </p:nvPr>
        </p:nvSpPr>
        <p:spPr>
          <a:xfrm>
            <a:off x="2957513" y="4695826"/>
            <a:ext cx="6718472" cy="914400"/>
          </a:xfrm>
          <a:prstGeom prst="rect">
            <a:avLst/>
          </a:prstGeom>
        </p:spPr>
        <p:txBody>
          <a:bodyPr/>
          <a:lstStyle>
            <a:lvl1pPr marL="0" indent="0">
              <a:buNone/>
              <a:defRPr sz="2000">
                <a:solidFill>
                  <a:schemeClr val="bg1"/>
                </a:solidFill>
              </a:defRPr>
            </a:lvl1pPr>
          </a:lstStyle>
          <a:p>
            <a:pPr lvl="0"/>
            <a:r>
              <a:rPr lang="en-US"/>
              <a:t>Subtitle</a:t>
            </a:r>
          </a:p>
        </p:txBody>
      </p:sp>
      <p:pic>
        <p:nvPicPr>
          <p:cNvPr id="9" name="Picture 8" descr="A close up of a logo&#10;&#10;Description automatically generated">
            <a:extLst>
              <a:ext uri="{FF2B5EF4-FFF2-40B4-BE49-F238E27FC236}">
                <a16:creationId xmlns:a16="http://schemas.microsoft.com/office/drawing/2014/main" id="{321E1E41-0CBB-4647-98DD-676F50387C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652" y="264755"/>
            <a:ext cx="2183593" cy="807193"/>
          </a:xfrm>
          <a:prstGeom prst="rect">
            <a:avLst/>
          </a:prstGeom>
        </p:spPr>
      </p:pic>
    </p:spTree>
    <p:extLst>
      <p:ext uri="{BB962C8B-B14F-4D97-AF65-F5344CB8AC3E}">
        <p14:creationId xmlns:p14="http://schemas.microsoft.com/office/powerpoint/2010/main" val="48474781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Section Tit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E4705-8A47-3943-93BE-96A4DCE903F7}"/>
              </a:ext>
            </a:extLst>
          </p:cNvPr>
          <p:cNvSpPr/>
          <p:nvPr/>
        </p:nvSpPr>
        <p:spPr>
          <a:xfrm>
            <a:off x="10676335" y="1"/>
            <a:ext cx="151566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a:extLst>
              <a:ext uri="{FF2B5EF4-FFF2-40B4-BE49-F238E27FC236}">
                <a16:creationId xmlns:a16="http://schemas.microsoft.com/office/drawing/2014/main" id="{36E7A4E5-7851-DE4A-8BE3-C5782398A296}"/>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fld id="{A2F5001D-BD09-4631-A53E-81F46AAEFA5C}" type="slidenum">
              <a:rPr lang="fr-CA" smtClean="0"/>
              <a:pPr/>
              <a:t>‹#›</a:t>
            </a:fld>
            <a:endParaRPr lang="fr-CA"/>
          </a:p>
        </p:txBody>
      </p:sp>
      <p:cxnSp>
        <p:nvCxnSpPr>
          <p:cNvPr id="11" name="Straight Connector 10">
            <a:extLst>
              <a:ext uri="{FF2B5EF4-FFF2-40B4-BE49-F238E27FC236}">
                <a16:creationId xmlns:a16="http://schemas.microsoft.com/office/drawing/2014/main" id="{5822B4CE-DE1C-6649-B9FF-64574BFCDE4B}"/>
              </a:ext>
            </a:extLst>
          </p:cNvPr>
          <p:cNvCxnSpPr/>
          <p:nvPr/>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DE5F36E9-1340-3C4B-B120-491B5B69DEBA}"/>
              </a:ext>
            </a:extLst>
          </p:cNvPr>
          <p:cNvCxnSpPr/>
          <p:nvPr/>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Picture Placeholder 2">
            <a:extLst>
              <a:ext uri="{FF2B5EF4-FFF2-40B4-BE49-F238E27FC236}">
                <a16:creationId xmlns:a16="http://schemas.microsoft.com/office/drawing/2014/main" id="{80E02049-C2BE-8D46-ABF5-1D583AA70A9A}"/>
              </a:ext>
            </a:extLst>
          </p:cNvPr>
          <p:cNvSpPr>
            <a:spLocks noGrp="1"/>
          </p:cNvSpPr>
          <p:nvPr>
            <p:ph type="pic" sz="quarter" idx="13"/>
          </p:nvPr>
        </p:nvSpPr>
        <p:spPr>
          <a:xfrm>
            <a:off x="7146132" y="1460501"/>
            <a:ext cx="4271962" cy="5397500"/>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17" name="Text Placeholder 24">
            <a:extLst>
              <a:ext uri="{FF2B5EF4-FFF2-40B4-BE49-F238E27FC236}">
                <a16:creationId xmlns:a16="http://schemas.microsoft.com/office/drawing/2014/main" id="{32CFA36E-EB99-B44E-887C-E0DC195B900A}"/>
              </a:ext>
            </a:extLst>
          </p:cNvPr>
          <p:cNvSpPr>
            <a:spLocks noGrp="1"/>
          </p:cNvSpPr>
          <p:nvPr>
            <p:ph type="body" sz="quarter" idx="14" hasCustomPrompt="1"/>
          </p:nvPr>
        </p:nvSpPr>
        <p:spPr>
          <a:xfrm>
            <a:off x="1544638" y="1460500"/>
            <a:ext cx="4584700" cy="1612900"/>
          </a:xfrm>
          <a:prstGeom prst="rect">
            <a:avLst/>
          </a:prstGeom>
        </p:spPr>
        <p:txBody>
          <a:bodyPr/>
          <a:lstStyle>
            <a:lvl1pPr marL="0" indent="0">
              <a:buNone/>
              <a:defRPr sz="5400">
                <a:solidFill>
                  <a:schemeClr val="tx1"/>
                </a:solidFill>
                <a:latin typeface="+mj-lt"/>
              </a:defRPr>
            </a:lvl1pPr>
          </a:lstStyle>
          <a:p>
            <a:pPr lvl="0"/>
            <a:r>
              <a:rPr lang="en-US"/>
              <a:t>Section Title</a:t>
            </a:r>
          </a:p>
          <a:p>
            <a:pPr lvl="0"/>
            <a:endParaRPr lang="en-US"/>
          </a:p>
        </p:txBody>
      </p:sp>
      <p:sp>
        <p:nvSpPr>
          <p:cNvPr id="18" name="Text Placeholder 26">
            <a:extLst>
              <a:ext uri="{FF2B5EF4-FFF2-40B4-BE49-F238E27FC236}">
                <a16:creationId xmlns:a16="http://schemas.microsoft.com/office/drawing/2014/main" id="{86398FC7-FCA7-4440-90B9-648E43738C35}"/>
              </a:ext>
            </a:extLst>
          </p:cNvPr>
          <p:cNvSpPr>
            <a:spLocks noGrp="1"/>
          </p:cNvSpPr>
          <p:nvPr>
            <p:ph type="body" sz="quarter" idx="15" hasCustomPrompt="1"/>
          </p:nvPr>
        </p:nvSpPr>
        <p:spPr>
          <a:xfrm>
            <a:off x="1539875" y="3186112"/>
            <a:ext cx="4589463" cy="914400"/>
          </a:xfrm>
          <a:prstGeom prst="rect">
            <a:avLst/>
          </a:prstGeom>
        </p:spPr>
        <p:txBody>
          <a:bodyPr/>
          <a:lstStyle>
            <a:lvl1pPr marL="0" indent="0">
              <a:lnSpc>
                <a:spcPct val="150000"/>
              </a:lnSpc>
              <a:buFont typeface="Arial" panose="020B0604020202020204" pitchFamily="34" charset="0"/>
              <a:buNone/>
              <a:defRPr sz="2000">
                <a:solidFill>
                  <a:schemeClr val="tx1"/>
                </a:solidFill>
              </a:defRPr>
            </a:lvl1pPr>
          </a:lstStyle>
          <a:p>
            <a:pPr lvl="0"/>
            <a:r>
              <a:rPr lang="en-US"/>
              <a:t>SUBTITLE</a:t>
            </a:r>
          </a:p>
        </p:txBody>
      </p:sp>
    </p:spTree>
    <p:extLst>
      <p:ext uri="{BB962C8B-B14F-4D97-AF65-F5344CB8AC3E}">
        <p14:creationId xmlns:p14="http://schemas.microsoft.com/office/powerpoint/2010/main" val="8234085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Section Titl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7" name="Rectangle 6">
            <a:extLst>
              <a:ext uri="{FF2B5EF4-FFF2-40B4-BE49-F238E27FC236}">
                <a16:creationId xmlns:a16="http://schemas.microsoft.com/office/drawing/2014/main" id="{85B49FA8-FC51-384C-A473-19AD2ED9C9AC}"/>
              </a:ext>
            </a:extLst>
          </p:cNvPr>
          <p:cNvSpPr/>
          <p:nvPr/>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5" name="Text Placeholder 4">
            <a:extLst>
              <a:ext uri="{FF2B5EF4-FFF2-40B4-BE49-F238E27FC236}">
                <a16:creationId xmlns:a16="http://schemas.microsoft.com/office/drawing/2014/main" id="{00D27FCF-A5B3-AC40-95D5-4D00046A9389}"/>
              </a:ext>
            </a:extLst>
          </p:cNvPr>
          <p:cNvSpPr>
            <a:spLocks noGrp="1"/>
          </p:cNvSpPr>
          <p:nvPr>
            <p:ph type="body" sz="quarter" idx="16" hasCustomPrompt="1"/>
          </p:nvPr>
        </p:nvSpPr>
        <p:spPr>
          <a:xfrm>
            <a:off x="6130925" y="2579688"/>
            <a:ext cx="5222875" cy="3629025"/>
          </a:xfrm>
          <a:prstGeom prst="rect">
            <a:avLst/>
          </a:prstGeom>
        </p:spPr>
        <p:txBody>
          <a:bodyPr/>
          <a:lstStyle>
            <a:lvl1pPr marL="0" indent="0">
              <a:lnSpc>
                <a:spcPts val="2220"/>
              </a:lnSpc>
              <a:buNone/>
              <a:defRPr sz="1600"/>
            </a:lvl1pPr>
            <a:lvl5pPr marL="1828800" indent="0">
              <a:buNone/>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a:p>
            <a:pPr lvl="4"/>
            <a:endParaRPr lang="en-US"/>
          </a:p>
        </p:txBody>
      </p:sp>
    </p:spTree>
    <p:extLst>
      <p:ext uri="{BB962C8B-B14F-4D97-AF65-F5344CB8AC3E}">
        <p14:creationId xmlns:p14="http://schemas.microsoft.com/office/powerpoint/2010/main" val="20989059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7" name="Rectangle 6">
            <a:extLst>
              <a:ext uri="{FF2B5EF4-FFF2-40B4-BE49-F238E27FC236}">
                <a16:creationId xmlns:a16="http://schemas.microsoft.com/office/drawing/2014/main" id="{85B49FA8-FC51-384C-A473-19AD2ED9C9AC}"/>
              </a:ext>
            </a:extLst>
          </p:cNvPr>
          <p:cNvSpPr/>
          <p:nvPr/>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8"/>
            <a:ext cx="564288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16" name="Text Placeholder 24">
            <a:extLst>
              <a:ext uri="{FF2B5EF4-FFF2-40B4-BE49-F238E27FC236}">
                <a16:creationId xmlns:a16="http://schemas.microsoft.com/office/drawing/2014/main" id="{CD9FB9F4-7C76-4963-958F-F1FA11F258B0}"/>
              </a:ext>
            </a:extLst>
          </p:cNvPr>
          <p:cNvSpPr>
            <a:spLocks noGrp="1"/>
          </p:cNvSpPr>
          <p:nvPr>
            <p:ph type="body" sz="quarter" idx="20" hasCustomPrompt="1"/>
          </p:nvPr>
        </p:nvSpPr>
        <p:spPr>
          <a:xfrm>
            <a:off x="5878899" y="3093118"/>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7" name="Text Placeholder 26">
            <a:extLst>
              <a:ext uri="{FF2B5EF4-FFF2-40B4-BE49-F238E27FC236}">
                <a16:creationId xmlns:a16="http://schemas.microsoft.com/office/drawing/2014/main" id="{6AC6D721-2732-4FEE-B638-7175AA8E55A5}"/>
              </a:ext>
            </a:extLst>
          </p:cNvPr>
          <p:cNvSpPr>
            <a:spLocks noGrp="1"/>
          </p:cNvSpPr>
          <p:nvPr>
            <p:ph type="body" sz="quarter" idx="21" hasCustomPrompt="1"/>
          </p:nvPr>
        </p:nvSpPr>
        <p:spPr>
          <a:xfrm>
            <a:off x="5878899" y="3580481"/>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40109805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Section Title with photo 1">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92559CF-EC58-BB43-ADC4-882CE25DE745}"/>
              </a:ext>
            </a:extLst>
          </p:cNvPr>
          <p:cNvSpPr>
            <a:spLocks noGrp="1"/>
          </p:cNvSpPr>
          <p:nvPr>
            <p:ph type="pic" sz="quarter" idx="13"/>
          </p:nvPr>
        </p:nvSpPr>
        <p:spPr>
          <a:xfrm>
            <a:off x="0" y="4587747"/>
            <a:ext cx="12192000"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6" name="Slide Number Placeholder 5">
            <a:extLst>
              <a:ext uri="{FF2B5EF4-FFF2-40B4-BE49-F238E27FC236}">
                <a16:creationId xmlns:a16="http://schemas.microsoft.com/office/drawing/2014/main" id="{3A0D01D0-CE02-8540-95BC-12C5C08E29C3}"/>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3" name="Text Placeholder 2">
            <a:extLst>
              <a:ext uri="{FF2B5EF4-FFF2-40B4-BE49-F238E27FC236}">
                <a16:creationId xmlns:a16="http://schemas.microsoft.com/office/drawing/2014/main" id="{00F9EB8E-C529-D442-8C70-50C26ABF4706}"/>
              </a:ext>
            </a:extLst>
          </p:cNvPr>
          <p:cNvSpPr>
            <a:spLocks noGrp="1"/>
          </p:cNvSpPr>
          <p:nvPr>
            <p:ph type="body" sz="quarter" idx="14" hasCustomPrompt="1"/>
          </p:nvPr>
        </p:nvSpPr>
        <p:spPr>
          <a:xfrm>
            <a:off x="985687" y="1020579"/>
            <a:ext cx="10368112" cy="592138"/>
          </a:xfrm>
          <a:prstGeom prst="rect">
            <a:avLst/>
          </a:prstGeom>
        </p:spPr>
        <p:txBody>
          <a:bodyPr/>
          <a:lstStyle>
            <a:lvl1pPr marL="0" indent="0">
              <a:buNone/>
              <a:defRPr sz="2800">
                <a:latin typeface="+mj-lt"/>
              </a:defRPr>
            </a:lvl1pPr>
          </a:lstStyle>
          <a:p>
            <a:pPr lvl="0"/>
            <a:r>
              <a:rPr lang="en-US"/>
              <a:t>Section Title</a:t>
            </a:r>
          </a:p>
          <a:p>
            <a:pPr lvl="0"/>
            <a:endParaRPr lang="en-US"/>
          </a:p>
          <a:p>
            <a:pPr lvl="0"/>
            <a:endParaRPr lang="en-US"/>
          </a:p>
        </p:txBody>
      </p:sp>
      <p:sp>
        <p:nvSpPr>
          <p:cNvPr id="5" name="Text Placeholder 4">
            <a:extLst>
              <a:ext uri="{FF2B5EF4-FFF2-40B4-BE49-F238E27FC236}">
                <a16:creationId xmlns:a16="http://schemas.microsoft.com/office/drawing/2014/main" id="{1C39E10C-7751-C94C-8CB8-221F5A458596}"/>
              </a:ext>
            </a:extLst>
          </p:cNvPr>
          <p:cNvSpPr>
            <a:spLocks noGrp="1"/>
          </p:cNvSpPr>
          <p:nvPr>
            <p:ph type="body" sz="quarter" idx="15" hasCustomPrompt="1"/>
          </p:nvPr>
        </p:nvSpPr>
        <p:spPr>
          <a:xfrm>
            <a:off x="985686" y="1703204"/>
            <a:ext cx="10368113" cy="2714625"/>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
        <p:nvSpPr>
          <p:cNvPr id="19" name="TextBox 18">
            <a:extLst>
              <a:ext uri="{FF2B5EF4-FFF2-40B4-BE49-F238E27FC236}">
                <a16:creationId xmlns:a16="http://schemas.microsoft.com/office/drawing/2014/main" id="{AE9233BB-6E59-7E41-81A8-41C000410CF6}"/>
              </a:ext>
            </a:extLst>
          </p:cNvPr>
          <p:cNvSpPr txBox="1"/>
          <p:nvPr/>
        </p:nvSpPr>
        <p:spPr>
          <a:xfrm>
            <a:off x="365395" y="408382"/>
            <a:ext cx="5737022" cy="253916"/>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9493537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Section Title with photo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9D6288D-EF26-6E4E-B86A-6C6E15CEF926}"/>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6" name="Picture Placeholder 2">
            <a:extLst>
              <a:ext uri="{FF2B5EF4-FFF2-40B4-BE49-F238E27FC236}">
                <a16:creationId xmlns:a16="http://schemas.microsoft.com/office/drawing/2014/main" id="{D92805CC-6222-6B45-B7AC-5004EFE8F84D}"/>
              </a:ext>
            </a:extLst>
          </p:cNvPr>
          <p:cNvSpPr>
            <a:spLocks noGrp="1"/>
          </p:cNvSpPr>
          <p:nvPr>
            <p:ph type="pic" sz="quarter" idx="13"/>
          </p:nvPr>
        </p:nvSpPr>
        <p:spPr>
          <a:xfrm>
            <a:off x="1" y="0"/>
            <a:ext cx="12192000" cy="2819400"/>
          </a:xfrm>
          <a:prstGeom prst="rect">
            <a:avLst/>
          </a:prstGeom>
          <a:pattFill prst="lgCheck">
            <a:fgClr>
              <a:schemeClr val="tx2">
                <a:lumMod val="20000"/>
                <a:lumOff val="80000"/>
              </a:schemeClr>
            </a:fgClr>
            <a:bgClr>
              <a:schemeClr val="bg1"/>
            </a:bgClr>
          </a:patt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a:t>Click icon to add picture</a:t>
            </a:r>
          </a:p>
        </p:txBody>
      </p:sp>
      <p:sp>
        <p:nvSpPr>
          <p:cNvPr id="3" name="Text Placeholder 2">
            <a:extLst>
              <a:ext uri="{FF2B5EF4-FFF2-40B4-BE49-F238E27FC236}">
                <a16:creationId xmlns:a16="http://schemas.microsoft.com/office/drawing/2014/main" id="{DC7B2D64-E414-864D-BC04-B0448CE55437}"/>
              </a:ext>
            </a:extLst>
          </p:cNvPr>
          <p:cNvSpPr>
            <a:spLocks noGrp="1"/>
          </p:cNvSpPr>
          <p:nvPr>
            <p:ph type="body" sz="quarter" idx="14" hasCustomPrompt="1"/>
          </p:nvPr>
        </p:nvSpPr>
        <p:spPr>
          <a:xfrm>
            <a:off x="827773" y="3511550"/>
            <a:ext cx="4244741" cy="2764122"/>
          </a:xfrm>
          <a:prstGeom prst="rect">
            <a:avLst/>
          </a:prstGeom>
        </p:spPr>
        <p:txBody>
          <a:bodyPr/>
          <a:lstStyle>
            <a:lvl1pPr marL="0" indent="0">
              <a:lnSpc>
                <a:spcPct val="100000"/>
              </a:lnSpc>
              <a:buNone/>
              <a:defRPr sz="4800">
                <a:latin typeface="+mj-lt"/>
              </a:defRPr>
            </a:lvl1pPr>
          </a:lstStyle>
          <a:p>
            <a:pPr lvl="0"/>
            <a:r>
              <a:rPr lang="en-US">
                <a:latin typeface="+mj-lt"/>
              </a:rPr>
              <a:t>Section Title</a:t>
            </a:r>
          </a:p>
        </p:txBody>
      </p:sp>
      <p:sp>
        <p:nvSpPr>
          <p:cNvPr id="5" name="Text Placeholder 4">
            <a:extLst>
              <a:ext uri="{FF2B5EF4-FFF2-40B4-BE49-F238E27FC236}">
                <a16:creationId xmlns:a16="http://schemas.microsoft.com/office/drawing/2014/main" id="{068BD1CC-0593-474E-9F1B-6DCA19640394}"/>
              </a:ext>
            </a:extLst>
          </p:cNvPr>
          <p:cNvSpPr>
            <a:spLocks noGrp="1"/>
          </p:cNvSpPr>
          <p:nvPr>
            <p:ph type="body" sz="quarter" idx="15" hasCustomPrompt="1"/>
          </p:nvPr>
        </p:nvSpPr>
        <p:spPr>
          <a:xfrm>
            <a:off x="5207802" y="3511550"/>
            <a:ext cx="6145998" cy="2764122"/>
          </a:xfrm>
          <a:prstGeom prst="rect">
            <a:avLst/>
          </a:prstGeom>
        </p:spPr>
        <p:txBody>
          <a:bodyPr/>
          <a:lstStyle>
            <a:lvl1pPr marL="0" indent="0">
              <a:lnSpc>
                <a:spcPts val="1980"/>
              </a:lnSpc>
              <a:buNone/>
              <a:defRPr sz="1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7" name="TextBox 16">
            <a:extLst>
              <a:ext uri="{FF2B5EF4-FFF2-40B4-BE49-F238E27FC236}">
                <a16:creationId xmlns:a16="http://schemas.microsoft.com/office/drawing/2014/main" id="{7F4AEF1F-F2D4-0040-885C-60F4EBF51EC6}"/>
              </a:ext>
            </a:extLst>
          </p:cNvPr>
          <p:cNvSpPr txBox="1"/>
          <p:nvPr/>
        </p:nvSpPr>
        <p:spPr>
          <a:xfrm>
            <a:off x="355770" y="2919166"/>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664602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pPr>
              <a:defRPr/>
            </a:pPr>
            <a:fld id="{EBEFD00C-8308-407C-A489-BCDEB93CAC9A}" type="slidenum">
              <a:rPr lang="en-CA" smtClean="0"/>
              <a:pPr>
                <a:defRPr/>
              </a:pPr>
              <a:t>‹#›</a:t>
            </a:fld>
            <a:endParaRPr lang="en-CA"/>
          </a:p>
        </p:txBody>
      </p:sp>
    </p:spTree>
    <p:extLst>
      <p:ext uri="{BB962C8B-B14F-4D97-AF65-F5344CB8AC3E}">
        <p14:creationId xmlns:p14="http://schemas.microsoft.com/office/powerpoint/2010/main" val="32570198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Blank (Watermark To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A2F5001D-BD09-4631-A53E-81F46AAEFA5C}" type="slidenum">
              <a:rPr lang="fr-CA" smtClean="0"/>
              <a:pPr/>
              <a:t>‹#›</a:t>
            </a:fld>
            <a:endParaRPr lang="fr-CA"/>
          </a:p>
        </p:txBody>
      </p:sp>
      <p:sp>
        <p:nvSpPr>
          <p:cNvPr id="4" name="TextBox 3">
            <a:extLst>
              <a:ext uri="{FF2B5EF4-FFF2-40B4-BE49-F238E27FC236}">
                <a16:creationId xmlns:a16="http://schemas.microsoft.com/office/drawing/2014/main" id="{439718CB-4F5D-A545-A941-82F5CAF04CCD}"/>
              </a:ext>
            </a:extLst>
          </p:cNvPr>
          <p:cNvSpPr txBox="1"/>
          <p:nvPr/>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5" name="Text Placeholder 2">
            <a:extLst>
              <a:ext uri="{FF2B5EF4-FFF2-40B4-BE49-F238E27FC236}">
                <a16:creationId xmlns:a16="http://schemas.microsoft.com/office/drawing/2014/main" id="{8147C191-F802-45AB-9195-14763280387F}"/>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6" name="Text Placeholder 4">
            <a:extLst>
              <a:ext uri="{FF2B5EF4-FFF2-40B4-BE49-F238E27FC236}">
                <a16:creationId xmlns:a16="http://schemas.microsoft.com/office/drawing/2014/main" id="{DFB213C1-F362-4BA8-A10A-705CC4FF57C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30951396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lank (Watermark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A9567-B06F-C940-B410-F4F3929FAE7F}"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F83CD2C-9778-1046-8B1F-03FF20ACEDB5}"/>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72153D54-8D27-4A1A-9470-53A79D2169F2}"/>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2311DE6-0401-482C-8A1B-FBAE83F396F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27074853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Blank (Watermark Lef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A2F5001D-BD09-4631-A53E-81F46AAEFA5C}" type="slidenum">
              <a:rPr lang="fr-CA" smtClean="0"/>
              <a:pPr/>
              <a:t>‹#›</a:t>
            </a:fld>
            <a:endParaRPr lang="fr-CA"/>
          </a:p>
        </p:txBody>
      </p:sp>
      <p:sp>
        <p:nvSpPr>
          <p:cNvPr id="4" name="TextBox 3">
            <a:extLst>
              <a:ext uri="{FF2B5EF4-FFF2-40B4-BE49-F238E27FC236}">
                <a16:creationId xmlns:a16="http://schemas.microsoft.com/office/drawing/2014/main" id="{A8A1C141-2355-A548-9256-CAACD0342831}"/>
              </a:ext>
            </a:extLst>
          </p:cNvPr>
          <p:cNvSpPr txBox="1"/>
          <p:nvPr/>
        </p:nvSpPr>
        <p:spPr>
          <a:xfrm>
            <a:off x="220553" y="414826"/>
            <a:ext cx="346249" cy="5376373"/>
          </a:xfrm>
          <a:prstGeom prst="rect">
            <a:avLst/>
          </a:prstGeom>
          <a:noFill/>
        </p:spPr>
        <p:txBody>
          <a:bodyPr vert="vert270"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87671960-278B-4251-988A-C482AD268438}"/>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3B75306-0339-4C55-922E-CEEC666C89BA}"/>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36518647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meline Vertical (1)">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5033988"/>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TextBox 15">
            <a:extLst>
              <a:ext uri="{FF2B5EF4-FFF2-40B4-BE49-F238E27FC236}">
                <a16:creationId xmlns:a16="http://schemas.microsoft.com/office/drawing/2014/main" id="{DFB10131-36C4-4F4C-BE14-574B2C8837B9}"/>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9567825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meline Vertical (2)">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p:nvSpPr>
        <p:spPr>
          <a:xfrm>
            <a:off x="5922167" y="3553444"/>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2146311"/>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3468675"/>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967173"/>
            <a:ext cx="4953000" cy="2146313"/>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TextBox 18">
            <a:extLst>
              <a:ext uri="{FF2B5EF4-FFF2-40B4-BE49-F238E27FC236}">
                <a16:creationId xmlns:a16="http://schemas.microsoft.com/office/drawing/2014/main" id="{BEAE33BE-94AC-1640-A24F-C812C0DE9E5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832805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imeline Vertical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0"/>
            <a:ext cx="0" cy="7029450"/>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p:nvSpPr>
        <p:spPr>
          <a:xfrm>
            <a:off x="5922167" y="25882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2" name="Oval 41">
            <a:extLst>
              <a:ext uri="{FF2B5EF4-FFF2-40B4-BE49-F238E27FC236}">
                <a16:creationId xmlns:a16="http://schemas.microsoft.com/office/drawing/2014/main" id="{C03C1B5A-093E-1B4C-98C6-13EDDEF28DAB}"/>
              </a:ext>
            </a:extLst>
          </p:cNvPr>
          <p:cNvSpPr/>
          <p:nvPr/>
        </p:nvSpPr>
        <p:spPr>
          <a:xfrm>
            <a:off x="5922167" y="4536558"/>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1278292"/>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2503817"/>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002315"/>
            <a:ext cx="4953000" cy="129668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444502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943524"/>
            <a:ext cx="4953000" cy="130487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4" name="TextBox 33">
            <a:extLst>
              <a:ext uri="{FF2B5EF4-FFF2-40B4-BE49-F238E27FC236}">
                <a16:creationId xmlns:a16="http://schemas.microsoft.com/office/drawing/2014/main" id="{FAF0236E-C4AA-4845-8F0B-84CFD509F4CF}"/>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6807789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meline Vertical (4)">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0" name="Rectangle 9">
            <a:extLst>
              <a:ext uri="{FF2B5EF4-FFF2-40B4-BE49-F238E27FC236}">
                <a16:creationId xmlns:a16="http://schemas.microsoft.com/office/drawing/2014/main" id="{867F12D3-4B51-C548-A48A-4FD3736659DC}"/>
              </a:ext>
            </a:extLst>
          </p:cNvPr>
          <p:cNvSpPr/>
          <p:nvPr/>
        </p:nvSpPr>
        <p:spPr>
          <a:xfrm>
            <a:off x="43059" y="130094"/>
            <a:ext cx="5129213" cy="7229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3" name="Oval 22">
            <a:extLst>
              <a:ext uri="{FF2B5EF4-FFF2-40B4-BE49-F238E27FC236}">
                <a16:creationId xmlns:a16="http://schemas.microsoft.com/office/drawing/2014/main" id="{75C17BF1-FEDE-D145-9011-47583A2F8031}"/>
              </a:ext>
            </a:extLst>
          </p:cNvPr>
          <p:cNvSpPr/>
          <p:nvPr/>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4" name="Oval 23">
            <a:extLst>
              <a:ext uri="{FF2B5EF4-FFF2-40B4-BE49-F238E27FC236}">
                <a16:creationId xmlns:a16="http://schemas.microsoft.com/office/drawing/2014/main" id="{B5D84D4B-81BC-9B4A-BF88-F4EAF6DA2AEB}"/>
              </a:ext>
            </a:extLst>
          </p:cNvPr>
          <p:cNvSpPr/>
          <p:nvPr/>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5" name="Oval 24">
            <a:extLst>
              <a:ext uri="{FF2B5EF4-FFF2-40B4-BE49-F238E27FC236}">
                <a16:creationId xmlns:a16="http://schemas.microsoft.com/office/drawing/2014/main" id="{875B9290-FBC3-E24B-8A38-696D18E61075}"/>
              </a:ext>
            </a:extLst>
          </p:cNvPr>
          <p:cNvSpPr/>
          <p:nvPr/>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cxnSp>
        <p:nvCxnSpPr>
          <p:cNvPr id="27" name="Straight Connector 26">
            <a:extLst>
              <a:ext uri="{FF2B5EF4-FFF2-40B4-BE49-F238E27FC236}">
                <a16:creationId xmlns:a16="http://schemas.microsoft.com/office/drawing/2014/main" id="{6651B680-0592-3540-A448-6E10B752ADE8}"/>
              </a:ext>
            </a:extLst>
          </p:cNvPr>
          <p:cNvCxnSpPr>
            <a:cxnSpLocks/>
          </p:cNvCxnSpPr>
          <p:nvPr/>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36" name="Oval 35">
            <a:extLst>
              <a:ext uri="{FF2B5EF4-FFF2-40B4-BE49-F238E27FC236}">
                <a16:creationId xmlns:a16="http://schemas.microsoft.com/office/drawing/2014/main" id="{65110B62-0D26-8D4E-B623-AAB570AB3455}"/>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2" name="Oval 41">
            <a:extLst>
              <a:ext uri="{FF2B5EF4-FFF2-40B4-BE49-F238E27FC236}">
                <a16:creationId xmlns:a16="http://schemas.microsoft.com/office/drawing/2014/main" id="{C03C1B5A-093E-1B4C-98C6-13EDDEF28DAB}"/>
              </a:ext>
            </a:extLst>
          </p:cNvPr>
          <p:cNvSpPr/>
          <p:nvPr/>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3" name="Oval 42">
            <a:extLst>
              <a:ext uri="{FF2B5EF4-FFF2-40B4-BE49-F238E27FC236}">
                <a16:creationId xmlns:a16="http://schemas.microsoft.com/office/drawing/2014/main" id="{F68FD192-53A7-754B-BE72-6720E9E4B861}"/>
              </a:ext>
            </a:extLst>
          </p:cNvPr>
          <p:cNvSpPr/>
          <p:nvPr/>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910" y="213197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800" y="2630475"/>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3670313"/>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168812"/>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9" name="Text Placeholder 24">
            <a:extLst>
              <a:ext uri="{FF2B5EF4-FFF2-40B4-BE49-F238E27FC236}">
                <a16:creationId xmlns:a16="http://schemas.microsoft.com/office/drawing/2014/main" id="{B7712930-9502-1746-8145-9044DE819662}"/>
              </a:ext>
            </a:extLst>
          </p:cNvPr>
          <p:cNvSpPr>
            <a:spLocks noGrp="1"/>
          </p:cNvSpPr>
          <p:nvPr>
            <p:ph type="body" sz="quarter" idx="24" hasCustomPrompt="1"/>
          </p:nvPr>
        </p:nvSpPr>
        <p:spPr>
          <a:xfrm>
            <a:off x="6400800" y="5195888"/>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50" name="Text Placeholder 2">
            <a:extLst>
              <a:ext uri="{FF2B5EF4-FFF2-40B4-BE49-F238E27FC236}">
                <a16:creationId xmlns:a16="http://schemas.microsoft.com/office/drawing/2014/main" id="{9B2156C2-D6F5-B94B-AAF1-8B7DB651799B}"/>
              </a:ext>
            </a:extLst>
          </p:cNvPr>
          <p:cNvSpPr>
            <a:spLocks noGrp="1"/>
          </p:cNvSpPr>
          <p:nvPr>
            <p:ph type="body" sz="quarter" idx="25" hasCustomPrompt="1"/>
          </p:nvPr>
        </p:nvSpPr>
        <p:spPr>
          <a:xfrm>
            <a:off x="6400690" y="5694387"/>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51" name="Text Placeholder 24">
            <a:extLst>
              <a:ext uri="{FF2B5EF4-FFF2-40B4-BE49-F238E27FC236}">
                <a16:creationId xmlns:a16="http://schemas.microsoft.com/office/drawing/2014/main" id="{24E98551-B0E8-FE45-8EC9-CEBA0B426CEB}"/>
              </a:ext>
            </a:extLst>
          </p:cNvPr>
          <p:cNvSpPr>
            <a:spLocks noGrp="1"/>
          </p:cNvSpPr>
          <p:nvPr>
            <p:ph type="body" sz="quarter" idx="14" hasCustomPrompt="1"/>
          </p:nvPr>
        </p:nvSpPr>
        <p:spPr>
          <a:xfrm>
            <a:off x="821217" y="576767"/>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Text Placeholder 26">
            <a:extLst>
              <a:ext uri="{FF2B5EF4-FFF2-40B4-BE49-F238E27FC236}">
                <a16:creationId xmlns:a16="http://schemas.microsoft.com/office/drawing/2014/main" id="{60AAB184-7816-A542-8885-80D330AB3CD6}"/>
              </a:ext>
            </a:extLst>
          </p:cNvPr>
          <p:cNvSpPr>
            <a:spLocks noGrp="1"/>
          </p:cNvSpPr>
          <p:nvPr>
            <p:ph type="body" sz="quarter" idx="15" hasCustomPrompt="1"/>
          </p:nvPr>
        </p:nvSpPr>
        <p:spPr>
          <a:xfrm>
            <a:off x="821217" y="3107775"/>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3" name="TextBox 52">
            <a:extLst>
              <a:ext uri="{FF2B5EF4-FFF2-40B4-BE49-F238E27FC236}">
                <a16:creationId xmlns:a16="http://schemas.microsoft.com/office/drawing/2014/main" id="{9B90DC7F-ABCB-8B48-84AD-BF0DA11A1C33}"/>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2356803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1_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A2F5001D-BD09-4631-A53E-81F46AAEFA5C}" type="slidenum">
              <a:rPr lang="fr-CA" smtClean="0"/>
              <a:pPr/>
              <a:t>‹#›</a:t>
            </a:fld>
            <a:endParaRPr lang="fr-CA"/>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18914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 name="Chart Placeholder 2">
            <a:extLst>
              <a:ext uri="{FF2B5EF4-FFF2-40B4-BE49-F238E27FC236}">
                <a16:creationId xmlns:a16="http://schemas.microsoft.com/office/drawing/2014/main" id="{26B452C4-7AB0-4B41-9C9A-0EF49A4C8E1C}"/>
              </a:ext>
            </a:extLst>
          </p:cNvPr>
          <p:cNvSpPr>
            <a:spLocks noGrp="1"/>
          </p:cNvSpPr>
          <p:nvPr>
            <p:ph type="chart" sz="quarter" idx="25"/>
          </p:nvPr>
        </p:nvSpPr>
        <p:spPr>
          <a:xfrm>
            <a:off x="6415088" y="2917825"/>
            <a:ext cx="5183187" cy="3330575"/>
          </a:xfrm>
          <a:prstGeom prst="rect">
            <a:avLst/>
          </a:prstGeom>
        </p:spPr>
        <p:txBody>
          <a:bodyPr/>
          <a:lstStyle/>
          <a:p>
            <a:r>
              <a:rPr lang="en-US"/>
              <a:t>Click icon to add chart</a:t>
            </a:r>
            <a:endParaRPr lang="en-CA"/>
          </a:p>
        </p:txBody>
      </p:sp>
    </p:spTree>
    <p:extLst>
      <p:ext uri="{BB962C8B-B14F-4D97-AF65-F5344CB8AC3E}">
        <p14:creationId xmlns:p14="http://schemas.microsoft.com/office/powerpoint/2010/main" val="168555141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A2F5001D-BD09-4631-A53E-81F46AAEFA5C}" type="slidenum">
              <a:rPr lang="fr-CA" smtClean="0"/>
              <a:pPr/>
              <a:t>‹#›</a:t>
            </a:fld>
            <a:endParaRPr lang="fr-CA"/>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135162923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Grid (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A2F5001D-BD09-4631-A53E-81F46AAEFA5C}" type="slidenum">
              <a:rPr lang="fr-CA" smtClean="0"/>
              <a:pPr/>
              <a:t>‹#›</a:t>
            </a:fld>
            <a:endParaRPr lang="fr-CA"/>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54926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B0C6C661-5DD4-4AA5-8695-CF62ACE92D4D}" type="slidenum">
              <a:rPr lang="en-CA" smtClean="0"/>
              <a:pPr>
                <a:defRPr/>
              </a:pPr>
              <a:t>‹#›</a:t>
            </a:fld>
            <a:endParaRPr lang="en-CA"/>
          </a:p>
        </p:txBody>
      </p:sp>
    </p:spTree>
    <p:extLst>
      <p:ext uri="{BB962C8B-B14F-4D97-AF65-F5344CB8AC3E}">
        <p14:creationId xmlns:p14="http://schemas.microsoft.com/office/powerpoint/2010/main" val="423240432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Grid (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A2F5001D-BD09-4631-A53E-81F46AAEFA5C}" type="slidenum">
              <a:rPr lang="fr-CA" smtClean="0"/>
              <a:pPr/>
              <a:t>‹#›</a:t>
            </a:fld>
            <a:endParaRPr lang="fr-CA"/>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id="{D877E254-C5E0-9346-914A-7D229BF0A607}"/>
              </a:ext>
            </a:extLst>
          </p:cNvPr>
          <p:cNvSpPr/>
          <p:nvPr/>
        </p:nvSpPr>
        <p:spPr>
          <a:xfrm>
            <a:off x="6248679" y="3455987"/>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9" name="Text Placeholder 31">
            <a:extLst>
              <a:ext uri="{FF2B5EF4-FFF2-40B4-BE49-F238E27FC236}">
                <a16:creationId xmlns:a16="http://schemas.microsoft.com/office/drawing/2014/main" id="{13A96871-B27F-F94F-9971-24E5AA137CC7}"/>
              </a:ext>
            </a:extLst>
          </p:cNvPr>
          <p:cNvSpPr>
            <a:spLocks noGrp="1"/>
          </p:cNvSpPr>
          <p:nvPr>
            <p:ph type="body" sz="quarter" idx="27" hasCustomPrompt="1"/>
          </p:nvPr>
        </p:nvSpPr>
        <p:spPr>
          <a:xfrm>
            <a:off x="6415405" y="3639795"/>
            <a:ext cx="5124450" cy="375335"/>
          </a:xfrm>
          <a:prstGeom prst="rect">
            <a:avLst/>
          </a:prstGeom>
        </p:spPr>
        <p:txBody>
          <a:bodyPr/>
          <a:lstStyle>
            <a:lvl1pPr marL="0" indent="0">
              <a:buNone/>
              <a:defRPr sz="1800">
                <a:latin typeface="+mj-lt"/>
              </a:defRPr>
            </a:lvl1pPr>
          </a:lstStyle>
          <a:p>
            <a:pPr lvl="0"/>
            <a:r>
              <a:rPr lang="en-US"/>
              <a:t>4. Lorem ipsum dolor sit </a:t>
            </a:r>
            <a:r>
              <a:rPr lang="en-US" err="1"/>
              <a:t>amet</a:t>
            </a:r>
            <a:endParaRPr lang="en-US"/>
          </a:p>
          <a:p>
            <a:pPr lvl="0"/>
            <a:endParaRPr lang="en-US"/>
          </a:p>
          <a:p>
            <a:pPr lvl="0"/>
            <a:endParaRPr lang="en-US"/>
          </a:p>
        </p:txBody>
      </p:sp>
      <p:sp>
        <p:nvSpPr>
          <p:cNvPr id="40" name="Text Placeholder 33">
            <a:extLst>
              <a:ext uri="{FF2B5EF4-FFF2-40B4-BE49-F238E27FC236}">
                <a16:creationId xmlns:a16="http://schemas.microsoft.com/office/drawing/2014/main" id="{EE1D93C6-F4DE-6D42-9E7E-6ACFE35A923C}"/>
              </a:ext>
            </a:extLst>
          </p:cNvPr>
          <p:cNvSpPr>
            <a:spLocks noGrp="1"/>
          </p:cNvSpPr>
          <p:nvPr>
            <p:ph type="body" sz="quarter" idx="28" hasCustomPrompt="1"/>
          </p:nvPr>
        </p:nvSpPr>
        <p:spPr>
          <a:xfrm>
            <a:off x="641540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32472883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meline Horizontal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346509" y="1320184"/>
            <a:ext cx="12919514"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7" name="Oval 16">
            <a:extLst>
              <a:ext uri="{FF2B5EF4-FFF2-40B4-BE49-F238E27FC236}">
                <a16:creationId xmlns:a16="http://schemas.microsoft.com/office/drawing/2014/main" id="{FBDC3CA2-24E9-3A49-9B73-DE4A0D4B206C}"/>
              </a:ext>
            </a:extLst>
          </p:cNvPr>
          <p:cNvSpPr/>
          <p:nvPr/>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101981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101981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Box 15">
            <a:extLst>
              <a:ext uri="{FF2B5EF4-FFF2-40B4-BE49-F238E27FC236}">
                <a16:creationId xmlns:a16="http://schemas.microsoft.com/office/drawing/2014/main" id="{43CA2D48-9ABA-504F-B7DA-A49E88E56546}"/>
              </a:ext>
            </a:extLst>
          </p:cNvPr>
          <p:cNvSpPr txBox="1"/>
          <p:nvPr/>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11" name="Text Placeholder 24">
            <a:extLst>
              <a:ext uri="{FF2B5EF4-FFF2-40B4-BE49-F238E27FC236}">
                <a16:creationId xmlns:a16="http://schemas.microsoft.com/office/drawing/2014/main" id="{3CD3A84B-D5DC-4823-8CF0-CD5460EC89EC}"/>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701887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meline Horizontal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67377" y="1320184"/>
            <a:ext cx="12640382"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CBBC45B4-1E15-FA46-8C21-1C7692FEB4A4}"/>
              </a:ext>
            </a:extLst>
          </p:cNvPr>
          <p:cNvSpPr/>
          <p:nvPr/>
        </p:nvSpPr>
        <p:spPr>
          <a:xfrm rot="16200000">
            <a:off x="6629798"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7" name="Oval 16">
            <a:extLst>
              <a:ext uri="{FF2B5EF4-FFF2-40B4-BE49-F238E27FC236}">
                <a16:creationId xmlns:a16="http://schemas.microsoft.com/office/drawing/2014/main" id="{FBDC3CA2-24E9-3A49-9B73-DE4A0D4B206C}"/>
              </a:ext>
            </a:extLst>
          </p:cNvPr>
          <p:cNvSpPr/>
          <p:nvPr/>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50546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50546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6575426" y="1671637"/>
            <a:ext cx="4778374"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6575426" y="2184399"/>
            <a:ext cx="4778374"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8" name="TextBox 17">
            <a:extLst>
              <a:ext uri="{FF2B5EF4-FFF2-40B4-BE49-F238E27FC236}">
                <a16:creationId xmlns:a16="http://schemas.microsoft.com/office/drawing/2014/main" id="{CBBAD35C-5AD8-AA4B-8F12-45AD4FD63771}"/>
              </a:ext>
            </a:extLst>
          </p:cNvPr>
          <p:cNvSpPr txBox="1"/>
          <p:nvPr/>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13" name="Text Placeholder 24">
            <a:extLst>
              <a:ext uri="{FF2B5EF4-FFF2-40B4-BE49-F238E27FC236}">
                <a16:creationId xmlns:a16="http://schemas.microsoft.com/office/drawing/2014/main" id="{371B3DEC-C739-4BE8-967A-960E38FCC682}"/>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080424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meline Horizontal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298383" y="1320184"/>
            <a:ext cx="12871388"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Oval 7">
            <a:extLst>
              <a:ext uri="{FF2B5EF4-FFF2-40B4-BE49-F238E27FC236}">
                <a16:creationId xmlns:a16="http://schemas.microsoft.com/office/drawing/2014/main" id="{73E2D75A-4DB5-9543-8C6A-9612E7DC8376}"/>
              </a:ext>
            </a:extLst>
          </p:cNvPr>
          <p:cNvSpPr/>
          <p:nvPr/>
        </p:nvSpPr>
        <p:spPr>
          <a:xfrm rot="16200000">
            <a:off x="4843463"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a:extLst>
              <a:ext uri="{FF2B5EF4-FFF2-40B4-BE49-F238E27FC236}">
                <a16:creationId xmlns:a16="http://schemas.microsoft.com/office/drawing/2014/main" id="{CBBC45B4-1E15-FA46-8C21-1C7692FEB4A4}"/>
              </a:ext>
            </a:extLst>
          </p:cNvPr>
          <p:cNvSpPr/>
          <p:nvPr/>
        </p:nvSpPr>
        <p:spPr>
          <a:xfrm rot="16200000">
            <a:off x="8581234"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a:extLst>
              <a:ext uri="{FF2B5EF4-FFF2-40B4-BE49-F238E27FC236}">
                <a16:creationId xmlns:a16="http://schemas.microsoft.com/office/drawing/2014/main" id="{DC83315D-BF27-5644-98E8-13CB887D9DC0}"/>
              </a:ext>
            </a:extLst>
          </p:cNvPr>
          <p:cNvSpPr txBox="1"/>
          <p:nvPr/>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7" name="Oval 16">
            <a:extLst>
              <a:ext uri="{FF2B5EF4-FFF2-40B4-BE49-F238E27FC236}">
                <a16:creationId xmlns:a16="http://schemas.microsoft.com/office/drawing/2014/main" id="{FBDC3CA2-24E9-3A49-9B73-DE4A0D4B206C}"/>
              </a:ext>
            </a:extLst>
          </p:cNvPr>
          <p:cNvSpPr/>
          <p:nvPr/>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0" name="Text Placeholder 26">
            <a:extLst>
              <a:ext uri="{FF2B5EF4-FFF2-40B4-BE49-F238E27FC236}">
                <a16:creationId xmlns:a16="http://schemas.microsoft.com/office/drawing/2014/main" id="{E40F1C53-8E8B-DF4F-B826-513D51EFD55A}"/>
              </a:ext>
            </a:extLst>
          </p:cNvPr>
          <p:cNvSpPr>
            <a:spLocks noGrp="1"/>
          </p:cNvSpPr>
          <p:nvPr>
            <p:ph type="body" sz="quarter" idx="15" hasCustomPrompt="1"/>
          </p:nvPr>
        </p:nvSpPr>
        <p:spPr>
          <a:xfrm>
            <a:off x="4843463"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1" name="Text Placeholder 28">
            <a:extLst>
              <a:ext uri="{FF2B5EF4-FFF2-40B4-BE49-F238E27FC236}">
                <a16:creationId xmlns:a16="http://schemas.microsoft.com/office/drawing/2014/main" id="{9F726C32-00DA-E643-9038-616D1A573FD8}"/>
              </a:ext>
            </a:extLst>
          </p:cNvPr>
          <p:cNvSpPr>
            <a:spLocks noGrp="1"/>
          </p:cNvSpPr>
          <p:nvPr>
            <p:ph type="body" sz="quarter" idx="16" hasCustomPrompt="1"/>
          </p:nvPr>
        </p:nvSpPr>
        <p:spPr>
          <a:xfrm>
            <a:off x="4843463"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8518526"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8518526"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 Placeholder 24">
            <a:extLst>
              <a:ext uri="{FF2B5EF4-FFF2-40B4-BE49-F238E27FC236}">
                <a16:creationId xmlns:a16="http://schemas.microsoft.com/office/drawing/2014/main" id="{04D88CAC-7382-46CA-AA0C-B5176D68CFBD}"/>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0996582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Stakeholder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EC9DD27-C578-D54D-8000-A2C4C3F37103}"/>
              </a:ext>
            </a:extLst>
          </p:cNvPr>
          <p:cNvSpPr>
            <a:spLocks noGrp="1"/>
          </p:cNvSpPr>
          <p:nvPr>
            <p:ph type="pic" sz="quarter" idx="25"/>
          </p:nvPr>
        </p:nvSpPr>
        <p:spPr>
          <a:xfrm>
            <a:off x="725306"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3" name="Slide Number Placeholder 2">
            <a:extLst>
              <a:ext uri="{FF2B5EF4-FFF2-40B4-BE49-F238E27FC236}">
                <a16:creationId xmlns:a16="http://schemas.microsoft.com/office/drawing/2014/main" id="{40828E6D-4069-B44A-B29C-94D0EB694950}"/>
              </a:ext>
            </a:extLst>
          </p:cNvPr>
          <p:cNvSpPr>
            <a:spLocks noGrp="1"/>
          </p:cNvSpPr>
          <p:nvPr>
            <p:ph type="sldNum" sz="quarter" idx="10"/>
          </p:nvPr>
        </p:nvSpPr>
        <p:spPr/>
        <p:txBody>
          <a:bodyPr/>
          <a:lstStyle/>
          <a:p>
            <a:fld id="{A2F5001D-BD09-4631-A53E-81F46AAEFA5C}" type="slidenum">
              <a:rPr lang="fr-CA" smtClean="0"/>
              <a:pPr/>
              <a:t>‹#›</a:t>
            </a:fld>
            <a:endParaRPr lang="fr-CA"/>
          </a:p>
        </p:txBody>
      </p:sp>
      <p:sp>
        <p:nvSpPr>
          <p:cNvPr id="7" name="Text Placeholder 6">
            <a:extLst>
              <a:ext uri="{FF2B5EF4-FFF2-40B4-BE49-F238E27FC236}">
                <a16:creationId xmlns:a16="http://schemas.microsoft.com/office/drawing/2014/main" id="{6AB18299-6B7C-C748-8CFA-4BB24B7F3371}"/>
              </a:ext>
            </a:extLst>
          </p:cNvPr>
          <p:cNvSpPr>
            <a:spLocks noGrp="1"/>
          </p:cNvSpPr>
          <p:nvPr>
            <p:ph type="body" sz="quarter" idx="22" hasCustomPrompt="1"/>
          </p:nvPr>
        </p:nvSpPr>
        <p:spPr>
          <a:xfrm>
            <a:off x="725761"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18" name="Rectangle 17">
            <a:extLst>
              <a:ext uri="{FF2B5EF4-FFF2-40B4-BE49-F238E27FC236}">
                <a16:creationId xmlns:a16="http://schemas.microsoft.com/office/drawing/2014/main" id="{F1669BED-7142-1742-85CE-51CA1B935AE4}"/>
              </a:ext>
            </a:extLst>
          </p:cNvPr>
          <p:cNvSpPr/>
          <p:nvPr/>
        </p:nvSpPr>
        <p:spPr>
          <a:xfrm>
            <a:off x="725307"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Text Placeholder 2">
            <a:extLst>
              <a:ext uri="{FF2B5EF4-FFF2-40B4-BE49-F238E27FC236}">
                <a16:creationId xmlns:a16="http://schemas.microsoft.com/office/drawing/2014/main" id="{885D0BAC-D132-AF45-B952-340044D34446}"/>
              </a:ext>
            </a:extLst>
          </p:cNvPr>
          <p:cNvSpPr>
            <a:spLocks noGrp="1"/>
          </p:cNvSpPr>
          <p:nvPr>
            <p:ph type="body" sz="quarter" idx="16" hasCustomPrompt="1"/>
          </p:nvPr>
        </p:nvSpPr>
        <p:spPr>
          <a:xfrm>
            <a:off x="831289"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46" name="Text Placeholder 4">
            <a:extLst>
              <a:ext uri="{FF2B5EF4-FFF2-40B4-BE49-F238E27FC236}">
                <a16:creationId xmlns:a16="http://schemas.microsoft.com/office/drawing/2014/main" id="{011470A6-865C-7149-8B60-3AF38B157807}"/>
              </a:ext>
            </a:extLst>
          </p:cNvPr>
          <p:cNvSpPr>
            <a:spLocks noGrp="1"/>
          </p:cNvSpPr>
          <p:nvPr>
            <p:ph type="body" sz="quarter" idx="17" hasCustomPrompt="1"/>
          </p:nvPr>
        </p:nvSpPr>
        <p:spPr>
          <a:xfrm>
            <a:off x="831289"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55" name="Picture Placeholder 8">
            <a:extLst>
              <a:ext uri="{FF2B5EF4-FFF2-40B4-BE49-F238E27FC236}">
                <a16:creationId xmlns:a16="http://schemas.microsoft.com/office/drawing/2014/main" id="{2417795C-1A8B-4C4C-A74B-398F03ADE99D}"/>
              </a:ext>
            </a:extLst>
          </p:cNvPr>
          <p:cNvSpPr>
            <a:spLocks noGrp="1"/>
          </p:cNvSpPr>
          <p:nvPr>
            <p:ph type="pic" sz="quarter" idx="26"/>
          </p:nvPr>
        </p:nvSpPr>
        <p:spPr>
          <a:xfrm>
            <a:off x="4470433"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56" name="Text Placeholder 6">
            <a:extLst>
              <a:ext uri="{FF2B5EF4-FFF2-40B4-BE49-F238E27FC236}">
                <a16:creationId xmlns:a16="http://schemas.microsoft.com/office/drawing/2014/main" id="{09E677B0-6068-4440-BA7A-FE4BB8990855}"/>
              </a:ext>
            </a:extLst>
          </p:cNvPr>
          <p:cNvSpPr>
            <a:spLocks noGrp="1"/>
          </p:cNvSpPr>
          <p:nvPr>
            <p:ph type="body" sz="quarter" idx="27" hasCustomPrompt="1"/>
          </p:nvPr>
        </p:nvSpPr>
        <p:spPr>
          <a:xfrm>
            <a:off x="4470888"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57" name="Rectangle 56">
            <a:extLst>
              <a:ext uri="{FF2B5EF4-FFF2-40B4-BE49-F238E27FC236}">
                <a16:creationId xmlns:a16="http://schemas.microsoft.com/office/drawing/2014/main" id="{37114EA6-8532-8F4F-ABD6-C16E91E3DC85}"/>
              </a:ext>
            </a:extLst>
          </p:cNvPr>
          <p:cNvSpPr/>
          <p:nvPr/>
        </p:nvSpPr>
        <p:spPr>
          <a:xfrm>
            <a:off x="4470434"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Text Placeholder 2">
            <a:extLst>
              <a:ext uri="{FF2B5EF4-FFF2-40B4-BE49-F238E27FC236}">
                <a16:creationId xmlns:a16="http://schemas.microsoft.com/office/drawing/2014/main" id="{D718D73B-F767-7043-966B-F089F2CA7A84}"/>
              </a:ext>
            </a:extLst>
          </p:cNvPr>
          <p:cNvSpPr>
            <a:spLocks noGrp="1"/>
          </p:cNvSpPr>
          <p:nvPr>
            <p:ph type="body" sz="quarter" idx="28" hasCustomPrompt="1"/>
          </p:nvPr>
        </p:nvSpPr>
        <p:spPr>
          <a:xfrm>
            <a:off x="4576416"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59" name="Text Placeholder 4">
            <a:extLst>
              <a:ext uri="{FF2B5EF4-FFF2-40B4-BE49-F238E27FC236}">
                <a16:creationId xmlns:a16="http://schemas.microsoft.com/office/drawing/2014/main" id="{978360E3-D66A-F843-B8CA-E2AC692944FA}"/>
              </a:ext>
            </a:extLst>
          </p:cNvPr>
          <p:cNvSpPr>
            <a:spLocks noGrp="1"/>
          </p:cNvSpPr>
          <p:nvPr>
            <p:ph type="body" sz="quarter" idx="29" hasCustomPrompt="1"/>
          </p:nvPr>
        </p:nvSpPr>
        <p:spPr>
          <a:xfrm>
            <a:off x="4576416"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60" name="Picture Placeholder 8">
            <a:extLst>
              <a:ext uri="{FF2B5EF4-FFF2-40B4-BE49-F238E27FC236}">
                <a16:creationId xmlns:a16="http://schemas.microsoft.com/office/drawing/2014/main" id="{6E477342-634B-9A4C-BE43-6292B21CE50E}"/>
              </a:ext>
            </a:extLst>
          </p:cNvPr>
          <p:cNvSpPr>
            <a:spLocks noGrp="1"/>
          </p:cNvSpPr>
          <p:nvPr>
            <p:ph type="pic" sz="quarter" idx="30"/>
          </p:nvPr>
        </p:nvSpPr>
        <p:spPr>
          <a:xfrm>
            <a:off x="8218032"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61" name="Text Placeholder 6">
            <a:extLst>
              <a:ext uri="{FF2B5EF4-FFF2-40B4-BE49-F238E27FC236}">
                <a16:creationId xmlns:a16="http://schemas.microsoft.com/office/drawing/2014/main" id="{173411A5-B980-B542-9EBF-7BD23DE5A30C}"/>
              </a:ext>
            </a:extLst>
          </p:cNvPr>
          <p:cNvSpPr>
            <a:spLocks noGrp="1"/>
          </p:cNvSpPr>
          <p:nvPr>
            <p:ph type="body" sz="quarter" idx="31" hasCustomPrompt="1"/>
          </p:nvPr>
        </p:nvSpPr>
        <p:spPr>
          <a:xfrm>
            <a:off x="8218487"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62" name="Rectangle 61">
            <a:extLst>
              <a:ext uri="{FF2B5EF4-FFF2-40B4-BE49-F238E27FC236}">
                <a16:creationId xmlns:a16="http://schemas.microsoft.com/office/drawing/2014/main" id="{F7DB41B6-83EA-6347-A36B-5E64E41B6F8B}"/>
              </a:ext>
            </a:extLst>
          </p:cNvPr>
          <p:cNvSpPr/>
          <p:nvPr/>
        </p:nvSpPr>
        <p:spPr>
          <a:xfrm>
            <a:off x="8218033"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Text Placeholder 2">
            <a:extLst>
              <a:ext uri="{FF2B5EF4-FFF2-40B4-BE49-F238E27FC236}">
                <a16:creationId xmlns:a16="http://schemas.microsoft.com/office/drawing/2014/main" id="{2F7DBCC8-F6A5-214A-929C-5904E17F668E}"/>
              </a:ext>
            </a:extLst>
          </p:cNvPr>
          <p:cNvSpPr>
            <a:spLocks noGrp="1"/>
          </p:cNvSpPr>
          <p:nvPr>
            <p:ph type="body" sz="quarter" idx="32" hasCustomPrompt="1"/>
          </p:nvPr>
        </p:nvSpPr>
        <p:spPr>
          <a:xfrm>
            <a:off x="8324015"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64" name="Text Placeholder 4">
            <a:extLst>
              <a:ext uri="{FF2B5EF4-FFF2-40B4-BE49-F238E27FC236}">
                <a16:creationId xmlns:a16="http://schemas.microsoft.com/office/drawing/2014/main" id="{7A8C35B3-992F-754C-A530-C1A471451159}"/>
              </a:ext>
            </a:extLst>
          </p:cNvPr>
          <p:cNvSpPr>
            <a:spLocks noGrp="1"/>
          </p:cNvSpPr>
          <p:nvPr>
            <p:ph type="body" sz="quarter" idx="33" hasCustomPrompt="1"/>
          </p:nvPr>
        </p:nvSpPr>
        <p:spPr>
          <a:xfrm>
            <a:off x="8324015"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Tree>
    <p:extLst>
      <p:ext uri="{BB962C8B-B14F-4D97-AF65-F5344CB8AC3E}">
        <p14:creationId xmlns:p14="http://schemas.microsoft.com/office/powerpoint/2010/main" val="268107863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_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7" name="Rectangle 6">
            <a:extLst>
              <a:ext uri="{FF2B5EF4-FFF2-40B4-BE49-F238E27FC236}">
                <a16:creationId xmlns:a16="http://schemas.microsoft.com/office/drawing/2014/main" id="{85B49FA8-FC51-384C-A473-19AD2ED9C9AC}"/>
              </a:ext>
            </a:extLst>
          </p:cNvPr>
          <p:cNvSpPr/>
          <p:nvPr/>
        </p:nvSpPr>
        <p:spPr>
          <a:xfrm>
            <a:off x="0"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Click to edit Master text styles</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Facilitator Name	</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7"/>
            <a:ext cx="5642883" cy="2574687"/>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Contact Coordinates</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Telfer Executive Programs</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12501541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7CC3AB-53C5-4657-887A-7A6DCC61A7DD}" type="slidenum">
              <a:rPr lang="fr-CA" smtClean="0"/>
              <a:t>‹#›</a:t>
            </a:fld>
            <a:endParaRPr lang="fr-CA"/>
          </a:p>
        </p:txBody>
      </p:sp>
    </p:spTree>
    <p:extLst>
      <p:ext uri="{BB962C8B-B14F-4D97-AF65-F5344CB8AC3E}">
        <p14:creationId xmlns:p14="http://schemas.microsoft.com/office/powerpoint/2010/main" val="417390673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614AB0DD-8848-4A4F-8C12-3DF41477934B}" type="slidenum">
              <a:rPr lang="en-CA" smtClean="0"/>
              <a:pPr>
                <a:defRPr/>
              </a:pPr>
              <a:t>‹#›</a:t>
            </a:fld>
            <a:endParaRPr lang="en-CA"/>
          </a:p>
        </p:txBody>
      </p:sp>
      <p:sp>
        <p:nvSpPr>
          <p:cNvPr id="7" name="TextBox 6">
            <a:extLst>
              <a:ext uri="{FF2B5EF4-FFF2-40B4-BE49-F238E27FC236}">
                <a16:creationId xmlns:a16="http://schemas.microsoft.com/office/drawing/2014/main" id="{3C4046EE-4977-48E0-BB5F-D37817306D0C}"/>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8713004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0C28EDA4-170C-408A-961D-61C6B295029A}" type="slidenum">
              <a:rPr lang="en-CA" smtClean="0"/>
              <a:pPr>
                <a:defRPr/>
              </a:pPr>
              <a:t>‹#›</a:t>
            </a:fld>
            <a:endParaRPr lang="en-CA"/>
          </a:p>
        </p:txBody>
      </p:sp>
    </p:spTree>
    <p:extLst>
      <p:ext uri="{BB962C8B-B14F-4D97-AF65-F5344CB8AC3E}">
        <p14:creationId xmlns:p14="http://schemas.microsoft.com/office/powerpoint/2010/main" val="17417871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D70DD470-93EA-41C9-9837-60B2D3C7C5A5}" type="slidenum">
              <a:rPr lang="en-CA" smtClean="0"/>
              <a:pPr>
                <a:defRPr/>
              </a:pPr>
              <a:t>‹#›</a:t>
            </a:fld>
            <a:endParaRPr lang="en-CA"/>
          </a:p>
        </p:txBody>
      </p:sp>
    </p:spTree>
    <p:extLst>
      <p:ext uri="{BB962C8B-B14F-4D97-AF65-F5344CB8AC3E}">
        <p14:creationId xmlns:p14="http://schemas.microsoft.com/office/powerpoint/2010/main" val="39579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614AB0DD-8848-4A4F-8C12-3DF41477934B}"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3495756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790E2766-6AE4-41A6-9423-7D58E718923F}" type="slidenum">
              <a:rPr lang="en-CA" smtClean="0"/>
              <a:pPr>
                <a:defRPr/>
              </a:pPr>
              <a:t>‹#›</a:t>
            </a:fld>
            <a:endParaRPr lang="en-CA"/>
          </a:p>
        </p:txBody>
      </p:sp>
    </p:spTree>
    <p:extLst>
      <p:ext uri="{BB962C8B-B14F-4D97-AF65-F5344CB8AC3E}">
        <p14:creationId xmlns:p14="http://schemas.microsoft.com/office/powerpoint/2010/main" val="85622888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pPr>
              <a:defRPr/>
            </a:pPr>
            <a:fld id="{095AD4D1-BCA3-4F46-8324-0CF4492578F8}" type="slidenum">
              <a:rPr lang="en-CA" smtClean="0"/>
              <a:pPr>
                <a:defRPr/>
              </a:pPr>
              <a:t>‹#›</a:t>
            </a:fld>
            <a:endParaRPr lang="en-CA"/>
          </a:p>
        </p:txBody>
      </p:sp>
    </p:spTree>
    <p:extLst>
      <p:ext uri="{BB962C8B-B14F-4D97-AF65-F5344CB8AC3E}">
        <p14:creationId xmlns:p14="http://schemas.microsoft.com/office/powerpoint/2010/main" val="349805089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pPr>
              <a:defRPr/>
            </a:pPr>
            <a:fld id="{3368D658-3916-4B64-BAB0-1FB1D25FDCB2}" type="slidenum">
              <a:rPr lang="en-CA" smtClean="0"/>
              <a:pPr>
                <a:defRPr/>
              </a:pPr>
              <a:t>‹#›</a:t>
            </a:fld>
            <a:endParaRPr lang="en-CA"/>
          </a:p>
        </p:txBody>
      </p:sp>
    </p:spTree>
    <p:extLst>
      <p:ext uri="{BB962C8B-B14F-4D97-AF65-F5344CB8AC3E}">
        <p14:creationId xmlns:p14="http://schemas.microsoft.com/office/powerpoint/2010/main" val="17017829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pPr>
              <a:defRPr/>
            </a:pPr>
            <a:fld id="{EBEFD00C-8308-407C-A489-BCDEB93CAC9A}" type="slidenum">
              <a:rPr lang="en-CA" smtClean="0"/>
              <a:pPr>
                <a:defRPr/>
              </a:pPr>
              <a:t>‹#›</a:t>
            </a:fld>
            <a:endParaRPr lang="en-CA"/>
          </a:p>
        </p:txBody>
      </p:sp>
    </p:spTree>
    <p:extLst>
      <p:ext uri="{BB962C8B-B14F-4D97-AF65-F5344CB8AC3E}">
        <p14:creationId xmlns:p14="http://schemas.microsoft.com/office/powerpoint/2010/main" val="120234704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B0C6C661-5DD4-4AA5-8695-CF62ACE92D4D}" type="slidenum">
              <a:rPr lang="en-CA" smtClean="0"/>
              <a:pPr>
                <a:defRPr/>
              </a:pPr>
              <a:t>‹#›</a:t>
            </a:fld>
            <a:endParaRPr lang="en-CA"/>
          </a:p>
        </p:txBody>
      </p:sp>
    </p:spTree>
    <p:extLst>
      <p:ext uri="{BB962C8B-B14F-4D97-AF65-F5344CB8AC3E}">
        <p14:creationId xmlns:p14="http://schemas.microsoft.com/office/powerpoint/2010/main" val="257558140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790E2766-6AE4-41A6-9423-7D58E718923F}" type="slidenum">
              <a:rPr lang="en-CA" smtClean="0"/>
              <a:pPr>
                <a:defRPr/>
              </a:pPr>
              <a:t>‹#›</a:t>
            </a:fld>
            <a:endParaRPr lang="en-CA"/>
          </a:p>
        </p:txBody>
      </p:sp>
    </p:spTree>
    <p:extLst>
      <p:ext uri="{BB962C8B-B14F-4D97-AF65-F5344CB8AC3E}">
        <p14:creationId xmlns:p14="http://schemas.microsoft.com/office/powerpoint/2010/main" val="52602422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3E210551-A56A-4804-8329-6DB93110255A}" type="slidenum">
              <a:rPr lang="en-CA" smtClean="0"/>
              <a:pPr>
                <a:defRPr/>
              </a:pPr>
              <a:t>‹#›</a:t>
            </a:fld>
            <a:endParaRPr lang="en-CA"/>
          </a:p>
        </p:txBody>
      </p:sp>
    </p:spTree>
    <p:extLst>
      <p:ext uri="{BB962C8B-B14F-4D97-AF65-F5344CB8AC3E}">
        <p14:creationId xmlns:p14="http://schemas.microsoft.com/office/powerpoint/2010/main" val="18954888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E1C768E1-64F0-4788-89C9-CDFCFF3063CC}" type="slidenum">
              <a:rPr lang="en-CA" smtClean="0"/>
              <a:pPr>
                <a:defRPr/>
              </a:pPr>
              <a:t>‹#›</a:t>
            </a:fld>
            <a:endParaRPr lang="en-CA"/>
          </a:p>
        </p:txBody>
      </p:sp>
    </p:spTree>
    <p:extLst>
      <p:ext uri="{BB962C8B-B14F-4D97-AF65-F5344CB8AC3E}">
        <p14:creationId xmlns:p14="http://schemas.microsoft.com/office/powerpoint/2010/main" val="33348055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6"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3119669" y="360040"/>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4751851" y="635635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239F8FD-FE00-4FA5-929B-49169E311E15}" type="slidenum">
              <a:rPr lang="en-CA" smtClean="0"/>
              <a:pPr/>
              <a:t>‹#›</a:t>
            </a:fld>
            <a:endParaRPr lang="en-CA"/>
          </a:p>
        </p:txBody>
      </p:sp>
    </p:spTree>
    <p:extLst>
      <p:ext uri="{BB962C8B-B14F-4D97-AF65-F5344CB8AC3E}">
        <p14:creationId xmlns:p14="http://schemas.microsoft.com/office/powerpoint/2010/main" val="3957449785"/>
      </p:ext>
    </p:extLst>
  </p:cSld>
  <p:clrMapOvr>
    <a:overrideClrMapping bg1="lt1" tx1="dk1" bg2="lt2" tx2="dk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6" y="31666"/>
            <a:ext cx="7104789" cy="733039"/>
          </a:xfrm>
        </p:spPr>
        <p:txBody>
          <a:bodyPr>
            <a:normAutofit/>
          </a:bodyPr>
          <a:lstStyle>
            <a:lvl1pPr>
              <a:defRPr sz="20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800000"/>
              </a:buClr>
              <a:buFont typeface="Wingdings" charset="0"/>
              <a:buNone/>
            </a:pPr>
            <a:r>
              <a:rPr lang="en-US" sz="1400" b="0" dirty="0">
                <a:solidFill>
                  <a:schemeClr val="bg1"/>
                </a:solidFill>
                <a:latin typeface="Arial"/>
                <a:cs typeface="Arial"/>
              </a:rPr>
              <a:t>Telfer Executive Programs</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Centre for Executive Leadership</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45 O’Connor Street, Suite 350</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Ottawa,</a:t>
            </a:r>
            <a:r>
              <a:rPr lang="en-US" sz="1400" b="0" baseline="0" dirty="0">
                <a:solidFill>
                  <a:schemeClr val="bg1"/>
                </a:solidFill>
                <a:latin typeface="Arial"/>
                <a:cs typeface="Arial"/>
              </a:rPr>
              <a:t> Ontario K1P 1A4</a:t>
            </a:r>
            <a:endParaRPr lang="en-US"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r>
              <a:rPr lang="fr-CA" sz="1400" b="0" dirty="0">
                <a:solidFill>
                  <a:schemeClr val="bg1"/>
                </a:solidFill>
                <a:latin typeface="Arial"/>
                <a:cs typeface="Arial"/>
              </a:rPr>
              <a:t>Tel.: 613-564-0818</a:t>
            </a: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execed@telfer.uOttawa.ca</a:t>
            </a: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telfer.uOttawa.ca</a:t>
            </a:r>
            <a:endParaRPr lang="en-US" sz="140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en-US" sz="1400" b="0" dirty="0">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6" name="Picture 10" descr="LA background"/>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943583"/>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2264013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3E210551-A56A-4804-8329-6DB93110255A}" type="slidenum">
              <a:rPr lang="en-CA" smtClean="0"/>
              <a:pPr>
                <a:defRPr/>
              </a:pPr>
              <a:t>‹#›</a:t>
            </a:fld>
            <a:endParaRPr lang="en-CA"/>
          </a:p>
        </p:txBody>
      </p:sp>
    </p:spTree>
    <p:extLst>
      <p:ext uri="{BB962C8B-B14F-4D97-AF65-F5344CB8AC3E}">
        <p14:creationId xmlns:p14="http://schemas.microsoft.com/office/powerpoint/2010/main" val="196957317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614AB0DD-8848-4A4F-8C12-3DF41477934B}" type="slidenum">
              <a:rPr lang="en-CA"/>
              <a:pPr>
                <a:defRPr/>
              </a:pPr>
              <a:t>‹#›</a:t>
            </a:fld>
            <a:endParaRPr lang="en-CA"/>
          </a:p>
        </p:txBody>
      </p:sp>
    </p:spTree>
    <p:extLst>
      <p:ext uri="{BB962C8B-B14F-4D97-AF65-F5344CB8AC3E}">
        <p14:creationId xmlns:p14="http://schemas.microsoft.com/office/powerpoint/2010/main" val="326801215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C28EDA4-170C-408A-961D-61C6B295029A}" type="slidenum">
              <a:rPr lang="en-CA"/>
              <a:pPr>
                <a:defRPr/>
              </a:pPr>
              <a:t>‹#›</a:t>
            </a:fld>
            <a:endParaRPr lang="en-CA"/>
          </a:p>
        </p:txBody>
      </p:sp>
    </p:spTree>
    <p:extLst>
      <p:ext uri="{BB962C8B-B14F-4D97-AF65-F5344CB8AC3E}">
        <p14:creationId xmlns:p14="http://schemas.microsoft.com/office/powerpoint/2010/main" val="15086296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D70DD470-93EA-41C9-9837-60B2D3C7C5A5}" type="slidenum">
              <a:rPr lang="en-CA"/>
              <a:pPr>
                <a:defRPr/>
              </a:pPr>
              <a:t>‹#›</a:t>
            </a:fld>
            <a:endParaRPr lang="en-CA"/>
          </a:p>
        </p:txBody>
      </p:sp>
    </p:spTree>
    <p:extLst>
      <p:ext uri="{BB962C8B-B14F-4D97-AF65-F5344CB8AC3E}">
        <p14:creationId xmlns:p14="http://schemas.microsoft.com/office/powerpoint/2010/main" val="24702303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095AD4D1-BCA3-4F46-8324-0CF4492578F8}" type="slidenum">
              <a:rPr lang="en-CA"/>
              <a:pPr>
                <a:defRPr/>
              </a:pPr>
              <a:t>‹#›</a:t>
            </a:fld>
            <a:endParaRPr lang="en-CA"/>
          </a:p>
        </p:txBody>
      </p:sp>
    </p:spTree>
    <p:extLst>
      <p:ext uri="{BB962C8B-B14F-4D97-AF65-F5344CB8AC3E}">
        <p14:creationId xmlns:p14="http://schemas.microsoft.com/office/powerpoint/2010/main" val="88745325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3368D658-3916-4B64-BAB0-1FB1D25FDCB2}" type="slidenum">
              <a:rPr lang="en-CA"/>
              <a:pPr>
                <a:defRPr/>
              </a:pPr>
              <a:t>‹#›</a:t>
            </a:fld>
            <a:endParaRPr lang="en-CA"/>
          </a:p>
        </p:txBody>
      </p:sp>
    </p:spTree>
    <p:extLst>
      <p:ext uri="{BB962C8B-B14F-4D97-AF65-F5344CB8AC3E}">
        <p14:creationId xmlns:p14="http://schemas.microsoft.com/office/powerpoint/2010/main" val="103776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BEFD00C-8308-407C-A489-BCDEB93CAC9A}" type="slidenum">
              <a:rPr lang="en-CA"/>
              <a:pPr>
                <a:defRPr/>
              </a:pPr>
              <a:t>‹#›</a:t>
            </a:fld>
            <a:endParaRPr lang="en-CA"/>
          </a:p>
        </p:txBody>
      </p:sp>
    </p:spTree>
    <p:extLst>
      <p:ext uri="{BB962C8B-B14F-4D97-AF65-F5344CB8AC3E}">
        <p14:creationId xmlns:p14="http://schemas.microsoft.com/office/powerpoint/2010/main" val="7553207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0C6C661-5DD4-4AA5-8695-CF62ACE92D4D}" type="slidenum">
              <a:rPr lang="en-CA"/>
              <a:pPr>
                <a:defRPr/>
              </a:pPr>
              <a:t>‹#›</a:t>
            </a:fld>
            <a:endParaRPr lang="en-CA"/>
          </a:p>
        </p:txBody>
      </p:sp>
    </p:spTree>
    <p:extLst>
      <p:ext uri="{BB962C8B-B14F-4D97-AF65-F5344CB8AC3E}">
        <p14:creationId xmlns:p14="http://schemas.microsoft.com/office/powerpoint/2010/main" val="234446226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90E2766-6AE4-41A6-9423-7D58E718923F}" type="slidenum">
              <a:rPr lang="en-CA"/>
              <a:pPr>
                <a:defRPr/>
              </a:pPr>
              <a:t>‹#›</a:t>
            </a:fld>
            <a:endParaRPr lang="en-CA"/>
          </a:p>
        </p:txBody>
      </p:sp>
    </p:spTree>
    <p:extLst>
      <p:ext uri="{BB962C8B-B14F-4D97-AF65-F5344CB8AC3E}">
        <p14:creationId xmlns:p14="http://schemas.microsoft.com/office/powerpoint/2010/main" val="428004978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3E210551-A56A-4804-8329-6DB93110255A}" type="slidenum">
              <a:rPr lang="en-CA"/>
              <a:pPr>
                <a:defRPr/>
              </a:pPr>
              <a:t>‹#›</a:t>
            </a:fld>
            <a:endParaRPr lang="en-CA"/>
          </a:p>
        </p:txBody>
      </p:sp>
    </p:spTree>
    <p:extLst>
      <p:ext uri="{BB962C8B-B14F-4D97-AF65-F5344CB8AC3E}">
        <p14:creationId xmlns:p14="http://schemas.microsoft.com/office/powerpoint/2010/main" val="31708259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1C768E1-64F0-4788-89C9-CDFCFF3063CC}" type="slidenum">
              <a:rPr lang="en-CA"/>
              <a:pPr>
                <a:defRPr/>
              </a:pPr>
              <a:t>‹#›</a:t>
            </a:fld>
            <a:endParaRPr lang="en-CA"/>
          </a:p>
        </p:txBody>
      </p:sp>
    </p:spTree>
    <p:extLst>
      <p:ext uri="{BB962C8B-B14F-4D97-AF65-F5344CB8AC3E}">
        <p14:creationId xmlns:p14="http://schemas.microsoft.com/office/powerpoint/2010/main" val="126885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E1C768E1-64F0-4788-89C9-CDFCFF3063CC}" type="slidenum">
              <a:rPr lang="en-CA" smtClean="0"/>
              <a:pPr>
                <a:defRPr/>
              </a:pPr>
              <a:t>‹#›</a:t>
            </a:fld>
            <a:endParaRPr lang="en-CA"/>
          </a:p>
        </p:txBody>
      </p:sp>
    </p:spTree>
    <p:extLst>
      <p:ext uri="{BB962C8B-B14F-4D97-AF65-F5344CB8AC3E}">
        <p14:creationId xmlns:p14="http://schemas.microsoft.com/office/powerpoint/2010/main" val="28463457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p:cNvSpPr/>
          <p:nvPr/>
        </p:nvSpPr>
        <p:spPr>
          <a:xfrm>
            <a:off x="0" y="0"/>
            <a:ext cx="12192000" cy="980728"/>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4624"/>
            <a:ext cx="2619375" cy="792088"/>
          </a:xfrm>
          <a:prstGeom prst="rect">
            <a:avLst/>
          </a:prstGeom>
          <a:noFill/>
          <a:ln>
            <a:noFill/>
          </a:ln>
        </p:spPr>
      </p:pic>
      <p:sp>
        <p:nvSpPr>
          <p:cNvPr id="6"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32467209"/>
      </p:ext>
    </p:extLst>
  </p:cSld>
  <p:clrMapOvr>
    <a:overrideClrMapping bg1="lt1" tx1="dk1" bg2="lt2" tx2="dk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0" name="Rectangle 9"/>
          <p:cNvSpPr/>
          <p:nvPr/>
        </p:nvSpPr>
        <p:spPr>
          <a:xfrm>
            <a:off x="0" y="0"/>
            <a:ext cx="12192000" cy="980728"/>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4624"/>
            <a:ext cx="2581275" cy="792088"/>
          </a:xfrm>
          <a:prstGeom prst="rect">
            <a:avLst/>
          </a:prstGeom>
          <a:noFill/>
          <a:ln>
            <a:noFill/>
          </a:ln>
        </p:spPr>
      </p:pic>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5722519"/>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6_Title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12192000" cy="980728"/>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Content Placeholder 2"/>
          <p:cNvSpPr>
            <a:spLocks noGrp="1"/>
          </p:cNvSpPr>
          <p:nvPr>
            <p:ph sz="half" idx="1"/>
          </p:nvPr>
        </p:nvSpPr>
        <p:spPr>
          <a:xfrm>
            <a:off x="527382" y="1196753"/>
            <a:ext cx="5376597" cy="4929411"/>
          </a:xfr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3"/>
            <a:ext cx="5280587" cy="4929411"/>
          </a:xfr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4624"/>
            <a:ext cx="2628900" cy="792088"/>
          </a:xfrm>
          <a:prstGeom prst="rect">
            <a:avLst/>
          </a:prstGeom>
          <a:noFill/>
          <a:ln>
            <a:noFill/>
          </a:ln>
        </p:spPr>
      </p:pic>
      <p:sp>
        <p:nvSpPr>
          <p:cNvPr id="9"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3936681700"/>
      </p:ext>
    </p:extLst>
  </p:cSld>
  <p:clrMapOvr>
    <a:overrideClrMapping bg1="lt1" tx1="dk1" bg2="lt2" tx2="dk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
        <p:nvSpPr>
          <p:cNvPr id="6" name="TextBox 5">
            <a:extLst>
              <a:ext uri="{FF2B5EF4-FFF2-40B4-BE49-F238E27FC236}">
                <a16:creationId xmlns:a16="http://schemas.microsoft.com/office/drawing/2014/main" id="{3F5CEFCB-FE5C-49D4-83DF-B05BB319480C}"/>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7937006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Cen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9139697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A6A6508D-D5E7-41B6-99AB-9FCEF91EE695}"/>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7091625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10972800"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A4EFF582-70D3-406D-9EED-FC06ED15CD32}"/>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56362974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mp;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772817"/>
            <a:ext cx="10972800" cy="435334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BB10DAEC-EDBE-42A6-B1A1-A0C7C2D4F09B}"/>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24805093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mp; 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844825"/>
            <a:ext cx="10972800" cy="4281341"/>
          </a:xfrm>
        </p:spPr>
        <p:txBody>
          <a:bodyPr/>
          <a:lstStyle>
            <a:lvl1pPr marL="514350" indent="-514350">
              <a:buFont typeface="+mj-lt"/>
              <a:buAutoNum type="arabicPeriod"/>
              <a:defRPr b="0" i="0">
                <a:latin typeface="Arial" panose="020B0604020202020204" pitchFamily="34" charset="0"/>
                <a:cs typeface="Arial" panose="020B0604020202020204" pitchFamily="34" charset="0"/>
              </a:defRPr>
            </a:lvl1pPr>
            <a:lvl2pPr marL="971550" indent="-514350">
              <a:buFont typeface="+mj-lt"/>
              <a:buAutoNum type="alphaLcPeriod"/>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32D0E42A-D77D-450A-82A7-B653A66DD1C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0258282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amp; tex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6179671"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7" name="TextBox 6">
            <a:extLst>
              <a:ext uri="{FF2B5EF4-FFF2-40B4-BE49-F238E27FC236}">
                <a16:creationId xmlns:a16="http://schemas.microsoft.com/office/drawing/2014/main" id="{B36E4CB8-DBAF-4A10-8D5C-8E112028F01D}"/>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054668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6"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3119669" y="360040"/>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4751851" y="635635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239F8FD-FE00-4FA5-929B-49169E311E15}" type="slidenum">
              <a:rPr lang="en-CA" smtClean="0"/>
              <a:pPr/>
              <a:t>‹#›</a:t>
            </a:fld>
            <a:endParaRPr lang="en-CA"/>
          </a:p>
        </p:txBody>
      </p:sp>
    </p:spTree>
    <p:extLst>
      <p:ext uri="{BB962C8B-B14F-4D97-AF65-F5344CB8AC3E}">
        <p14:creationId xmlns:p14="http://schemas.microsoft.com/office/powerpoint/2010/main" val="1481955532"/>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mp; tex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2702091"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3791745" y="1916833"/>
            <a:ext cx="7778316"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7" name="TextBox 6">
            <a:extLst>
              <a:ext uri="{FF2B5EF4-FFF2-40B4-BE49-F238E27FC236}">
                <a16:creationId xmlns:a16="http://schemas.microsoft.com/office/drawing/2014/main" id="{35DCE054-C2FD-427F-9912-83469B53DF9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35763070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dirty="0"/>
          </a:p>
        </p:txBody>
      </p:sp>
      <p:sp>
        <p:nvSpPr>
          <p:cNvPr id="8" name="Table Placeholder 7">
            <a:extLst>
              <a:ext uri="{FF2B5EF4-FFF2-40B4-BE49-F238E27FC236}">
                <a16:creationId xmlns:a16="http://schemas.microsoft.com/office/drawing/2014/main" id="{C15ACE54-A63F-4918-A8C4-90DD97737CBF}"/>
              </a:ext>
            </a:extLst>
          </p:cNvPr>
          <p:cNvSpPr>
            <a:spLocks noGrp="1"/>
          </p:cNvSpPr>
          <p:nvPr>
            <p:ph type="tbl" sz="quarter" idx="13"/>
          </p:nvPr>
        </p:nvSpPr>
        <p:spPr>
          <a:xfrm>
            <a:off x="1199456" y="1916832"/>
            <a:ext cx="9601067" cy="3816424"/>
          </a:xfrm>
        </p:spPr>
        <p:txBody>
          <a:bodyPr/>
          <a:lstStyle/>
          <a:p>
            <a:r>
              <a:rPr lang="en-US"/>
              <a:t>Click icon to add table</a:t>
            </a:r>
            <a:endParaRPr lang="en-CA"/>
          </a:p>
        </p:txBody>
      </p:sp>
      <p:sp>
        <p:nvSpPr>
          <p:cNvPr id="7" name="TextBox 6">
            <a:extLst>
              <a:ext uri="{FF2B5EF4-FFF2-40B4-BE49-F238E27FC236}">
                <a16:creationId xmlns:a16="http://schemas.microsoft.com/office/drawing/2014/main" id="{24B1CCFC-5782-4722-ABB6-58AEAD682BD6}"/>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62587317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273141" cy="566738"/>
          </a:xfrm>
        </p:spPr>
        <p:txBody>
          <a:bodyPr anchor="b">
            <a:noAutofit/>
          </a:bodyPr>
          <a:lstStyle>
            <a:lvl1pPr algn="l">
              <a:defRPr sz="44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43340" y="1772816"/>
            <a:ext cx="1105504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1B9624E8-65A8-4047-BAB1-9E86689A47DD}"/>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61337157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7541" y="5013176"/>
            <a:ext cx="8352928" cy="566738"/>
          </a:xfrm>
        </p:spPr>
        <p:txBody>
          <a:bodyPr anchor="b">
            <a:noAutofit/>
          </a:bodyPr>
          <a:lstStyle>
            <a:lvl1pPr algn="ctr">
              <a:defRPr sz="32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438400" y="764704"/>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5490FCE1-9F8A-4182-BFAD-2C49429F42DA}"/>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95159610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dirty="0"/>
          </a:p>
        </p:txBody>
      </p:sp>
      <p:sp>
        <p:nvSpPr>
          <p:cNvPr id="5" name="TextBox 4">
            <a:extLst>
              <a:ext uri="{FF2B5EF4-FFF2-40B4-BE49-F238E27FC236}">
                <a16:creationId xmlns:a16="http://schemas.microsoft.com/office/drawing/2014/main" id="{DB3E59FC-A414-4D5B-8CD1-3EE1957D54E0}"/>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22040876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1546166C-4AD0-4788-B3DD-CB23FEDBB83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72907791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2950722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4820783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95229861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324575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6" y="31666"/>
            <a:ext cx="7104789" cy="733039"/>
          </a:xfrm>
        </p:spPr>
        <p:txBody>
          <a:bodyPr>
            <a:normAutofit/>
          </a:bodyPr>
          <a:lstStyle>
            <a:lvl1pPr>
              <a:defRPr sz="20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800000"/>
              </a:buClr>
              <a:buFont typeface="Wingdings" charset="0"/>
              <a:buNone/>
            </a:pPr>
            <a:r>
              <a:rPr lang="en-US" sz="1400" b="0" dirty="0">
                <a:solidFill>
                  <a:schemeClr val="bg1"/>
                </a:solidFill>
                <a:latin typeface="Arial"/>
                <a:cs typeface="Arial"/>
              </a:rPr>
              <a:t>Telfer Executive Programs</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Centre for Executive Leadership</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45 O’Connor Street, Suite 350</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Ottawa,</a:t>
            </a:r>
            <a:r>
              <a:rPr lang="en-US" sz="1400" b="0" baseline="0" dirty="0">
                <a:solidFill>
                  <a:schemeClr val="bg1"/>
                </a:solidFill>
                <a:latin typeface="Arial"/>
                <a:cs typeface="Arial"/>
              </a:rPr>
              <a:t> Ontario K1P 1A4</a:t>
            </a:r>
            <a:endParaRPr lang="en-US"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r>
              <a:rPr lang="fr-CA" sz="1400" b="0" dirty="0">
                <a:solidFill>
                  <a:schemeClr val="bg1"/>
                </a:solidFill>
                <a:latin typeface="Arial"/>
                <a:cs typeface="Arial"/>
              </a:rPr>
              <a:t>Tel.: 613-564-0818</a:t>
            </a: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execed@telfer.uOttawa.ca</a:t>
            </a: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telfer.uOttawa.ca</a:t>
            </a:r>
            <a:endParaRPr lang="en-US" sz="140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en-US" sz="1400" b="0" dirty="0">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6" name="Picture 10" descr="LA background"/>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524883"/>
      </p:ext>
    </p:extLst>
  </p:cSld>
  <p:clrMapOvr>
    <a:overrideClrMapping bg1="lt1" tx1="dk1" bg2="lt2" tx2="dk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719403" y="28923"/>
            <a:ext cx="10561173" cy="764704"/>
          </a:xfrm>
        </p:spPr>
        <p:txBody>
          <a:bodyPr>
            <a:noAutofit/>
          </a:bodyPr>
          <a:lstStyle>
            <a:lvl1pPr algn="l">
              <a:defRPr sz="4400" b="0">
                <a:solidFill>
                  <a:schemeClr val="tx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Box 4">
            <a:extLst>
              <a:ext uri="{FF2B5EF4-FFF2-40B4-BE49-F238E27FC236}">
                <a16:creationId xmlns:a16="http://schemas.microsoft.com/office/drawing/2014/main" id="{3811868A-EAC3-4BA9-97C8-0DD6AB6FF1F9}"/>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142442502"/>
      </p:ext>
    </p:extLst>
  </p:cSld>
  <p:clrMapOvr>
    <a:overrideClrMapping bg1="lt1" tx1="dk1" bg2="lt2" tx2="dk2" accent1="accent1" accent2="accent2" accent3="accent3" accent4="accent4" accent5="accent5" accent6="accent6" hlink="hlink" folHlink="folHlink"/>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25600" y="1447800"/>
            <a:ext cx="985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lvl1pPr eaLnBrk="1" hangingPunct="1">
              <a:defRPr/>
            </a:lvl1pPr>
          </a:lstStyle>
          <a:p>
            <a:pPr algn="ctr" fontAlgn="base">
              <a:spcBef>
                <a:spcPct val="0"/>
              </a:spcBef>
              <a:spcAft>
                <a:spcPct val="0"/>
              </a:spcAft>
              <a:defRPr/>
            </a:pPr>
            <a:fld id="{1F999043-F910-40A9-BC0C-DEC62943FB9C}" type="slidenum">
              <a:rPr lang="en-CA" sz="1400" smtClean="0">
                <a:solidFill>
                  <a:srgbClr val="7C6A55"/>
                </a:solidFill>
                <a:latin typeface="Verdana" panose="020B0604030504040204" pitchFamily="34" charset="0"/>
                <a:ea typeface="Geneva" pitchFamily="-96" charset="-128"/>
                <a:cs typeface="+mn-cs"/>
              </a:rPr>
              <a:pPr algn="ctr" fontAlgn="base">
                <a:spcBef>
                  <a:spcPct val="0"/>
                </a:spcBef>
                <a:spcAft>
                  <a:spcPct val="0"/>
                </a:spcAft>
                <a:defRPr/>
              </a:pPr>
              <a:t>‹#›</a:t>
            </a:fld>
            <a:endParaRPr lang="en-CA" sz="1400">
              <a:solidFill>
                <a:srgbClr val="7C6A55"/>
              </a:solidFill>
              <a:latin typeface="Verdana" panose="020B0604030504040204" pitchFamily="34" charset="0"/>
              <a:ea typeface="Geneva" pitchFamily="-96" charset="-128"/>
              <a:cs typeface="+mn-cs"/>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1" y="6324600"/>
            <a:ext cx="1663700" cy="2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951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Exercise Call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defRPr/>
            </a:pPr>
            <a:fld id="{772C2BFC-8C8B-48C1-A471-6C4ADB4F70F0}" type="slidenum">
              <a:rPr lang="en-US" sz="1400" smtClean="0">
                <a:solidFill>
                  <a:srgbClr val="7C6A55"/>
                </a:solidFill>
                <a:latin typeface="Verdana"/>
                <a:ea typeface="Geneva"/>
                <a:cs typeface="+mn-cs"/>
              </a:rPr>
              <a:pPr algn="ctr">
                <a:defRPr/>
              </a:pPr>
              <a:t>‹#›</a:t>
            </a:fld>
            <a:endParaRPr lang="en-US" sz="1400">
              <a:solidFill>
                <a:srgbClr val="7C6A55"/>
              </a:solidFill>
              <a:latin typeface="Verdana"/>
              <a:ea typeface="Geneva"/>
              <a:cs typeface="+mn-cs"/>
            </a:endParaRPr>
          </a:p>
        </p:txBody>
      </p:sp>
      <p:sp>
        <p:nvSpPr>
          <p:cNvPr id="21" name="Text Placeholder 20"/>
          <p:cNvSpPr>
            <a:spLocks noGrp="1"/>
          </p:cNvSpPr>
          <p:nvPr>
            <p:ph type="body" sz="quarter" idx="13"/>
          </p:nvPr>
        </p:nvSpPr>
        <p:spPr>
          <a:xfrm>
            <a:off x="3986380" y="550493"/>
            <a:ext cx="8000408" cy="5390734"/>
          </a:xfrm>
        </p:spPr>
        <p:txBody>
          <a:bodyPr anchor="ctr">
            <a:normAutofit/>
          </a:bodyPr>
          <a:lstStyle>
            <a:lvl1pPr marL="0" indent="0" algn="ctr">
              <a:buFont typeface="Arial" panose="020B0604020202020204" pitchFamily="34" charset="0"/>
              <a:buNone/>
              <a:defRPr sz="4050"/>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US"/>
              <a:t>Click to edit Master text styles</a:t>
            </a:r>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03"/>
            <a:ext cx="3779520" cy="6848794"/>
          </a:xfrm>
          <a:prstGeom prst="rect">
            <a:avLst/>
          </a:prstGeom>
        </p:spPr>
      </p:pic>
      <p:sp>
        <p:nvSpPr>
          <p:cNvPr id="32" name="Rectangle 31" descr="© pressmaster - Fotolia&#10;Licensed by Scrum.org from Adobe Stock&#10;Image ID: 87070391"/>
          <p:cNvSpPr/>
          <p:nvPr userDrawn="1"/>
        </p:nvSpPr>
        <p:spPr>
          <a:xfrm>
            <a:off x="0" y="0"/>
            <a:ext cx="3779520" cy="68580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Verdana"/>
              <a:ea typeface="Geneva"/>
              <a:cs typeface="+mn-cs"/>
            </a:endParaRPr>
          </a:p>
        </p:txBody>
      </p:sp>
      <p:sp>
        <p:nvSpPr>
          <p:cNvPr id="33" name="TextBox 32"/>
          <p:cNvSpPr txBox="1"/>
          <p:nvPr userDrawn="1"/>
        </p:nvSpPr>
        <p:spPr>
          <a:xfrm>
            <a:off x="0" y="86434"/>
            <a:ext cx="3781168"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7C6A55">
                    <a:lumMod val="65000"/>
                    <a:lumOff val="35000"/>
                  </a:srgbClr>
                </a:solidFill>
                <a:effectLst/>
                <a:uLnTx/>
                <a:uFillTx/>
                <a:latin typeface="Verdana"/>
                <a:ea typeface="Geneva"/>
                <a:cs typeface="+mn-cs"/>
              </a:rPr>
              <a:t>Exercise</a:t>
            </a:r>
          </a:p>
        </p:txBody>
      </p:sp>
      <p:cxnSp>
        <p:nvCxnSpPr>
          <p:cNvPr id="34" name="Straight Connector 33"/>
          <p:cNvCxnSpPr/>
          <p:nvPr userDrawn="1"/>
        </p:nvCxnSpPr>
        <p:spPr>
          <a:xfrm>
            <a:off x="0" y="550492"/>
            <a:ext cx="37811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Oval 34"/>
          <p:cNvSpPr/>
          <p:nvPr userDrawn="1"/>
        </p:nvSpPr>
        <p:spPr>
          <a:xfrm>
            <a:off x="1037968" y="4235995"/>
            <a:ext cx="1705232" cy="1705232"/>
          </a:xfrm>
          <a:prstGeom prst="ellipse">
            <a:avLst/>
          </a:prstGeom>
          <a:gradFill flip="none" rotWithShape="1">
            <a:gsLst>
              <a:gs pos="0">
                <a:srgbClr val="359CD7"/>
              </a:gs>
              <a:gs pos="100000">
                <a:srgbClr val="65E3CC"/>
              </a:gs>
            </a:gsLst>
            <a:lin ang="13500000" scaled="1"/>
            <a:tileRect/>
          </a:gradFill>
          <a:ln>
            <a:noFill/>
          </a:ln>
        </p:spPr>
        <p:style>
          <a:lnRef idx="1">
            <a:schemeClr val="accent2"/>
          </a:lnRef>
          <a:fillRef idx="3">
            <a:schemeClr val="accent2"/>
          </a:fillRef>
          <a:effectRef idx="2">
            <a:schemeClr val="accent2"/>
          </a:effectRef>
          <a:fontRef idx="minor">
            <a:schemeClr val="lt1"/>
          </a:fontRef>
        </p:style>
        <p:txBody>
          <a:bodyPr lIns="685800" tIns="68580" rIns="0" bIns="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FFFFFF"/>
              </a:solidFill>
              <a:effectLst/>
              <a:uLnTx/>
              <a:uFillTx/>
              <a:latin typeface="Verdana"/>
              <a:ea typeface="Ebrima" panose="02000000000000000000" pitchFamily="2" charset="0"/>
              <a:cs typeface="Ebrima" panose="02000000000000000000" pitchFamily="2" charset="0"/>
            </a:endParaRPr>
          </a:p>
        </p:txBody>
      </p:sp>
      <p:sp>
        <p:nvSpPr>
          <p:cNvPr id="36" name="Title 16"/>
          <p:cNvSpPr>
            <a:spLocks noGrp="1"/>
          </p:cNvSpPr>
          <p:nvPr>
            <p:ph type="title"/>
          </p:nvPr>
        </p:nvSpPr>
        <p:spPr>
          <a:xfrm>
            <a:off x="120558" y="636926"/>
            <a:ext cx="3540051" cy="1534774"/>
          </a:xfrm>
        </p:spPr>
        <p:txBody>
          <a:bodyPr anchor="t" anchorCtr="0">
            <a:normAutofit/>
          </a:bodyPr>
          <a:lstStyle>
            <a:lvl1pPr algn="ctr">
              <a:defRPr sz="2700"/>
            </a:lvl1pPr>
          </a:lstStyle>
          <a:p>
            <a:r>
              <a:rPr lang="en-US"/>
              <a:t>Click to edit Master title style</a:t>
            </a:r>
            <a:endParaRPr lang="en-US" dirty="0"/>
          </a:p>
        </p:txBody>
      </p:sp>
      <p:sp>
        <p:nvSpPr>
          <p:cNvPr id="37" name="Text Placeholder 18"/>
          <p:cNvSpPr>
            <a:spLocks noGrp="1"/>
          </p:cNvSpPr>
          <p:nvPr>
            <p:ph type="body" sz="quarter" idx="12" hasCustomPrompt="1"/>
          </p:nvPr>
        </p:nvSpPr>
        <p:spPr>
          <a:xfrm>
            <a:off x="1262832" y="4512693"/>
            <a:ext cx="1253857" cy="885278"/>
          </a:xfrm>
        </p:spPr>
        <p:txBody>
          <a:bodyPr>
            <a:noAutofit/>
          </a:bodyPr>
          <a:lstStyle>
            <a:lvl1pPr marL="0" indent="0" algn="ctr">
              <a:buNone/>
              <a:defRPr sz="5100">
                <a:solidFill>
                  <a:schemeClr val="bg1"/>
                </a:solidFill>
              </a:defRPr>
            </a:lvl1pPr>
          </a:lstStyle>
          <a:p>
            <a:pPr lvl="0"/>
            <a:r>
              <a:rPr lang="en-US" dirty="0"/>
              <a:t>15</a:t>
            </a:r>
          </a:p>
        </p:txBody>
      </p:sp>
      <p:sp>
        <p:nvSpPr>
          <p:cNvPr id="38" name="Text Placeholder 25"/>
          <p:cNvSpPr>
            <a:spLocks noGrp="1"/>
          </p:cNvSpPr>
          <p:nvPr>
            <p:ph type="body" sz="quarter" idx="15" hasCustomPrompt="1"/>
          </p:nvPr>
        </p:nvSpPr>
        <p:spPr>
          <a:xfrm>
            <a:off x="120651" y="2741380"/>
            <a:ext cx="3540125" cy="1077220"/>
          </a:xfrm>
        </p:spPr>
        <p:txBody>
          <a:bodyPr>
            <a:normAutofit/>
          </a:bodyPr>
          <a:lstStyle>
            <a:lvl1pPr marL="0" indent="0">
              <a:buNone/>
              <a:defRPr sz="1350" b="1" i="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PURPOSE (optional)</a:t>
            </a:r>
          </a:p>
        </p:txBody>
      </p:sp>
      <p:sp>
        <p:nvSpPr>
          <p:cNvPr id="39" name="TextBox 38"/>
          <p:cNvSpPr txBox="1"/>
          <p:nvPr userDrawn="1"/>
        </p:nvSpPr>
        <p:spPr>
          <a:xfrm>
            <a:off x="1176794" y="5370661"/>
            <a:ext cx="1434799"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Verdana"/>
                <a:ea typeface="Geneva"/>
                <a:cs typeface="+mn-cs"/>
              </a:rPr>
              <a:t>minutes</a:t>
            </a:r>
          </a:p>
        </p:txBody>
      </p:sp>
      <p:pic>
        <p:nvPicPr>
          <p:cNvPr id="15" name="Picture 14">
            <a:extLst>
              <a:ext uri="{FF2B5EF4-FFF2-40B4-BE49-F238E27FC236}">
                <a16:creationId xmlns:a16="http://schemas.microsoft.com/office/drawing/2014/main" id="{81E7ACAC-DB02-F041-AE40-FDCBF2AFC2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408" y="6409061"/>
            <a:ext cx="2108701" cy="351831"/>
          </a:xfrm>
          <a:prstGeom prst="rect">
            <a:avLst/>
          </a:prstGeom>
        </p:spPr>
      </p:pic>
    </p:spTree>
    <p:extLst>
      <p:ext uri="{BB962C8B-B14F-4D97-AF65-F5344CB8AC3E}">
        <p14:creationId xmlns:p14="http://schemas.microsoft.com/office/powerpoint/2010/main" val="2196179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6"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2756689850"/>
      </p:ext>
    </p:extLst>
  </p:cSld>
  <p:clrMapOvr>
    <a:overrideClrMapping bg1="lt1" tx1="dk1" bg2="lt2" tx2="dk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45586859"/>
      </p:ext>
    </p:extLst>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6_Title Slide">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27382" y="1196753"/>
            <a:ext cx="5376597" cy="4929411"/>
          </a:xfr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3"/>
            <a:ext cx="5280587" cy="4929411"/>
          </a:xfr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9"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306632514"/>
      </p:ext>
    </p:extLst>
  </p:cSld>
  <p:clrMapOvr>
    <a:overrideClrMapping bg1="lt1" tx1="dk1" bg2="lt2" tx2="dk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Title 1"/>
          <p:cNvSpPr>
            <a:spLocks noGrp="1"/>
          </p:cNvSpPr>
          <p:nvPr>
            <p:ph type="ctrTitle" hasCustomPrompt="1"/>
          </p:nvPr>
        </p:nvSpPr>
        <p:spPr>
          <a:xfrm>
            <a:off x="431371" y="188640"/>
            <a:ext cx="11760629" cy="764704"/>
          </a:xfrm>
        </p:spPr>
        <p:txBody>
          <a:bodyPr>
            <a:noAutofit/>
          </a:bodyPr>
          <a:lstStyle>
            <a:lvl1pPr algn="l">
              <a:defRPr sz="4400" b="1">
                <a:solidFill>
                  <a:schemeClr val="tx1"/>
                </a:solidFill>
                <a:latin typeface="Arial" panose="020B0604020202020204" pitchFamily="34" charset="0"/>
                <a:cs typeface="Arial" panose="020B0604020202020204" pitchFamily="34" charset="0"/>
              </a:defRPr>
            </a:lvl1pPr>
          </a:lstStyle>
          <a:p>
            <a:r>
              <a:rPr lang="fr-FR" dirty="0"/>
              <a:t>PRESENTATION / CHAPTER TITLE</a:t>
            </a:r>
            <a:endParaRPr lang="en-CA" dirty="0"/>
          </a:p>
        </p:txBody>
      </p:sp>
      <p:sp>
        <p:nvSpPr>
          <p:cNvPr id="11"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29611596"/>
      </p:ext>
    </p:extLst>
  </p:cSld>
  <p:clrMapOvr>
    <a:overrideClrMapping bg1="lt1" tx1="dk1" bg2="lt2" tx2="dk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lank (Watermark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A9567-B06F-C940-B410-F4F3929FAE7F}"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F83CD2C-9778-1046-8B1F-03FF20ACEDB5}"/>
              </a:ext>
            </a:extLst>
          </p:cNvPr>
          <p:cNvSpPr txBox="1"/>
          <p:nvPr userDrawn="1"/>
        </p:nvSpPr>
        <p:spPr>
          <a:xfrm>
            <a:off x="11693867" y="414826"/>
            <a:ext cx="346249" cy="5385899"/>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300" normalizeH="0" baseline="0" noProof="0">
                <a:ln>
                  <a:noFill/>
                </a:ln>
                <a:solidFill>
                  <a:srgbClr val="F8F8F8"/>
                </a:solidFill>
                <a:effectLst/>
                <a:uLnTx/>
                <a:uFillTx/>
                <a:latin typeface="Arial" panose="020B0604020202020204"/>
                <a:ea typeface="Roboto Condensed Light" panose="02000000000000000000" pitchFamily="2" charset="0"/>
                <a:cs typeface="Roboto Condensed Light" panose="02000000000000000000" pitchFamily="2" charset="0"/>
              </a:rPr>
              <a:t>TELFER EXECUTIVE PROGRAMS </a:t>
            </a:r>
            <a:r>
              <a:rPr kumimoji="0" lang="en-US" sz="1050" b="0" i="0" u="none" strike="noStrike" kern="1200" cap="all" spc="300" normalizeH="0" baseline="0" noProof="0">
                <a:ln>
                  <a:noFill/>
                </a:ln>
                <a:solidFill>
                  <a:srgbClr val="F8F8F8"/>
                </a:solidFill>
                <a:effectLst/>
                <a:uLnTx/>
                <a:uFillTx/>
                <a:latin typeface="Arial" panose="020B0604020202020204"/>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72153D54-8D27-4A1A-9470-53A79D2169F2}"/>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2311DE6-0401-482C-8A1B-FBAE83F396F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193739189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3119669" y="1"/>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39F8FD-FE00-4FA5-929B-49169E311E15}" type="slidenum">
              <a:rPr kumimoji="0" lang="en-C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8740850"/>
      </p:ext>
    </p:extLst>
  </p:cSld>
  <p:clrMapOvr>
    <a:overrideClrMapping bg1="lt1" tx1="dk1" bg2="lt2" tx2="dk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587595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304750881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413933"/>
            <a:ext cx="1666384" cy="249958"/>
          </a:xfrm>
          <a:prstGeom prst="rect">
            <a:avLst/>
          </a:prstGeom>
        </p:spPr>
      </p:pic>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69503987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83550723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01469786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59166559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19633433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38258153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56159479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3647"/>
            <a:ext cx="7315200" cy="566738"/>
          </a:xfrm>
        </p:spPr>
        <p:txBody>
          <a:bodyPr anchor="b"/>
          <a:lstStyle>
            <a:lvl1pPr algn="l">
              <a:defRPr sz="20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290385"/>
            <a:ext cx="7315200" cy="804862"/>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6577769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6722254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762117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614AB0DD-8848-4A4F-8C12-3DF41477934B}" type="slidenum">
              <a:rPr lang="en-CA"/>
              <a:pPr>
                <a:defRPr/>
              </a:pPr>
              <a:t>‹#›</a:t>
            </a:fld>
            <a:endParaRPr lang="en-CA"/>
          </a:p>
        </p:txBody>
      </p:sp>
    </p:spTree>
    <p:extLst>
      <p:ext uri="{BB962C8B-B14F-4D97-AF65-F5344CB8AC3E}">
        <p14:creationId xmlns:p14="http://schemas.microsoft.com/office/powerpoint/2010/main" val="416489818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16BB0F-1EA1-45A6-8116-025BEE5A008C}"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05006609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69D018-D727-4D34-A85C-005A8B398150}"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283557109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6F8704-FA5A-4CF2-AD8F-FD91DF7E1535}"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81734867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C7B4FF-87B1-4A28-9DB6-B46AB39F913A}"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20083408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CA"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9735711-21E4-453D-8EB8-AAF0A3DD2DEF}"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19128731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CA"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3DA3CA4-4C3B-493F-AB38-1A5C5232B5BB}" type="slidenum">
              <a:rPr lang="en-CA" altLang="en-US">
                <a:solidFill>
                  <a:srgbClr val="000000"/>
                </a:solidFill>
              </a:rPr>
              <a:pPr/>
              <a:t>‹#›</a:t>
            </a:fld>
            <a:endParaRPr lang="en-CA" altLang="en-US">
              <a:solidFill>
                <a:srgbClr val="000000"/>
              </a:solidFill>
            </a:endParaRPr>
          </a:p>
        </p:txBody>
      </p:sp>
      <p:sp>
        <p:nvSpPr>
          <p:cNvPr id="6" name="TextBox 5">
            <a:extLst>
              <a:ext uri="{FF2B5EF4-FFF2-40B4-BE49-F238E27FC236}">
                <a16:creationId xmlns:a16="http://schemas.microsoft.com/office/drawing/2014/main" id="{EE4577A0-AD40-4936-9AB0-06B033A30BD6}"/>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90842990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CA"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67B5BB1-D706-496B-A323-6DA00C682267}"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149465620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C4A0FA8-63FB-4D32-9EF6-4B34E8454FBD}"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78674207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2DC0DC-C07C-4F4A-98DC-8988FED0D013}"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74081350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D192BD-4F53-412D-B3F1-A3A393BE8A8B}"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4147527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C28EDA4-170C-408A-961D-61C6B295029A}" type="slidenum">
              <a:rPr lang="en-CA"/>
              <a:pPr>
                <a:defRPr/>
              </a:pPr>
              <a:t>‹#›</a:t>
            </a:fld>
            <a:endParaRPr lang="en-CA"/>
          </a:p>
        </p:txBody>
      </p:sp>
    </p:spTree>
    <p:extLst>
      <p:ext uri="{BB962C8B-B14F-4D97-AF65-F5344CB8AC3E}">
        <p14:creationId xmlns:p14="http://schemas.microsoft.com/office/powerpoint/2010/main" val="83197155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5B3B0D-6B2A-4619-93F9-F59781F55A2F}"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59314982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12588188"/>
      </p:ext>
    </p:extLst>
  </p:cSld>
  <p:clrMapOvr>
    <a:overrideClrMapping bg1="lt1" tx1="dk1" bg2="lt2" tx2="dk2" accent1="accent1" accent2="accent2" accent3="accent3" accent4="accent4" accent5="accent5" accent6="accent6" hlink="hlink" folHlink="folHlink"/>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0"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784306790"/>
      </p:ext>
    </p:extLst>
  </p:cSld>
  <p:clrMapOvr>
    <a:overrideClrMapping bg1="lt1" tx1="dk1" bg2="lt2" tx2="dk2" accent1="accent1" accent2="accent2" accent3="accent3" accent4="accent4" accent5="accent5" accent6="accent6" hlink="hlink" folHlink="folHlink"/>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Rectangle 7"/>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2"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2587915580"/>
      </p:ext>
    </p:extLst>
  </p:cSld>
  <p:clrMapOvr>
    <a:overrideClrMapping bg1="lt1" tx1="dk1" bg2="lt2" tx2="dk2" accent1="accent1" accent2="accent2" accent3="accent3" accent4="accent4" accent5="accent5" accent6="accent6" hlink="hlink" folHlink="folHlink"/>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2_Chapter titl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6" y="31666"/>
            <a:ext cx="7104789" cy="733039"/>
          </a:xfrm>
        </p:spPr>
        <p:txBody>
          <a:bodyPr>
            <a:normAutofit/>
          </a:bodyPr>
          <a:lstStyle>
            <a:lvl1pPr>
              <a:defRPr sz="2000" b="1">
                <a:solidFill>
                  <a:schemeClr val="bg1"/>
                </a:solidFill>
              </a:defRPr>
            </a:lvl1pPr>
          </a:lstStyle>
          <a:p>
            <a:r>
              <a:rPr lang="en-US" dirty="0"/>
              <a:t>TITLE / TITRE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cap="all"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3" name="Rectangle 2"/>
          <p:cNvSpPr/>
          <p:nvPr userDrawn="1"/>
        </p:nvSpPr>
        <p:spPr>
          <a:xfrm>
            <a:off x="2927647" y="5375154"/>
            <a:ext cx="6240693" cy="1482846"/>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6815" y="5311266"/>
            <a:ext cx="6922359" cy="1610623"/>
          </a:xfrm>
          <a:prstGeom prst="rect">
            <a:avLst/>
          </a:prstGeom>
        </p:spPr>
      </p:pic>
    </p:spTree>
    <p:extLst>
      <p:ext uri="{BB962C8B-B14F-4D97-AF65-F5344CB8AC3E}">
        <p14:creationId xmlns:p14="http://schemas.microsoft.com/office/powerpoint/2010/main" val="570585343"/>
      </p:ext>
    </p:extLst>
  </p:cSld>
  <p:clrMapOvr>
    <a:overrideClrMapping bg1="lt1" tx1="dk1" bg2="lt2" tx2="dk2" accent1="accent1" accent2="accent2" accent3="accent3" accent4="accent4" accent5="accent5" accent6="accent6" hlink="hlink" folHlink="folHlink"/>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0"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12563393"/>
      </p:ext>
    </p:extLst>
  </p:cSld>
  <p:clrMapOvr>
    <a:overrideClrMapping bg1="lt1" tx1="dk1" bg2="lt2" tx2="dk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8" name="Rectangle 7"/>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0"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1"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46986832"/>
      </p:ext>
    </p:extLst>
  </p:cSld>
  <p:clrMapOvr>
    <a:overrideClrMapping bg1="lt1" tx1="dk1" bg2="lt2" tx2="dk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Rectangle 7"/>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2" name="Title 1"/>
          <p:cNvSpPr>
            <a:spLocks noGrp="1"/>
          </p:cNvSpPr>
          <p:nvPr>
            <p:ph type="ctrTitle" hasCustomPrompt="1"/>
          </p:nvPr>
        </p:nvSpPr>
        <p:spPr>
          <a:xfrm>
            <a:off x="3119669" y="1"/>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83244167"/>
      </p:ext>
    </p:extLst>
  </p:cSld>
  <p:clrMapOvr>
    <a:overrideClrMapping bg1="lt1" tx1="dk1" bg2="lt2" tx2="dk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27382" y="1196753"/>
            <a:ext cx="5376597" cy="4929411"/>
          </a:xfr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3"/>
            <a:ext cx="5280587" cy="4929411"/>
          </a:xfr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Rectangle 11"/>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4"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62308366"/>
      </p:ext>
    </p:extLst>
  </p:cSld>
  <p:clrMapOvr>
    <a:overrideClrMapping bg1="lt1" tx1="dk1" bg2="lt2" tx2="dk2" accent1="accent1" accent2="accent2" accent3="accent3" accent4="accent4" accent5="accent5" accent6="accent6" hlink="hlink" folHlink="folHlink"/>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6" y="31666"/>
            <a:ext cx="7104789" cy="733039"/>
          </a:xfrm>
        </p:spPr>
        <p:txBody>
          <a:bodyPr>
            <a:normAutofit/>
          </a:bodyPr>
          <a:lstStyle>
            <a:lvl1pPr>
              <a:defRPr sz="20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800000"/>
              </a:buClr>
              <a:buFont typeface="Wingdings" charset="0"/>
              <a:buNone/>
            </a:pPr>
            <a:r>
              <a:rPr lang="en-US" sz="1400" dirty="0">
                <a:solidFill>
                  <a:prstClr val="white"/>
                </a:solidFill>
                <a:cs typeface="Arial"/>
              </a:rPr>
              <a:t>Telfer Executive Programs</a:t>
            </a:r>
          </a:p>
          <a:p>
            <a:pPr marL="342900" indent="-342900" algn="ctr">
              <a:spcBef>
                <a:spcPct val="20000"/>
              </a:spcBef>
              <a:buClr>
                <a:srgbClr val="800000"/>
              </a:buClr>
              <a:buFont typeface="Wingdings" charset="0"/>
              <a:buNone/>
            </a:pPr>
            <a:r>
              <a:rPr lang="en-US" sz="1400" dirty="0">
                <a:solidFill>
                  <a:prstClr val="white"/>
                </a:solidFill>
                <a:cs typeface="Arial"/>
              </a:rPr>
              <a:t>Centre for Executive Leadership</a:t>
            </a:r>
          </a:p>
          <a:p>
            <a:pPr marL="342900" indent="-342900" algn="ctr">
              <a:spcBef>
                <a:spcPct val="20000"/>
              </a:spcBef>
              <a:buClr>
                <a:srgbClr val="800000"/>
              </a:buClr>
              <a:buFont typeface="Wingdings" charset="0"/>
              <a:buNone/>
            </a:pPr>
            <a:r>
              <a:rPr lang="en-US" sz="1400" dirty="0">
                <a:solidFill>
                  <a:prstClr val="white"/>
                </a:solidFill>
                <a:cs typeface="Arial"/>
              </a:rPr>
              <a:t>45 O’Connor Street, Suite 350</a:t>
            </a:r>
          </a:p>
          <a:p>
            <a:pPr marL="342900" indent="-342900" algn="ctr">
              <a:spcBef>
                <a:spcPct val="20000"/>
              </a:spcBef>
              <a:buClr>
                <a:srgbClr val="800000"/>
              </a:buClr>
              <a:buFont typeface="Wingdings" charset="0"/>
              <a:buNone/>
            </a:pPr>
            <a:r>
              <a:rPr lang="en-US" sz="1400" dirty="0">
                <a:solidFill>
                  <a:prstClr val="white"/>
                </a:solidFill>
                <a:cs typeface="Arial"/>
              </a:rPr>
              <a:t>Ottawa, Ontario K1P 1A4</a:t>
            </a:r>
          </a:p>
          <a:p>
            <a:pPr marL="342900" indent="-342900" algn="ctr">
              <a:spcBef>
                <a:spcPct val="20000"/>
              </a:spcBef>
              <a:buClr>
                <a:srgbClr val="800000"/>
              </a:buClr>
              <a:buFont typeface="Wingdings" charset="0"/>
              <a:buNone/>
            </a:pPr>
            <a:endParaRPr lang="fr-CA" sz="1400" dirty="0">
              <a:solidFill>
                <a:prstClr val="white"/>
              </a:solidFill>
              <a:cs typeface="Arial"/>
            </a:endParaRPr>
          </a:p>
          <a:p>
            <a:pPr marL="342900" indent="-342900" algn="ctr">
              <a:spcBef>
                <a:spcPct val="20000"/>
              </a:spcBef>
              <a:buClr>
                <a:srgbClr val="800000"/>
              </a:buClr>
              <a:buFont typeface="Wingdings" charset="0"/>
              <a:buNone/>
            </a:pPr>
            <a:r>
              <a:rPr lang="fr-CA" sz="1400" dirty="0">
                <a:solidFill>
                  <a:prstClr val="white"/>
                </a:solidFill>
                <a:cs typeface="Arial"/>
              </a:rPr>
              <a:t>Tel.: 613-564-0818</a:t>
            </a:r>
          </a:p>
          <a:p>
            <a:pPr marL="342900" indent="-342900" algn="ctr">
              <a:spcBef>
                <a:spcPct val="20000"/>
              </a:spcBef>
              <a:buClr>
                <a:srgbClr val="800000"/>
              </a:buClr>
              <a:buFont typeface="Wingdings" charset="0"/>
              <a:buNone/>
            </a:pPr>
            <a:endParaRPr lang="fr-CA" sz="1400" dirty="0">
              <a:solidFill>
                <a:prstClr val="white"/>
              </a:solidFill>
              <a:cs typeface="Arial"/>
            </a:endParaRPr>
          </a:p>
          <a:p>
            <a:pPr marL="342900" indent="-342900" algn="ctr">
              <a:spcBef>
                <a:spcPct val="20000"/>
              </a:spcBef>
              <a:buClr>
                <a:srgbClr val="800000"/>
              </a:buClr>
              <a:buFont typeface="Wingdings" charset="0"/>
              <a:buNone/>
              <a:defRPr/>
            </a:pPr>
            <a:r>
              <a:rPr lang="fr-CA" sz="1400" dirty="0">
                <a:solidFill>
                  <a:prstClr val="white"/>
                </a:solidFill>
                <a:cs typeface="Arial"/>
              </a:rPr>
              <a:t>execed@telfer.uOttawa.ca</a:t>
            </a:r>
          </a:p>
          <a:p>
            <a:pPr marL="342900" indent="-342900" algn="ctr">
              <a:spcBef>
                <a:spcPct val="20000"/>
              </a:spcBef>
              <a:buClr>
                <a:srgbClr val="800000"/>
              </a:buClr>
              <a:buFont typeface="Wingdings" charset="0"/>
              <a:buNone/>
              <a:defRPr/>
            </a:pPr>
            <a:r>
              <a:rPr lang="fr-CA" sz="1400" dirty="0">
                <a:solidFill>
                  <a:prstClr val="white"/>
                </a:solidFill>
                <a:cs typeface="Arial"/>
              </a:rPr>
              <a:t>telfer.uOttawa.ca</a:t>
            </a:r>
            <a:endParaRPr lang="en-US" sz="1400" dirty="0">
              <a:solidFill>
                <a:prstClr val="white"/>
              </a:solidFill>
              <a:cs typeface="Arial"/>
            </a:endParaRPr>
          </a:p>
          <a:p>
            <a:pPr marL="342900" indent="-342900" algn="ctr">
              <a:spcBef>
                <a:spcPct val="20000"/>
              </a:spcBef>
              <a:buClr>
                <a:srgbClr val="800000"/>
              </a:buClr>
              <a:buFont typeface="Wingdings" charset="0"/>
              <a:buNone/>
            </a:pPr>
            <a:endParaRPr lang="fr-CA" sz="1400" dirty="0">
              <a:solidFill>
                <a:prstClr val="white"/>
              </a:solidFill>
              <a:cs typeface="Arial"/>
            </a:endParaRPr>
          </a:p>
          <a:p>
            <a:pPr marL="342900" indent="-342900" algn="ctr">
              <a:spcBef>
                <a:spcPct val="20000"/>
              </a:spcBef>
              <a:buClr>
                <a:srgbClr val="800000"/>
              </a:buClr>
              <a:buFont typeface="Wingdings" charset="0"/>
              <a:buNone/>
            </a:pPr>
            <a:endParaRPr lang="en-US" sz="1400" dirty="0">
              <a:solidFill>
                <a:prstClr val="black"/>
              </a:solidFil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7939" y="5370913"/>
            <a:ext cx="6922359" cy="1610623"/>
          </a:xfrm>
          <a:prstGeom prst="rect">
            <a:avLst/>
          </a:prstGeom>
        </p:spPr>
      </p:pic>
    </p:spTree>
    <p:extLst>
      <p:ext uri="{BB962C8B-B14F-4D97-AF65-F5344CB8AC3E}">
        <p14:creationId xmlns:p14="http://schemas.microsoft.com/office/powerpoint/2010/main" val="170926122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D70DD470-93EA-41C9-9837-60B2D3C7C5A5}" type="slidenum">
              <a:rPr lang="en-CA"/>
              <a:pPr>
                <a:defRPr/>
              </a:pPr>
              <a:t>‹#›</a:t>
            </a:fld>
            <a:endParaRPr lang="en-CA"/>
          </a:p>
        </p:txBody>
      </p:sp>
    </p:spTree>
    <p:extLst>
      <p:ext uri="{BB962C8B-B14F-4D97-AF65-F5344CB8AC3E}">
        <p14:creationId xmlns:p14="http://schemas.microsoft.com/office/powerpoint/2010/main" val="165115773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578C2B-23EC-2E41-A06E-41FB63249561}"/>
              </a:ext>
            </a:extLst>
          </p:cNvPr>
          <p:cNvSpPr/>
          <p:nvPr userDrawn="1"/>
        </p:nvSpPr>
        <p:spPr>
          <a:xfrm>
            <a:off x="1" y="1322173"/>
            <a:ext cx="10301288" cy="5631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48FA15-7B62-1942-B742-F1853AC151C5}"/>
              </a:ext>
            </a:extLst>
          </p:cNvPr>
          <p:cNvSpPr txBox="1"/>
          <p:nvPr/>
        </p:nvSpPr>
        <p:spPr>
          <a:xfrm>
            <a:off x="451128" y="1322173"/>
            <a:ext cx="369332" cy="5313406"/>
          </a:xfrm>
          <a:prstGeom prst="rect">
            <a:avLst/>
          </a:prstGeom>
          <a:noFill/>
        </p:spPr>
        <p:txBody>
          <a:bodyPr vert="vert270" wrap="square" rtlCol="0">
            <a:spAutoFit/>
          </a:bodyPr>
          <a:lstStyle/>
          <a:p>
            <a:r>
              <a:rPr lang="en-US" sz="1200" cap="all" spc="30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200" cap="all" spc="300">
                <a:solidFill>
                  <a:schemeClr val="bg2"/>
                </a:solidFill>
                <a:latin typeface="+mj-lt"/>
                <a:ea typeface="Roboto Condensed Light" panose="02000000000000000000" pitchFamily="2" charset="0"/>
                <a:cs typeface="Roboto Condensed Light" panose="02000000000000000000" pitchFamily="2" charset="0"/>
              </a:rPr>
              <a:t>Telfer</a:t>
            </a:r>
            <a:r>
              <a:rPr lang="en-US" sz="1200" cap="all" spc="30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cxnSp>
        <p:nvCxnSpPr>
          <p:cNvPr id="17" name="Straight Connector 16">
            <a:extLst>
              <a:ext uri="{FF2B5EF4-FFF2-40B4-BE49-F238E27FC236}">
                <a16:creationId xmlns:a16="http://schemas.microsoft.com/office/drawing/2014/main" id="{F8AEF9B3-0EDC-474B-94D9-14E13BDDBC3B}"/>
              </a:ext>
            </a:extLst>
          </p:cNvPr>
          <p:cNvCxnSpPr/>
          <p:nvPr userDrawn="1"/>
        </p:nvCxnSpPr>
        <p:spPr>
          <a:xfrm>
            <a:off x="2978365" y="821724"/>
            <a:ext cx="0" cy="1285875"/>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17B19FD4-2F89-DF42-8D31-9FDD0CC7BE36}"/>
              </a:ext>
            </a:extLst>
          </p:cNvPr>
          <p:cNvCxnSpPr/>
          <p:nvPr userDrawn="1"/>
        </p:nvCxnSpPr>
        <p:spPr>
          <a:xfrm>
            <a:off x="9675985" y="5895975"/>
            <a:ext cx="0" cy="1285875"/>
          </a:xfrm>
          <a:prstGeom prst="line">
            <a:avLst/>
          </a:prstGeom>
        </p:spPr>
        <p:style>
          <a:lnRef idx="1">
            <a:schemeClr val="accent2"/>
          </a:lnRef>
          <a:fillRef idx="0">
            <a:schemeClr val="accent2"/>
          </a:fillRef>
          <a:effectRef idx="0">
            <a:schemeClr val="accent2"/>
          </a:effectRef>
          <a:fontRef idx="minor">
            <a:schemeClr val="tx1"/>
          </a:fontRef>
        </p:style>
      </p:cxnSp>
      <p:sp>
        <p:nvSpPr>
          <p:cNvPr id="25" name="Text Placeholder 24">
            <a:extLst>
              <a:ext uri="{FF2B5EF4-FFF2-40B4-BE49-F238E27FC236}">
                <a16:creationId xmlns:a16="http://schemas.microsoft.com/office/drawing/2014/main" id="{A56D60D6-AE78-0944-9D6B-1A2C018B09CF}"/>
              </a:ext>
            </a:extLst>
          </p:cNvPr>
          <p:cNvSpPr>
            <a:spLocks noGrp="1"/>
          </p:cNvSpPr>
          <p:nvPr>
            <p:ph type="body" sz="quarter" idx="14" hasCustomPrompt="1"/>
          </p:nvPr>
        </p:nvSpPr>
        <p:spPr>
          <a:xfrm>
            <a:off x="2957513" y="2821620"/>
            <a:ext cx="6718472" cy="1762507"/>
          </a:xfrm>
          <a:prstGeom prst="rect">
            <a:avLst/>
          </a:prstGeom>
        </p:spPr>
        <p:txBody>
          <a:bodyPr/>
          <a:lstStyle>
            <a:lvl1pPr marL="0" indent="0">
              <a:buNone/>
              <a:defRPr sz="6000">
                <a:solidFill>
                  <a:schemeClr val="bg1"/>
                </a:solidFill>
                <a:latin typeface="+mj-lt"/>
              </a:defRPr>
            </a:lvl1pPr>
          </a:lstStyle>
          <a:p>
            <a:pPr lvl="0"/>
            <a:r>
              <a:rPr lang="en-US"/>
              <a:t>Presentation </a:t>
            </a:r>
            <a:br>
              <a:rPr lang="en-US"/>
            </a:br>
            <a:r>
              <a:rPr lang="en-US"/>
              <a:t>Title</a:t>
            </a:r>
          </a:p>
          <a:p>
            <a:pPr lvl="0"/>
            <a:endParaRPr lang="en-US"/>
          </a:p>
        </p:txBody>
      </p:sp>
      <p:sp>
        <p:nvSpPr>
          <p:cNvPr id="27" name="Text Placeholder 26">
            <a:extLst>
              <a:ext uri="{FF2B5EF4-FFF2-40B4-BE49-F238E27FC236}">
                <a16:creationId xmlns:a16="http://schemas.microsoft.com/office/drawing/2014/main" id="{05681EAE-16C1-564A-A8C2-E2B6171945D7}"/>
              </a:ext>
            </a:extLst>
          </p:cNvPr>
          <p:cNvSpPr>
            <a:spLocks noGrp="1"/>
          </p:cNvSpPr>
          <p:nvPr>
            <p:ph type="body" sz="quarter" idx="15" hasCustomPrompt="1"/>
          </p:nvPr>
        </p:nvSpPr>
        <p:spPr>
          <a:xfrm>
            <a:off x="2957513" y="4695826"/>
            <a:ext cx="6718472" cy="914400"/>
          </a:xfrm>
          <a:prstGeom prst="rect">
            <a:avLst/>
          </a:prstGeom>
        </p:spPr>
        <p:txBody>
          <a:bodyPr/>
          <a:lstStyle>
            <a:lvl1pPr marL="0" indent="0">
              <a:buNone/>
              <a:defRPr sz="2000">
                <a:solidFill>
                  <a:schemeClr val="bg1"/>
                </a:solidFill>
              </a:defRPr>
            </a:lvl1pPr>
          </a:lstStyle>
          <a:p>
            <a:pPr lvl="0"/>
            <a:r>
              <a:rPr lang="en-US"/>
              <a:t>Subtitle</a:t>
            </a:r>
          </a:p>
        </p:txBody>
      </p:sp>
      <p:pic>
        <p:nvPicPr>
          <p:cNvPr id="9" name="Picture 8" descr="A close up of a logo&#10;&#10;Description automatically generated">
            <a:extLst>
              <a:ext uri="{FF2B5EF4-FFF2-40B4-BE49-F238E27FC236}">
                <a16:creationId xmlns:a16="http://schemas.microsoft.com/office/drawing/2014/main" id="{321E1E41-0CBB-4647-98DD-676F50387C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652" y="264755"/>
            <a:ext cx="2183593" cy="807193"/>
          </a:xfrm>
          <a:prstGeom prst="rect">
            <a:avLst/>
          </a:prstGeom>
        </p:spPr>
      </p:pic>
    </p:spTree>
    <p:extLst>
      <p:ext uri="{BB962C8B-B14F-4D97-AF65-F5344CB8AC3E}">
        <p14:creationId xmlns:p14="http://schemas.microsoft.com/office/powerpoint/2010/main" val="134909526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E4705-8A47-3943-93BE-96A4DCE903F7}"/>
              </a:ext>
            </a:extLst>
          </p:cNvPr>
          <p:cNvSpPr/>
          <p:nvPr/>
        </p:nvSpPr>
        <p:spPr>
          <a:xfrm>
            <a:off x="10676335" y="1"/>
            <a:ext cx="151566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6E7A4E5-7851-DE4A-8BE3-C5782398A296}"/>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fld id="{887A9567-B06F-C940-B410-F4F3929FAE7F}" type="slidenum">
              <a:rPr lang="en-US" smtClean="0"/>
              <a:pPr/>
              <a:t>‹#›</a:t>
            </a:fld>
            <a:endParaRPr lang="en-US"/>
          </a:p>
        </p:txBody>
      </p:sp>
      <p:cxnSp>
        <p:nvCxnSpPr>
          <p:cNvPr id="11" name="Straight Connector 10">
            <a:extLst>
              <a:ext uri="{FF2B5EF4-FFF2-40B4-BE49-F238E27FC236}">
                <a16:creationId xmlns:a16="http://schemas.microsoft.com/office/drawing/2014/main" id="{5822B4CE-DE1C-6649-B9FF-64574BFCDE4B}"/>
              </a:ext>
            </a:extLst>
          </p:cNvPr>
          <p:cNvCxnSpPr/>
          <p:nvPr/>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DE5F36E9-1340-3C4B-B120-491B5B69DEBA}"/>
              </a:ext>
            </a:extLst>
          </p:cNvPr>
          <p:cNvCxnSpPr/>
          <p:nvPr userDrawn="1"/>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Picture Placeholder 2">
            <a:extLst>
              <a:ext uri="{FF2B5EF4-FFF2-40B4-BE49-F238E27FC236}">
                <a16:creationId xmlns:a16="http://schemas.microsoft.com/office/drawing/2014/main" id="{80E02049-C2BE-8D46-ABF5-1D583AA70A9A}"/>
              </a:ext>
            </a:extLst>
          </p:cNvPr>
          <p:cNvSpPr>
            <a:spLocks noGrp="1"/>
          </p:cNvSpPr>
          <p:nvPr>
            <p:ph type="pic" sz="quarter" idx="13"/>
          </p:nvPr>
        </p:nvSpPr>
        <p:spPr>
          <a:xfrm>
            <a:off x="7146132" y="1460501"/>
            <a:ext cx="4271962" cy="5397500"/>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17" name="Text Placeholder 24">
            <a:extLst>
              <a:ext uri="{FF2B5EF4-FFF2-40B4-BE49-F238E27FC236}">
                <a16:creationId xmlns:a16="http://schemas.microsoft.com/office/drawing/2014/main" id="{32CFA36E-EB99-B44E-887C-E0DC195B900A}"/>
              </a:ext>
            </a:extLst>
          </p:cNvPr>
          <p:cNvSpPr>
            <a:spLocks noGrp="1"/>
          </p:cNvSpPr>
          <p:nvPr>
            <p:ph type="body" sz="quarter" idx="14" hasCustomPrompt="1"/>
          </p:nvPr>
        </p:nvSpPr>
        <p:spPr>
          <a:xfrm>
            <a:off x="1544638" y="1460500"/>
            <a:ext cx="4584700" cy="1612900"/>
          </a:xfrm>
          <a:prstGeom prst="rect">
            <a:avLst/>
          </a:prstGeom>
        </p:spPr>
        <p:txBody>
          <a:bodyPr/>
          <a:lstStyle>
            <a:lvl1pPr marL="0" indent="0">
              <a:buNone/>
              <a:defRPr sz="5400">
                <a:solidFill>
                  <a:schemeClr val="tx1"/>
                </a:solidFill>
                <a:latin typeface="+mj-lt"/>
              </a:defRPr>
            </a:lvl1pPr>
          </a:lstStyle>
          <a:p>
            <a:pPr lvl="0"/>
            <a:r>
              <a:rPr lang="en-US"/>
              <a:t>Section Title</a:t>
            </a:r>
          </a:p>
          <a:p>
            <a:pPr lvl="0"/>
            <a:endParaRPr lang="en-US"/>
          </a:p>
        </p:txBody>
      </p:sp>
      <p:sp>
        <p:nvSpPr>
          <p:cNvPr id="18" name="Text Placeholder 26">
            <a:extLst>
              <a:ext uri="{FF2B5EF4-FFF2-40B4-BE49-F238E27FC236}">
                <a16:creationId xmlns:a16="http://schemas.microsoft.com/office/drawing/2014/main" id="{86398FC7-FCA7-4440-90B9-648E43738C35}"/>
              </a:ext>
            </a:extLst>
          </p:cNvPr>
          <p:cNvSpPr>
            <a:spLocks noGrp="1"/>
          </p:cNvSpPr>
          <p:nvPr>
            <p:ph type="body" sz="quarter" idx="15" hasCustomPrompt="1"/>
          </p:nvPr>
        </p:nvSpPr>
        <p:spPr>
          <a:xfrm>
            <a:off x="1539875" y="3186112"/>
            <a:ext cx="4589463" cy="914400"/>
          </a:xfrm>
          <a:prstGeom prst="rect">
            <a:avLst/>
          </a:prstGeom>
        </p:spPr>
        <p:txBody>
          <a:bodyPr/>
          <a:lstStyle>
            <a:lvl1pPr marL="0" indent="0">
              <a:lnSpc>
                <a:spcPct val="150000"/>
              </a:lnSpc>
              <a:buFont typeface="Arial" panose="020B0604020202020204" pitchFamily="34" charset="0"/>
              <a:buNone/>
              <a:defRPr sz="2000">
                <a:solidFill>
                  <a:schemeClr val="tx1"/>
                </a:solidFill>
              </a:defRPr>
            </a:lvl1pPr>
          </a:lstStyle>
          <a:p>
            <a:pPr lvl="0"/>
            <a:r>
              <a:rPr lang="en-US"/>
              <a:t>SUBTITLE</a:t>
            </a:r>
          </a:p>
        </p:txBody>
      </p:sp>
    </p:spTree>
    <p:extLst>
      <p:ext uri="{BB962C8B-B14F-4D97-AF65-F5344CB8AC3E}">
        <p14:creationId xmlns:p14="http://schemas.microsoft.com/office/powerpoint/2010/main" val="127727129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5" name="Text Placeholder 4">
            <a:extLst>
              <a:ext uri="{FF2B5EF4-FFF2-40B4-BE49-F238E27FC236}">
                <a16:creationId xmlns:a16="http://schemas.microsoft.com/office/drawing/2014/main" id="{00D27FCF-A5B3-AC40-95D5-4D00046A9389}"/>
              </a:ext>
            </a:extLst>
          </p:cNvPr>
          <p:cNvSpPr>
            <a:spLocks noGrp="1"/>
          </p:cNvSpPr>
          <p:nvPr>
            <p:ph type="body" sz="quarter" idx="16" hasCustomPrompt="1"/>
          </p:nvPr>
        </p:nvSpPr>
        <p:spPr>
          <a:xfrm>
            <a:off x="6130925" y="2579688"/>
            <a:ext cx="5222875" cy="3629025"/>
          </a:xfrm>
          <a:prstGeom prst="rect">
            <a:avLst/>
          </a:prstGeom>
        </p:spPr>
        <p:txBody>
          <a:bodyPr/>
          <a:lstStyle>
            <a:lvl1pPr marL="0" indent="0">
              <a:lnSpc>
                <a:spcPts val="2220"/>
              </a:lnSpc>
              <a:buNone/>
              <a:defRPr sz="1600"/>
            </a:lvl1pPr>
            <a:lvl5pPr marL="1828800" indent="0">
              <a:buNone/>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a:p>
            <a:pPr lvl="4"/>
            <a:endParaRPr lang="en-US"/>
          </a:p>
        </p:txBody>
      </p:sp>
    </p:spTree>
    <p:extLst>
      <p:ext uri="{BB962C8B-B14F-4D97-AF65-F5344CB8AC3E}">
        <p14:creationId xmlns:p14="http://schemas.microsoft.com/office/powerpoint/2010/main" val="175350860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8"/>
            <a:ext cx="564288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16" name="Text Placeholder 24">
            <a:extLst>
              <a:ext uri="{FF2B5EF4-FFF2-40B4-BE49-F238E27FC236}">
                <a16:creationId xmlns:a16="http://schemas.microsoft.com/office/drawing/2014/main" id="{CD9FB9F4-7C76-4963-958F-F1FA11F258B0}"/>
              </a:ext>
            </a:extLst>
          </p:cNvPr>
          <p:cNvSpPr>
            <a:spLocks noGrp="1"/>
          </p:cNvSpPr>
          <p:nvPr>
            <p:ph type="body" sz="quarter" idx="20" hasCustomPrompt="1"/>
          </p:nvPr>
        </p:nvSpPr>
        <p:spPr>
          <a:xfrm>
            <a:off x="5878899" y="3093118"/>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7" name="Text Placeholder 26">
            <a:extLst>
              <a:ext uri="{FF2B5EF4-FFF2-40B4-BE49-F238E27FC236}">
                <a16:creationId xmlns:a16="http://schemas.microsoft.com/office/drawing/2014/main" id="{6AC6D721-2732-4FEE-B638-7175AA8E55A5}"/>
              </a:ext>
            </a:extLst>
          </p:cNvPr>
          <p:cNvSpPr>
            <a:spLocks noGrp="1"/>
          </p:cNvSpPr>
          <p:nvPr>
            <p:ph type="body" sz="quarter" idx="21" hasCustomPrompt="1"/>
          </p:nvPr>
        </p:nvSpPr>
        <p:spPr>
          <a:xfrm>
            <a:off x="5878899" y="3580481"/>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342928095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ection Title with photo 1">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92559CF-EC58-BB43-ADC4-882CE25DE745}"/>
              </a:ext>
            </a:extLst>
          </p:cNvPr>
          <p:cNvSpPr>
            <a:spLocks noGrp="1"/>
          </p:cNvSpPr>
          <p:nvPr>
            <p:ph type="pic" sz="quarter" idx="13"/>
          </p:nvPr>
        </p:nvSpPr>
        <p:spPr>
          <a:xfrm>
            <a:off x="0" y="4587747"/>
            <a:ext cx="12192000"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6" name="Slide Number Placeholder 5">
            <a:extLst>
              <a:ext uri="{FF2B5EF4-FFF2-40B4-BE49-F238E27FC236}">
                <a16:creationId xmlns:a16="http://schemas.microsoft.com/office/drawing/2014/main" id="{3A0D01D0-CE02-8540-95BC-12C5C08E29C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3" name="Text Placeholder 2">
            <a:extLst>
              <a:ext uri="{FF2B5EF4-FFF2-40B4-BE49-F238E27FC236}">
                <a16:creationId xmlns:a16="http://schemas.microsoft.com/office/drawing/2014/main" id="{00F9EB8E-C529-D442-8C70-50C26ABF4706}"/>
              </a:ext>
            </a:extLst>
          </p:cNvPr>
          <p:cNvSpPr>
            <a:spLocks noGrp="1"/>
          </p:cNvSpPr>
          <p:nvPr>
            <p:ph type="body" sz="quarter" idx="14" hasCustomPrompt="1"/>
          </p:nvPr>
        </p:nvSpPr>
        <p:spPr>
          <a:xfrm>
            <a:off x="985687" y="1020579"/>
            <a:ext cx="10368112" cy="592138"/>
          </a:xfrm>
          <a:prstGeom prst="rect">
            <a:avLst/>
          </a:prstGeom>
        </p:spPr>
        <p:txBody>
          <a:bodyPr/>
          <a:lstStyle>
            <a:lvl1pPr marL="0" indent="0">
              <a:buNone/>
              <a:defRPr sz="2800">
                <a:latin typeface="+mj-lt"/>
              </a:defRPr>
            </a:lvl1pPr>
          </a:lstStyle>
          <a:p>
            <a:pPr lvl="0"/>
            <a:r>
              <a:rPr lang="en-US"/>
              <a:t>Section Title</a:t>
            </a:r>
          </a:p>
          <a:p>
            <a:pPr lvl="0"/>
            <a:endParaRPr lang="en-US"/>
          </a:p>
          <a:p>
            <a:pPr lvl="0"/>
            <a:endParaRPr lang="en-US"/>
          </a:p>
        </p:txBody>
      </p:sp>
      <p:sp>
        <p:nvSpPr>
          <p:cNvPr id="5" name="Text Placeholder 4">
            <a:extLst>
              <a:ext uri="{FF2B5EF4-FFF2-40B4-BE49-F238E27FC236}">
                <a16:creationId xmlns:a16="http://schemas.microsoft.com/office/drawing/2014/main" id="{1C39E10C-7751-C94C-8CB8-221F5A458596}"/>
              </a:ext>
            </a:extLst>
          </p:cNvPr>
          <p:cNvSpPr>
            <a:spLocks noGrp="1"/>
          </p:cNvSpPr>
          <p:nvPr>
            <p:ph type="body" sz="quarter" idx="15" hasCustomPrompt="1"/>
          </p:nvPr>
        </p:nvSpPr>
        <p:spPr>
          <a:xfrm>
            <a:off x="985686" y="1703204"/>
            <a:ext cx="10368113" cy="2714625"/>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
        <p:nvSpPr>
          <p:cNvPr id="19" name="TextBox 18">
            <a:extLst>
              <a:ext uri="{FF2B5EF4-FFF2-40B4-BE49-F238E27FC236}">
                <a16:creationId xmlns:a16="http://schemas.microsoft.com/office/drawing/2014/main" id="{AE9233BB-6E59-7E41-81A8-41C000410CF6}"/>
              </a:ext>
            </a:extLst>
          </p:cNvPr>
          <p:cNvSpPr txBox="1"/>
          <p:nvPr userDrawn="1"/>
        </p:nvSpPr>
        <p:spPr>
          <a:xfrm>
            <a:off x="365395" y="408382"/>
            <a:ext cx="5737022" cy="253916"/>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5089432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ection Title with photo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9D6288D-EF26-6E4E-B86A-6C6E15CEF926}"/>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6" name="Picture Placeholder 2">
            <a:extLst>
              <a:ext uri="{FF2B5EF4-FFF2-40B4-BE49-F238E27FC236}">
                <a16:creationId xmlns:a16="http://schemas.microsoft.com/office/drawing/2014/main" id="{D92805CC-6222-6B45-B7AC-5004EFE8F84D}"/>
              </a:ext>
            </a:extLst>
          </p:cNvPr>
          <p:cNvSpPr>
            <a:spLocks noGrp="1"/>
          </p:cNvSpPr>
          <p:nvPr>
            <p:ph type="pic" sz="quarter" idx="13"/>
          </p:nvPr>
        </p:nvSpPr>
        <p:spPr>
          <a:xfrm>
            <a:off x="1" y="0"/>
            <a:ext cx="12192000" cy="2819400"/>
          </a:xfrm>
          <a:prstGeom prst="rect">
            <a:avLst/>
          </a:prstGeom>
          <a:pattFill prst="lgCheck">
            <a:fgClr>
              <a:schemeClr val="tx2">
                <a:lumMod val="20000"/>
                <a:lumOff val="80000"/>
              </a:schemeClr>
            </a:fgClr>
            <a:bgClr>
              <a:schemeClr val="bg1"/>
            </a:bgClr>
          </a:patt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a:t>Click icon to add picture</a:t>
            </a:r>
          </a:p>
        </p:txBody>
      </p:sp>
      <p:sp>
        <p:nvSpPr>
          <p:cNvPr id="3" name="Text Placeholder 2">
            <a:extLst>
              <a:ext uri="{FF2B5EF4-FFF2-40B4-BE49-F238E27FC236}">
                <a16:creationId xmlns:a16="http://schemas.microsoft.com/office/drawing/2014/main" id="{DC7B2D64-E414-864D-BC04-B0448CE55437}"/>
              </a:ext>
            </a:extLst>
          </p:cNvPr>
          <p:cNvSpPr>
            <a:spLocks noGrp="1"/>
          </p:cNvSpPr>
          <p:nvPr>
            <p:ph type="body" sz="quarter" idx="14" hasCustomPrompt="1"/>
          </p:nvPr>
        </p:nvSpPr>
        <p:spPr>
          <a:xfrm>
            <a:off x="827773" y="3511550"/>
            <a:ext cx="4244741" cy="2764122"/>
          </a:xfrm>
          <a:prstGeom prst="rect">
            <a:avLst/>
          </a:prstGeom>
        </p:spPr>
        <p:txBody>
          <a:bodyPr/>
          <a:lstStyle>
            <a:lvl1pPr marL="0" indent="0">
              <a:lnSpc>
                <a:spcPct val="100000"/>
              </a:lnSpc>
              <a:buNone/>
              <a:defRPr sz="4800">
                <a:latin typeface="+mj-lt"/>
              </a:defRPr>
            </a:lvl1pPr>
          </a:lstStyle>
          <a:p>
            <a:pPr lvl="0"/>
            <a:r>
              <a:rPr lang="en-US">
                <a:latin typeface="+mj-lt"/>
              </a:rPr>
              <a:t>Section Title</a:t>
            </a:r>
          </a:p>
        </p:txBody>
      </p:sp>
      <p:sp>
        <p:nvSpPr>
          <p:cNvPr id="5" name="Text Placeholder 4">
            <a:extLst>
              <a:ext uri="{FF2B5EF4-FFF2-40B4-BE49-F238E27FC236}">
                <a16:creationId xmlns:a16="http://schemas.microsoft.com/office/drawing/2014/main" id="{068BD1CC-0593-474E-9F1B-6DCA19640394}"/>
              </a:ext>
            </a:extLst>
          </p:cNvPr>
          <p:cNvSpPr>
            <a:spLocks noGrp="1"/>
          </p:cNvSpPr>
          <p:nvPr>
            <p:ph type="body" sz="quarter" idx="15" hasCustomPrompt="1"/>
          </p:nvPr>
        </p:nvSpPr>
        <p:spPr>
          <a:xfrm>
            <a:off x="5207802" y="3511550"/>
            <a:ext cx="6145998" cy="2764122"/>
          </a:xfrm>
          <a:prstGeom prst="rect">
            <a:avLst/>
          </a:prstGeom>
        </p:spPr>
        <p:txBody>
          <a:bodyPr/>
          <a:lstStyle>
            <a:lvl1pPr marL="0" indent="0">
              <a:lnSpc>
                <a:spcPts val="1980"/>
              </a:lnSpc>
              <a:buNone/>
              <a:defRPr sz="1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7" name="TextBox 16">
            <a:extLst>
              <a:ext uri="{FF2B5EF4-FFF2-40B4-BE49-F238E27FC236}">
                <a16:creationId xmlns:a16="http://schemas.microsoft.com/office/drawing/2014/main" id="{7F4AEF1F-F2D4-0040-885C-60F4EBF51EC6}"/>
              </a:ext>
            </a:extLst>
          </p:cNvPr>
          <p:cNvSpPr txBox="1"/>
          <p:nvPr userDrawn="1"/>
        </p:nvSpPr>
        <p:spPr>
          <a:xfrm>
            <a:off x="355770" y="2919166"/>
            <a:ext cx="5737022" cy="261610"/>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5706408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Blank (Watermark To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a:p>
        </p:txBody>
      </p:sp>
      <p:sp>
        <p:nvSpPr>
          <p:cNvPr id="4" name="TextBox 3">
            <a:extLst>
              <a:ext uri="{FF2B5EF4-FFF2-40B4-BE49-F238E27FC236}">
                <a16:creationId xmlns:a16="http://schemas.microsoft.com/office/drawing/2014/main" id="{439718CB-4F5D-A545-A941-82F5CAF04CCD}"/>
              </a:ext>
            </a:extLst>
          </p:cNvPr>
          <p:cNvSpPr txBox="1"/>
          <p:nvPr userDrawn="1"/>
        </p:nvSpPr>
        <p:spPr>
          <a:xfrm>
            <a:off x="365395" y="408382"/>
            <a:ext cx="5737022" cy="261610"/>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5" name="Text Placeholder 2">
            <a:extLst>
              <a:ext uri="{FF2B5EF4-FFF2-40B4-BE49-F238E27FC236}">
                <a16:creationId xmlns:a16="http://schemas.microsoft.com/office/drawing/2014/main" id="{8147C191-F802-45AB-9195-14763280387F}"/>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6" name="Text Placeholder 4">
            <a:extLst>
              <a:ext uri="{FF2B5EF4-FFF2-40B4-BE49-F238E27FC236}">
                <a16:creationId xmlns:a16="http://schemas.microsoft.com/office/drawing/2014/main" id="{DFB213C1-F362-4BA8-A10A-705CC4FF57C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258904537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Blank (Watermark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a:p>
        </p:txBody>
      </p:sp>
      <p:sp>
        <p:nvSpPr>
          <p:cNvPr id="5" name="TextBox 4">
            <a:extLst>
              <a:ext uri="{FF2B5EF4-FFF2-40B4-BE49-F238E27FC236}">
                <a16:creationId xmlns:a16="http://schemas.microsoft.com/office/drawing/2014/main" id="{5F83CD2C-9778-1046-8B1F-03FF20ACEDB5}"/>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i="0" cap="all" spc="300" dirty="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72153D54-8D27-4A1A-9470-53A79D2169F2}"/>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2311DE6-0401-482C-8A1B-FBAE83F396F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9188824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Blank (Watermark Lef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a:p>
        </p:txBody>
      </p:sp>
      <p:sp>
        <p:nvSpPr>
          <p:cNvPr id="4" name="TextBox 3">
            <a:extLst>
              <a:ext uri="{FF2B5EF4-FFF2-40B4-BE49-F238E27FC236}">
                <a16:creationId xmlns:a16="http://schemas.microsoft.com/office/drawing/2014/main" id="{A8A1C141-2355-A548-9256-CAACD0342831}"/>
              </a:ext>
            </a:extLst>
          </p:cNvPr>
          <p:cNvSpPr txBox="1"/>
          <p:nvPr userDrawn="1"/>
        </p:nvSpPr>
        <p:spPr>
          <a:xfrm>
            <a:off x="220553" y="414826"/>
            <a:ext cx="346249" cy="5376373"/>
          </a:xfrm>
          <a:prstGeom prst="rect">
            <a:avLst/>
          </a:prstGeom>
          <a:noFill/>
        </p:spPr>
        <p:txBody>
          <a:bodyPr vert="vert270" wrap="square" rtlCol="0">
            <a:spAutoFit/>
          </a:bodyPr>
          <a:lstStyle/>
          <a:p>
            <a:r>
              <a:rPr lang="en-US" sz="1050" b="1" i="0" cap="all" spc="300" dirty="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87671960-278B-4251-988A-C482AD268438}"/>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3B75306-0339-4C55-922E-CEEC666C89BA}"/>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334421687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meline Vertical (1)">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5033988"/>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TextBox 15">
            <a:extLst>
              <a:ext uri="{FF2B5EF4-FFF2-40B4-BE49-F238E27FC236}">
                <a16:creationId xmlns:a16="http://schemas.microsoft.com/office/drawing/2014/main" id="{DFB10131-36C4-4F4C-BE14-574B2C8837B9}"/>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512463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095AD4D1-BCA3-4F46-8324-0CF4492578F8}" type="slidenum">
              <a:rPr lang="en-CA"/>
              <a:pPr>
                <a:defRPr/>
              </a:pPr>
              <a:t>‹#›</a:t>
            </a:fld>
            <a:endParaRPr lang="en-CA"/>
          </a:p>
        </p:txBody>
      </p:sp>
    </p:spTree>
    <p:extLst>
      <p:ext uri="{BB962C8B-B14F-4D97-AF65-F5344CB8AC3E}">
        <p14:creationId xmlns:p14="http://schemas.microsoft.com/office/powerpoint/2010/main" val="9640680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meline Vertical (2)">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3553444"/>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2146311"/>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3468675"/>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967173"/>
            <a:ext cx="4953000" cy="2146313"/>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TextBox 18">
            <a:extLst>
              <a:ext uri="{FF2B5EF4-FFF2-40B4-BE49-F238E27FC236}">
                <a16:creationId xmlns:a16="http://schemas.microsoft.com/office/drawing/2014/main" id="{BEAE33BE-94AC-1640-A24F-C812C0DE9E50}"/>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83591501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meline Vertical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0"/>
            <a:ext cx="0" cy="7029450"/>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25882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2" name="Oval 41">
            <a:extLst>
              <a:ext uri="{FF2B5EF4-FFF2-40B4-BE49-F238E27FC236}">
                <a16:creationId xmlns:a16="http://schemas.microsoft.com/office/drawing/2014/main" id="{C03C1B5A-093E-1B4C-98C6-13EDDEF28DAB}"/>
              </a:ext>
            </a:extLst>
          </p:cNvPr>
          <p:cNvSpPr/>
          <p:nvPr userDrawn="1"/>
        </p:nvSpPr>
        <p:spPr>
          <a:xfrm>
            <a:off x="5922167" y="4536558"/>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1278292"/>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2503817"/>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002315"/>
            <a:ext cx="4953000" cy="129668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444502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943524"/>
            <a:ext cx="4953000" cy="130487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4" name="TextBox 33">
            <a:extLst>
              <a:ext uri="{FF2B5EF4-FFF2-40B4-BE49-F238E27FC236}">
                <a16:creationId xmlns:a16="http://schemas.microsoft.com/office/drawing/2014/main" id="{FAF0236E-C4AA-4845-8F0B-84CFD509F4CF}"/>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76740544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meline Vertical (4)">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43059" y="130094"/>
            <a:ext cx="5129213" cy="7229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3" name="Oval 22">
            <a:extLst>
              <a:ext uri="{FF2B5EF4-FFF2-40B4-BE49-F238E27FC236}">
                <a16:creationId xmlns:a16="http://schemas.microsoft.com/office/drawing/2014/main" id="{75C17BF1-FEDE-D145-9011-47583A2F8031}"/>
              </a:ext>
            </a:extLst>
          </p:cNvPr>
          <p:cNvSpPr/>
          <p:nvPr/>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4" name="Oval 23">
            <a:extLst>
              <a:ext uri="{FF2B5EF4-FFF2-40B4-BE49-F238E27FC236}">
                <a16:creationId xmlns:a16="http://schemas.microsoft.com/office/drawing/2014/main" id="{B5D84D4B-81BC-9B4A-BF88-F4EAF6DA2AEB}"/>
              </a:ext>
            </a:extLst>
          </p:cNvPr>
          <p:cNvSpPr/>
          <p:nvPr/>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5" name="Oval 24">
            <a:extLst>
              <a:ext uri="{FF2B5EF4-FFF2-40B4-BE49-F238E27FC236}">
                <a16:creationId xmlns:a16="http://schemas.microsoft.com/office/drawing/2014/main" id="{875B9290-FBC3-E24B-8A38-696D18E61075}"/>
              </a:ext>
            </a:extLst>
          </p:cNvPr>
          <p:cNvSpPr/>
          <p:nvPr/>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cxnSp>
        <p:nvCxnSpPr>
          <p:cNvPr id="27" name="Straight Connector 26">
            <a:extLst>
              <a:ext uri="{FF2B5EF4-FFF2-40B4-BE49-F238E27FC236}">
                <a16:creationId xmlns:a16="http://schemas.microsoft.com/office/drawing/2014/main" id="{6651B680-0592-3540-A448-6E10B752ADE8}"/>
              </a:ext>
            </a:extLst>
          </p:cNvPr>
          <p:cNvCxnSpPr>
            <a:cxnSpLocks/>
          </p:cNvCxnSpPr>
          <p:nvPr userDrawn="1"/>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2" name="Oval 41">
            <a:extLst>
              <a:ext uri="{FF2B5EF4-FFF2-40B4-BE49-F238E27FC236}">
                <a16:creationId xmlns:a16="http://schemas.microsoft.com/office/drawing/2014/main" id="{C03C1B5A-093E-1B4C-98C6-13EDDEF28DAB}"/>
              </a:ext>
            </a:extLst>
          </p:cNvPr>
          <p:cNvSpPr/>
          <p:nvPr userDrawn="1"/>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3" name="Oval 42">
            <a:extLst>
              <a:ext uri="{FF2B5EF4-FFF2-40B4-BE49-F238E27FC236}">
                <a16:creationId xmlns:a16="http://schemas.microsoft.com/office/drawing/2014/main" id="{F68FD192-53A7-754B-BE72-6720E9E4B861}"/>
              </a:ext>
            </a:extLst>
          </p:cNvPr>
          <p:cNvSpPr/>
          <p:nvPr userDrawn="1"/>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910" y="213197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800" y="2630475"/>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3670313"/>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168812"/>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9" name="Text Placeholder 24">
            <a:extLst>
              <a:ext uri="{FF2B5EF4-FFF2-40B4-BE49-F238E27FC236}">
                <a16:creationId xmlns:a16="http://schemas.microsoft.com/office/drawing/2014/main" id="{B7712930-9502-1746-8145-9044DE819662}"/>
              </a:ext>
            </a:extLst>
          </p:cNvPr>
          <p:cNvSpPr>
            <a:spLocks noGrp="1"/>
          </p:cNvSpPr>
          <p:nvPr>
            <p:ph type="body" sz="quarter" idx="24" hasCustomPrompt="1"/>
          </p:nvPr>
        </p:nvSpPr>
        <p:spPr>
          <a:xfrm>
            <a:off x="6400800" y="5195888"/>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50" name="Text Placeholder 2">
            <a:extLst>
              <a:ext uri="{FF2B5EF4-FFF2-40B4-BE49-F238E27FC236}">
                <a16:creationId xmlns:a16="http://schemas.microsoft.com/office/drawing/2014/main" id="{9B2156C2-D6F5-B94B-AAF1-8B7DB651799B}"/>
              </a:ext>
            </a:extLst>
          </p:cNvPr>
          <p:cNvSpPr>
            <a:spLocks noGrp="1"/>
          </p:cNvSpPr>
          <p:nvPr>
            <p:ph type="body" sz="quarter" idx="25" hasCustomPrompt="1"/>
          </p:nvPr>
        </p:nvSpPr>
        <p:spPr>
          <a:xfrm>
            <a:off x="6400690" y="5694387"/>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51" name="Text Placeholder 24">
            <a:extLst>
              <a:ext uri="{FF2B5EF4-FFF2-40B4-BE49-F238E27FC236}">
                <a16:creationId xmlns:a16="http://schemas.microsoft.com/office/drawing/2014/main" id="{24E98551-B0E8-FE45-8EC9-CEBA0B426CEB}"/>
              </a:ext>
            </a:extLst>
          </p:cNvPr>
          <p:cNvSpPr>
            <a:spLocks noGrp="1"/>
          </p:cNvSpPr>
          <p:nvPr>
            <p:ph type="body" sz="quarter" idx="14" hasCustomPrompt="1"/>
          </p:nvPr>
        </p:nvSpPr>
        <p:spPr>
          <a:xfrm>
            <a:off x="821217" y="576767"/>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Text Placeholder 26">
            <a:extLst>
              <a:ext uri="{FF2B5EF4-FFF2-40B4-BE49-F238E27FC236}">
                <a16:creationId xmlns:a16="http://schemas.microsoft.com/office/drawing/2014/main" id="{60AAB184-7816-A542-8885-80D330AB3CD6}"/>
              </a:ext>
            </a:extLst>
          </p:cNvPr>
          <p:cNvSpPr>
            <a:spLocks noGrp="1"/>
          </p:cNvSpPr>
          <p:nvPr>
            <p:ph type="body" sz="quarter" idx="15" hasCustomPrompt="1"/>
          </p:nvPr>
        </p:nvSpPr>
        <p:spPr>
          <a:xfrm>
            <a:off x="821217" y="3107775"/>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3" name="TextBox 52">
            <a:extLst>
              <a:ext uri="{FF2B5EF4-FFF2-40B4-BE49-F238E27FC236}">
                <a16:creationId xmlns:a16="http://schemas.microsoft.com/office/drawing/2014/main" id="{9B90DC7F-ABCB-8B48-84AD-BF0DA11A1C33}"/>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71479228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18914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 name="Chart Placeholder 2">
            <a:extLst>
              <a:ext uri="{FF2B5EF4-FFF2-40B4-BE49-F238E27FC236}">
                <a16:creationId xmlns:a16="http://schemas.microsoft.com/office/drawing/2014/main" id="{26B452C4-7AB0-4B41-9C9A-0EF49A4C8E1C}"/>
              </a:ext>
            </a:extLst>
          </p:cNvPr>
          <p:cNvSpPr>
            <a:spLocks noGrp="1"/>
          </p:cNvSpPr>
          <p:nvPr>
            <p:ph type="chart" sz="quarter" idx="25"/>
          </p:nvPr>
        </p:nvSpPr>
        <p:spPr>
          <a:xfrm>
            <a:off x="6415088" y="2917825"/>
            <a:ext cx="5183187" cy="3330575"/>
          </a:xfrm>
          <a:prstGeom prst="rect">
            <a:avLst/>
          </a:prstGeom>
        </p:spPr>
        <p:txBody>
          <a:bodyPr/>
          <a:lstStyle/>
          <a:p>
            <a:r>
              <a:rPr lang="en-US"/>
              <a:t>Click icon to add chart</a:t>
            </a:r>
            <a:endParaRPr lang="en-CA"/>
          </a:p>
        </p:txBody>
      </p:sp>
    </p:spTree>
    <p:extLst>
      <p:ext uri="{BB962C8B-B14F-4D97-AF65-F5344CB8AC3E}">
        <p14:creationId xmlns:p14="http://schemas.microsoft.com/office/powerpoint/2010/main" val="128936489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287055026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Grid (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178506819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Grid (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77E254-C5E0-9346-914A-7D229BF0A607}"/>
              </a:ext>
            </a:extLst>
          </p:cNvPr>
          <p:cNvSpPr/>
          <p:nvPr/>
        </p:nvSpPr>
        <p:spPr>
          <a:xfrm>
            <a:off x="6248679" y="3455987"/>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9" name="Text Placeholder 31">
            <a:extLst>
              <a:ext uri="{FF2B5EF4-FFF2-40B4-BE49-F238E27FC236}">
                <a16:creationId xmlns:a16="http://schemas.microsoft.com/office/drawing/2014/main" id="{13A96871-B27F-F94F-9971-24E5AA137CC7}"/>
              </a:ext>
            </a:extLst>
          </p:cNvPr>
          <p:cNvSpPr>
            <a:spLocks noGrp="1"/>
          </p:cNvSpPr>
          <p:nvPr>
            <p:ph type="body" sz="quarter" idx="27" hasCustomPrompt="1"/>
          </p:nvPr>
        </p:nvSpPr>
        <p:spPr>
          <a:xfrm>
            <a:off x="6415405" y="3639795"/>
            <a:ext cx="5124450" cy="375335"/>
          </a:xfrm>
          <a:prstGeom prst="rect">
            <a:avLst/>
          </a:prstGeom>
        </p:spPr>
        <p:txBody>
          <a:bodyPr/>
          <a:lstStyle>
            <a:lvl1pPr marL="0" indent="0">
              <a:buNone/>
              <a:defRPr sz="1800">
                <a:latin typeface="+mj-lt"/>
              </a:defRPr>
            </a:lvl1pPr>
          </a:lstStyle>
          <a:p>
            <a:pPr lvl="0"/>
            <a:r>
              <a:rPr lang="en-US"/>
              <a:t>4. Lorem ipsum dolor sit </a:t>
            </a:r>
            <a:r>
              <a:rPr lang="en-US" err="1"/>
              <a:t>amet</a:t>
            </a:r>
            <a:endParaRPr lang="en-US"/>
          </a:p>
          <a:p>
            <a:pPr lvl="0"/>
            <a:endParaRPr lang="en-US"/>
          </a:p>
          <a:p>
            <a:pPr lvl="0"/>
            <a:endParaRPr lang="en-US"/>
          </a:p>
        </p:txBody>
      </p:sp>
      <p:sp>
        <p:nvSpPr>
          <p:cNvPr id="40" name="Text Placeholder 33">
            <a:extLst>
              <a:ext uri="{FF2B5EF4-FFF2-40B4-BE49-F238E27FC236}">
                <a16:creationId xmlns:a16="http://schemas.microsoft.com/office/drawing/2014/main" id="{EE1D93C6-F4DE-6D42-9E7E-6ACFE35A923C}"/>
              </a:ext>
            </a:extLst>
          </p:cNvPr>
          <p:cNvSpPr>
            <a:spLocks noGrp="1"/>
          </p:cNvSpPr>
          <p:nvPr>
            <p:ph type="body" sz="quarter" idx="28" hasCustomPrompt="1"/>
          </p:nvPr>
        </p:nvSpPr>
        <p:spPr>
          <a:xfrm>
            <a:off x="641540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412610660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Grid (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329173" y="941672"/>
            <a:ext cx="5024628" cy="2620617"/>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1114081" y="941671"/>
            <a:ext cx="5024628" cy="2620617"/>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77E254-C5E0-9346-914A-7D229BF0A607}"/>
              </a:ext>
            </a:extLst>
          </p:cNvPr>
          <p:cNvSpPr/>
          <p:nvPr/>
        </p:nvSpPr>
        <p:spPr>
          <a:xfrm>
            <a:off x="6329172" y="3725802"/>
            <a:ext cx="5024628" cy="2620617"/>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F6C08C-509D-2A45-B989-CD20CCBAB688}"/>
              </a:ext>
            </a:extLst>
          </p:cNvPr>
          <p:cNvSpPr/>
          <p:nvPr/>
        </p:nvSpPr>
        <p:spPr>
          <a:xfrm>
            <a:off x="1114080" y="3725801"/>
            <a:ext cx="5024628" cy="2620617"/>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1251608" y="1105185"/>
            <a:ext cx="4632819" cy="339133"/>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1258919" y="1579847"/>
            <a:ext cx="4701709" cy="192781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54318" y="1105185"/>
            <a:ext cx="4632819" cy="339133"/>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61629" y="1579847"/>
            <a:ext cx="4701709" cy="192781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1251608" y="3909610"/>
            <a:ext cx="4632819" cy="339133"/>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1258919" y="4384272"/>
            <a:ext cx="4701709" cy="192781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9" name="Text Placeholder 31">
            <a:extLst>
              <a:ext uri="{FF2B5EF4-FFF2-40B4-BE49-F238E27FC236}">
                <a16:creationId xmlns:a16="http://schemas.microsoft.com/office/drawing/2014/main" id="{13A96871-B27F-F94F-9971-24E5AA137CC7}"/>
              </a:ext>
            </a:extLst>
          </p:cNvPr>
          <p:cNvSpPr>
            <a:spLocks noGrp="1"/>
          </p:cNvSpPr>
          <p:nvPr>
            <p:ph type="body" sz="quarter" idx="27" hasCustomPrompt="1"/>
          </p:nvPr>
        </p:nvSpPr>
        <p:spPr>
          <a:xfrm>
            <a:off x="6454318" y="3909610"/>
            <a:ext cx="4632819" cy="339133"/>
          </a:xfrm>
          <a:prstGeom prst="rect">
            <a:avLst/>
          </a:prstGeom>
        </p:spPr>
        <p:txBody>
          <a:bodyPr/>
          <a:lstStyle>
            <a:lvl1pPr marL="0" indent="0">
              <a:buNone/>
              <a:defRPr sz="1800">
                <a:latin typeface="+mj-lt"/>
              </a:defRPr>
            </a:lvl1pPr>
          </a:lstStyle>
          <a:p>
            <a:pPr lvl="0"/>
            <a:r>
              <a:rPr lang="en-US"/>
              <a:t>4. Lorem ipsum dolor sit </a:t>
            </a:r>
            <a:r>
              <a:rPr lang="en-US" err="1"/>
              <a:t>amet</a:t>
            </a:r>
            <a:endParaRPr lang="en-US"/>
          </a:p>
          <a:p>
            <a:pPr lvl="0"/>
            <a:endParaRPr lang="en-US"/>
          </a:p>
          <a:p>
            <a:pPr lvl="0"/>
            <a:endParaRPr lang="en-US"/>
          </a:p>
        </p:txBody>
      </p:sp>
      <p:sp>
        <p:nvSpPr>
          <p:cNvPr id="40" name="Text Placeholder 33">
            <a:extLst>
              <a:ext uri="{FF2B5EF4-FFF2-40B4-BE49-F238E27FC236}">
                <a16:creationId xmlns:a16="http://schemas.microsoft.com/office/drawing/2014/main" id="{EE1D93C6-F4DE-6D42-9E7E-6ACFE35A923C}"/>
              </a:ext>
            </a:extLst>
          </p:cNvPr>
          <p:cNvSpPr>
            <a:spLocks noGrp="1"/>
          </p:cNvSpPr>
          <p:nvPr>
            <p:ph type="body" sz="quarter" idx="28" hasCustomPrompt="1"/>
          </p:nvPr>
        </p:nvSpPr>
        <p:spPr>
          <a:xfrm>
            <a:off x="6461629" y="4384272"/>
            <a:ext cx="4701709" cy="192781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2" name="TextBox 1">
            <a:extLst>
              <a:ext uri="{FF2B5EF4-FFF2-40B4-BE49-F238E27FC236}">
                <a16:creationId xmlns:a16="http://schemas.microsoft.com/office/drawing/2014/main" id="{689E38A7-2C21-49B7-A6F2-D8C537953155}"/>
              </a:ext>
            </a:extLst>
          </p:cNvPr>
          <p:cNvSpPr txBox="1"/>
          <p:nvPr userDrawn="1"/>
        </p:nvSpPr>
        <p:spPr>
          <a:xfrm>
            <a:off x="278742" y="970045"/>
            <a:ext cx="346249" cy="5376373"/>
          </a:xfrm>
          <a:prstGeom prst="rect">
            <a:avLst/>
          </a:prstGeom>
          <a:noFill/>
        </p:spPr>
        <p:txBody>
          <a:bodyPr vert="vert270" wrap="square" rtlCol="0">
            <a:spAutoFit/>
          </a:bodyPr>
          <a:lstStyle/>
          <a:p>
            <a:r>
              <a:rPr lang="en-US" sz="1050" b="1" i="0" cap="all" spc="300" dirty="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4" name="Content Placeholder 3">
            <a:extLst>
              <a:ext uri="{FF2B5EF4-FFF2-40B4-BE49-F238E27FC236}">
                <a16:creationId xmlns:a16="http://schemas.microsoft.com/office/drawing/2014/main" id="{89EDD9E5-5099-424C-B9CF-FA557410EAB0}"/>
              </a:ext>
            </a:extLst>
          </p:cNvPr>
          <p:cNvSpPr>
            <a:spLocks noGrp="1"/>
          </p:cNvSpPr>
          <p:nvPr>
            <p:ph sz="quarter" idx="29" hasCustomPrompt="1"/>
          </p:nvPr>
        </p:nvSpPr>
        <p:spPr>
          <a:xfrm>
            <a:off x="1104901" y="381823"/>
            <a:ext cx="8313420" cy="290512"/>
          </a:xfrm>
          <a:prstGeom prst="rect">
            <a:avLst/>
          </a:prstGeom>
        </p:spPr>
        <p:txBody>
          <a:bodyPr/>
          <a:lstStyle>
            <a:lvl1pPr>
              <a:buNone/>
              <a:defRPr sz="2400">
                <a:latin typeface="+mj-lt"/>
              </a:defRPr>
            </a:lvl1pPr>
          </a:lstStyle>
          <a:p>
            <a:pPr lvl="0"/>
            <a:r>
              <a:rPr lang="en-CA" dirty="0">
                <a:latin typeface="+mj-lt"/>
              </a:rPr>
              <a:t>TITLE</a:t>
            </a:r>
            <a:endParaRPr lang="en-CA" dirty="0"/>
          </a:p>
        </p:txBody>
      </p:sp>
      <p:pic>
        <p:nvPicPr>
          <p:cNvPr id="10" name="Picture 9" descr="A close up of a logo&#10;&#10;Description automatically generated">
            <a:extLst>
              <a:ext uri="{FF2B5EF4-FFF2-40B4-BE49-F238E27FC236}">
                <a16:creationId xmlns:a16="http://schemas.microsoft.com/office/drawing/2014/main" id="{63034A21-1AAA-44B4-9CCF-AD7E44E551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42269" y="237647"/>
            <a:ext cx="1511531" cy="558757"/>
          </a:xfrm>
          <a:prstGeom prst="rect">
            <a:avLst/>
          </a:prstGeom>
        </p:spPr>
      </p:pic>
    </p:spTree>
    <p:extLst>
      <p:ext uri="{BB962C8B-B14F-4D97-AF65-F5344CB8AC3E}">
        <p14:creationId xmlns:p14="http://schemas.microsoft.com/office/powerpoint/2010/main" val="369966413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meline Horizontal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346509" y="1320184"/>
            <a:ext cx="12919514"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101981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101981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Box 15">
            <a:extLst>
              <a:ext uri="{FF2B5EF4-FFF2-40B4-BE49-F238E27FC236}">
                <a16:creationId xmlns:a16="http://schemas.microsoft.com/office/drawing/2014/main" id="{43CA2D48-9ABA-504F-B7DA-A49E88E56546}"/>
              </a:ext>
            </a:extLst>
          </p:cNvPr>
          <p:cNvSpPr txBox="1"/>
          <p:nvPr userDrawn="1"/>
        </p:nvSpPr>
        <p:spPr>
          <a:xfrm>
            <a:off x="365395" y="408382"/>
            <a:ext cx="5737022" cy="261610"/>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11" name="Text Placeholder 24">
            <a:extLst>
              <a:ext uri="{FF2B5EF4-FFF2-40B4-BE49-F238E27FC236}">
                <a16:creationId xmlns:a16="http://schemas.microsoft.com/office/drawing/2014/main" id="{3CD3A84B-D5DC-4823-8CF0-CD5460EC89EC}"/>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5905958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meline Horizontal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67377" y="1320184"/>
            <a:ext cx="12640382"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CBBC45B4-1E15-FA46-8C21-1C7692FEB4A4}"/>
              </a:ext>
            </a:extLst>
          </p:cNvPr>
          <p:cNvSpPr/>
          <p:nvPr/>
        </p:nvSpPr>
        <p:spPr>
          <a:xfrm rot="16200000">
            <a:off x="6629798"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50546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50546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6575426" y="1671637"/>
            <a:ext cx="4778374"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6575426" y="2184399"/>
            <a:ext cx="4778374"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8" name="TextBox 17">
            <a:extLst>
              <a:ext uri="{FF2B5EF4-FFF2-40B4-BE49-F238E27FC236}">
                <a16:creationId xmlns:a16="http://schemas.microsoft.com/office/drawing/2014/main" id="{CBBAD35C-5AD8-AA4B-8F12-45AD4FD63771}"/>
              </a:ext>
            </a:extLst>
          </p:cNvPr>
          <p:cNvSpPr txBox="1"/>
          <p:nvPr userDrawn="1"/>
        </p:nvSpPr>
        <p:spPr>
          <a:xfrm>
            <a:off x="365395" y="408382"/>
            <a:ext cx="5737022" cy="261610"/>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13" name="Text Placeholder 24">
            <a:extLst>
              <a:ext uri="{FF2B5EF4-FFF2-40B4-BE49-F238E27FC236}">
                <a16:creationId xmlns:a16="http://schemas.microsoft.com/office/drawing/2014/main" id="{371B3DEC-C739-4BE8-967A-960E38FCC682}"/>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98463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C28EDA4-170C-408A-961D-61C6B295029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2878145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3368D658-3916-4B64-BAB0-1FB1D25FDCB2}" type="slidenum">
              <a:rPr lang="en-CA"/>
              <a:pPr>
                <a:defRPr/>
              </a:pPr>
              <a:t>‹#›</a:t>
            </a:fld>
            <a:endParaRPr lang="en-CA"/>
          </a:p>
        </p:txBody>
      </p:sp>
    </p:spTree>
    <p:extLst>
      <p:ext uri="{BB962C8B-B14F-4D97-AF65-F5344CB8AC3E}">
        <p14:creationId xmlns:p14="http://schemas.microsoft.com/office/powerpoint/2010/main" val="9023756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meline Horizontal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298383" y="1320184"/>
            <a:ext cx="12871388"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Oval 7">
            <a:extLst>
              <a:ext uri="{FF2B5EF4-FFF2-40B4-BE49-F238E27FC236}">
                <a16:creationId xmlns:a16="http://schemas.microsoft.com/office/drawing/2014/main" id="{73E2D75A-4DB5-9543-8C6A-9612E7DC8376}"/>
              </a:ext>
            </a:extLst>
          </p:cNvPr>
          <p:cNvSpPr/>
          <p:nvPr/>
        </p:nvSpPr>
        <p:spPr>
          <a:xfrm rot="16200000">
            <a:off x="4843463"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BC45B4-1E15-FA46-8C21-1C7692FEB4A4}"/>
              </a:ext>
            </a:extLst>
          </p:cNvPr>
          <p:cNvSpPr/>
          <p:nvPr/>
        </p:nvSpPr>
        <p:spPr>
          <a:xfrm rot="16200000">
            <a:off x="8581234"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C83315D-BF27-5644-98E8-13CB887D9DC0}"/>
              </a:ext>
            </a:extLst>
          </p:cNvPr>
          <p:cNvSpPr txBox="1"/>
          <p:nvPr/>
        </p:nvSpPr>
        <p:spPr>
          <a:xfrm>
            <a:off x="365395" y="408382"/>
            <a:ext cx="5737022" cy="261610"/>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0" name="Text Placeholder 26">
            <a:extLst>
              <a:ext uri="{FF2B5EF4-FFF2-40B4-BE49-F238E27FC236}">
                <a16:creationId xmlns:a16="http://schemas.microsoft.com/office/drawing/2014/main" id="{E40F1C53-8E8B-DF4F-B826-513D51EFD55A}"/>
              </a:ext>
            </a:extLst>
          </p:cNvPr>
          <p:cNvSpPr>
            <a:spLocks noGrp="1"/>
          </p:cNvSpPr>
          <p:nvPr>
            <p:ph type="body" sz="quarter" idx="15" hasCustomPrompt="1"/>
          </p:nvPr>
        </p:nvSpPr>
        <p:spPr>
          <a:xfrm>
            <a:off x="4843463"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1" name="Text Placeholder 28">
            <a:extLst>
              <a:ext uri="{FF2B5EF4-FFF2-40B4-BE49-F238E27FC236}">
                <a16:creationId xmlns:a16="http://schemas.microsoft.com/office/drawing/2014/main" id="{9F726C32-00DA-E643-9038-616D1A573FD8}"/>
              </a:ext>
            </a:extLst>
          </p:cNvPr>
          <p:cNvSpPr>
            <a:spLocks noGrp="1"/>
          </p:cNvSpPr>
          <p:nvPr>
            <p:ph type="body" sz="quarter" idx="16" hasCustomPrompt="1"/>
          </p:nvPr>
        </p:nvSpPr>
        <p:spPr>
          <a:xfrm>
            <a:off x="4843463"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8518526"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8518526"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 Placeholder 24">
            <a:extLst>
              <a:ext uri="{FF2B5EF4-FFF2-40B4-BE49-F238E27FC236}">
                <a16:creationId xmlns:a16="http://schemas.microsoft.com/office/drawing/2014/main" id="{04D88CAC-7382-46CA-AA0C-B5176D68CFBD}"/>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22077584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Stakeholder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EC9DD27-C578-D54D-8000-A2C4C3F37103}"/>
              </a:ext>
            </a:extLst>
          </p:cNvPr>
          <p:cNvSpPr>
            <a:spLocks noGrp="1"/>
          </p:cNvSpPr>
          <p:nvPr>
            <p:ph type="pic" sz="quarter" idx="25"/>
          </p:nvPr>
        </p:nvSpPr>
        <p:spPr>
          <a:xfrm>
            <a:off x="725306"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3" name="Slide Number Placeholder 2">
            <a:extLst>
              <a:ext uri="{FF2B5EF4-FFF2-40B4-BE49-F238E27FC236}">
                <a16:creationId xmlns:a16="http://schemas.microsoft.com/office/drawing/2014/main" id="{40828E6D-4069-B44A-B29C-94D0EB694950}"/>
              </a:ext>
            </a:extLst>
          </p:cNvPr>
          <p:cNvSpPr>
            <a:spLocks noGrp="1"/>
          </p:cNvSpPr>
          <p:nvPr>
            <p:ph type="sldNum" sz="quarter" idx="10"/>
          </p:nvPr>
        </p:nvSpPr>
        <p:spPr/>
        <p:txBody>
          <a:bodyPr/>
          <a:lstStyle/>
          <a:p>
            <a:fld id="{887A9567-B06F-C940-B410-F4F3929FAE7F}" type="slidenum">
              <a:rPr lang="en-US" smtClean="0"/>
              <a:pPr/>
              <a:t>‹#›</a:t>
            </a:fld>
            <a:endParaRPr lang="en-US"/>
          </a:p>
        </p:txBody>
      </p:sp>
      <p:sp>
        <p:nvSpPr>
          <p:cNvPr id="7" name="Text Placeholder 6">
            <a:extLst>
              <a:ext uri="{FF2B5EF4-FFF2-40B4-BE49-F238E27FC236}">
                <a16:creationId xmlns:a16="http://schemas.microsoft.com/office/drawing/2014/main" id="{6AB18299-6B7C-C748-8CFA-4BB24B7F3371}"/>
              </a:ext>
            </a:extLst>
          </p:cNvPr>
          <p:cNvSpPr>
            <a:spLocks noGrp="1"/>
          </p:cNvSpPr>
          <p:nvPr>
            <p:ph type="body" sz="quarter" idx="22" hasCustomPrompt="1"/>
          </p:nvPr>
        </p:nvSpPr>
        <p:spPr>
          <a:xfrm>
            <a:off x="725761"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18" name="Rectangle 17">
            <a:extLst>
              <a:ext uri="{FF2B5EF4-FFF2-40B4-BE49-F238E27FC236}">
                <a16:creationId xmlns:a16="http://schemas.microsoft.com/office/drawing/2014/main" id="{F1669BED-7142-1742-85CE-51CA1B935AE4}"/>
              </a:ext>
            </a:extLst>
          </p:cNvPr>
          <p:cNvSpPr/>
          <p:nvPr/>
        </p:nvSpPr>
        <p:spPr>
          <a:xfrm>
            <a:off x="725307"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2">
            <a:extLst>
              <a:ext uri="{FF2B5EF4-FFF2-40B4-BE49-F238E27FC236}">
                <a16:creationId xmlns:a16="http://schemas.microsoft.com/office/drawing/2014/main" id="{885D0BAC-D132-AF45-B952-340044D34446}"/>
              </a:ext>
            </a:extLst>
          </p:cNvPr>
          <p:cNvSpPr>
            <a:spLocks noGrp="1"/>
          </p:cNvSpPr>
          <p:nvPr>
            <p:ph type="body" sz="quarter" idx="16" hasCustomPrompt="1"/>
          </p:nvPr>
        </p:nvSpPr>
        <p:spPr>
          <a:xfrm>
            <a:off x="831289"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46" name="Text Placeholder 4">
            <a:extLst>
              <a:ext uri="{FF2B5EF4-FFF2-40B4-BE49-F238E27FC236}">
                <a16:creationId xmlns:a16="http://schemas.microsoft.com/office/drawing/2014/main" id="{011470A6-865C-7149-8B60-3AF38B157807}"/>
              </a:ext>
            </a:extLst>
          </p:cNvPr>
          <p:cNvSpPr>
            <a:spLocks noGrp="1"/>
          </p:cNvSpPr>
          <p:nvPr>
            <p:ph type="body" sz="quarter" idx="17" hasCustomPrompt="1"/>
          </p:nvPr>
        </p:nvSpPr>
        <p:spPr>
          <a:xfrm>
            <a:off x="831289"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55" name="Picture Placeholder 8">
            <a:extLst>
              <a:ext uri="{FF2B5EF4-FFF2-40B4-BE49-F238E27FC236}">
                <a16:creationId xmlns:a16="http://schemas.microsoft.com/office/drawing/2014/main" id="{2417795C-1A8B-4C4C-A74B-398F03ADE99D}"/>
              </a:ext>
            </a:extLst>
          </p:cNvPr>
          <p:cNvSpPr>
            <a:spLocks noGrp="1"/>
          </p:cNvSpPr>
          <p:nvPr>
            <p:ph type="pic" sz="quarter" idx="26"/>
          </p:nvPr>
        </p:nvSpPr>
        <p:spPr>
          <a:xfrm>
            <a:off x="4470433"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56" name="Text Placeholder 6">
            <a:extLst>
              <a:ext uri="{FF2B5EF4-FFF2-40B4-BE49-F238E27FC236}">
                <a16:creationId xmlns:a16="http://schemas.microsoft.com/office/drawing/2014/main" id="{09E677B0-6068-4440-BA7A-FE4BB8990855}"/>
              </a:ext>
            </a:extLst>
          </p:cNvPr>
          <p:cNvSpPr>
            <a:spLocks noGrp="1"/>
          </p:cNvSpPr>
          <p:nvPr>
            <p:ph type="body" sz="quarter" idx="27" hasCustomPrompt="1"/>
          </p:nvPr>
        </p:nvSpPr>
        <p:spPr>
          <a:xfrm>
            <a:off x="4470888"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57" name="Rectangle 56">
            <a:extLst>
              <a:ext uri="{FF2B5EF4-FFF2-40B4-BE49-F238E27FC236}">
                <a16:creationId xmlns:a16="http://schemas.microsoft.com/office/drawing/2014/main" id="{37114EA6-8532-8F4F-ABD6-C16E91E3DC85}"/>
              </a:ext>
            </a:extLst>
          </p:cNvPr>
          <p:cNvSpPr/>
          <p:nvPr userDrawn="1"/>
        </p:nvSpPr>
        <p:spPr>
          <a:xfrm>
            <a:off x="4470434"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
            <a:extLst>
              <a:ext uri="{FF2B5EF4-FFF2-40B4-BE49-F238E27FC236}">
                <a16:creationId xmlns:a16="http://schemas.microsoft.com/office/drawing/2014/main" id="{D718D73B-F767-7043-966B-F089F2CA7A84}"/>
              </a:ext>
            </a:extLst>
          </p:cNvPr>
          <p:cNvSpPr>
            <a:spLocks noGrp="1"/>
          </p:cNvSpPr>
          <p:nvPr>
            <p:ph type="body" sz="quarter" idx="28" hasCustomPrompt="1"/>
          </p:nvPr>
        </p:nvSpPr>
        <p:spPr>
          <a:xfrm>
            <a:off x="4576416"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59" name="Text Placeholder 4">
            <a:extLst>
              <a:ext uri="{FF2B5EF4-FFF2-40B4-BE49-F238E27FC236}">
                <a16:creationId xmlns:a16="http://schemas.microsoft.com/office/drawing/2014/main" id="{978360E3-D66A-F843-B8CA-E2AC692944FA}"/>
              </a:ext>
            </a:extLst>
          </p:cNvPr>
          <p:cNvSpPr>
            <a:spLocks noGrp="1"/>
          </p:cNvSpPr>
          <p:nvPr>
            <p:ph type="body" sz="quarter" idx="29" hasCustomPrompt="1"/>
          </p:nvPr>
        </p:nvSpPr>
        <p:spPr>
          <a:xfrm>
            <a:off x="4576416"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60" name="Picture Placeholder 8">
            <a:extLst>
              <a:ext uri="{FF2B5EF4-FFF2-40B4-BE49-F238E27FC236}">
                <a16:creationId xmlns:a16="http://schemas.microsoft.com/office/drawing/2014/main" id="{6E477342-634B-9A4C-BE43-6292B21CE50E}"/>
              </a:ext>
            </a:extLst>
          </p:cNvPr>
          <p:cNvSpPr>
            <a:spLocks noGrp="1"/>
          </p:cNvSpPr>
          <p:nvPr>
            <p:ph type="pic" sz="quarter" idx="30"/>
          </p:nvPr>
        </p:nvSpPr>
        <p:spPr>
          <a:xfrm>
            <a:off x="8218032"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61" name="Text Placeholder 6">
            <a:extLst>
              <a:ext uri="{FF2B5EF4-FFF2-40B4-BE49-F238E27FC236}">
                <a16:creationId xmlns:a16="http://schemas.microsoft.com/office/drawing/2014/main" id="{173411A5-B980-B542-9EBF-7BD23DE5A30C}"/>
              </a:ext>
            </a:extLst>
          </p:cNvPr>
          <p:cNvSpPr>
            <a:spLocks noGrp="1"/>
          </p:cNvSpPr>
          <p:nvPr>
            <p:ph type="body" sz="quarter" idx="31" hasCustomPrompt="1"/>
          </p:nvPr>
        </p:nvSpPr>
        <p:spPr>
          <a:xfrm>
            <a:off x="8218487"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62" name="Rectangle 61">
            <a:extLst>
              <a:ext uri="{FF2B5EF4-FFF2-40B4-BE49-F238E27FC236}">
                <a16:creationId xmlns:a16="http://schemas.microsoft.com/office/drawing/2014/main" id="{F7DB41B6-83EA-6347-A36B-5E64E41B6F8B}"/>
              </a:ext>
            </a:extLst>
          </p:cNvPr>
          <p:cNvSpPr/>
          <p:nvPr userDrawn="1"/>
        </p:nvSpPr>
        <p:spPr>
          <a:xfrm>
            <a:off x="8218033"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
            <a:extLst>
              <a:ext uri="{FF2B5EF4-FFF2-40B4-BE49-F238E27FC236}">
                <a16:creationId xmlns:a16="http://schemas.microsoft.com/office/drawing/2014/main" id="{2F7DBCC8-F6A5-214A-929C-5904E17F668E}"/>
              </a:ext>
            </a:extLst>
          </p:cNvPr>
          <p:cNvSpPr>
            <a:spLocks noGrp="1"/>
          </p:cNvSpPr>
          <p:nvPr>
            <p:ph type="body" sz="quarter" idx="32" hasCustomPrompt="1"/>
          </p:nvPr>
        </p:nvSpPr>
        <p:spPr>
          <a:xfrm>
            <a:off x="8324015"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64" name="Text Placeholder 4">
            <a:extLst>
              <a:ext uri="{FF2B5EF4-FFF2-40B4-BE49-F238E27FC236}">
                <a16:creationId xmlns:a16="http://schemas.microsoft.com/office/drawing/2014/main" id="{7A8C35B3-992F-754C-A530-C1A471451159}"/>
              </a:ext>
            </a:extLst>
          </p:cNvPr>
          <p:cNvSpPr>
            <a:spLocks noGrp="1"/>
          </p:cNvSpPr>
          <p:nvPr>
            <p:ph type="body" sz="quarter" idx="33" hasCustomPrompt="1"/>
          </p:nvPr>
        </p:nvSpPr>
        <p:spPr>
          <a:xfrm>
            <a:off x="8324015"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Tree>
    <p:extLst>
      <p:ext uri="{BB962C8B-B14F-4D97-AF65-F5344CB8AC3E}">
        <p14:creationId xmlns:p14="http://schemas.microsoft.com/office/powerpoint/2010/main" val="352460933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Click to edit Master text styles</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Facilitator Name	</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7"/>
            <a:ext cx="5642883" cy="2574687"/>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Contact Coordinates</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Telfer Executive Programs</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317055042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Blank (School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2239F8FD-FE00-4FA5-929B-49169E311E15}" type="slidenum">
              <a:rPr lang="en-CA" smtClean="0"/>
              <a:t>‹#›</a:t>
            </a:fld>
            <a:endParaRPr lang="en-CA"/>
          </a:p>
        </p:txBody>
      </p:sp>
    </p:spTree>
    <p:extLst>
      <p:ext uri="{BB962C8B-B14F-4D97-AF65-F5344CB8AC3E}">
        <p14:creationId xmlns:p14="http://schemas.microsoft.com/office/powerpoint/2010/main" val="146574849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81311993"/>
      </p:ext>
    </p:extLst>
  </p:cSld>
  <p:clrMapOvr>
    <a:overrideClrMapping bg1="lt1" tx1="dk1" bg2="lt2" tx2="dk2" accent1="accent1" accent2="accent2" accent3="accent3" accent4="accent4" accent5="accent5" accent6="accent6" hlink="hlink" folHlink="folHlink"/>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6"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1140257175"/>
      </p:ext>
    </p:extLst>
  </p:cSld>
  <p:clrMapOvr>
    <a:overrideClrMapping bg1="lt1" tx1="dk1" bg2="lt2" tx2="dk2" accent1="accent1" accent2="accent2" accent3="accent3" accent4="accent4" accent5="accent5" accent6="accent6" hlink="hlink" folHlink="folHlink"/>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D70DD470-93EA-41C9-9837-60B2D3C7C5A5}" type="slidenum">
              <a:rPr lang="en-CA" smtClean="0"/>
              <a:pPr>
                <a:defRPr/>
              </a:pPr>
              <a:t>‹#›</a:t>
            </a:fld>
            <a:endParaRPr lang="en-CA"/>
          </a:p>
        </p:txBody>
      </p:sp>
    </p:spTree>
    <p:extLst>
      <p:ext uri="{BB962C8B-B14F-4D97-AF65-F5344CB8AC3E}">
        <p14:creationId xmlns:p14="http://schemas.microsoft.com/office/powerpoint/2010/main" val="34612752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3"/>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9" name="Rectangle 8"/>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cap="all" baseline="0"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1" y="59644"/>
            <a:ext cx="2400267" cy="597608"/>
          </a:xfrm>
          <a:prstGeom prst="rect">
            <a:avLst/>
          </a:prstGeom>
        </p:spPr>
      </p:pic>
    </p:spTree>
    <p:extLst>
      <p:ext uri="{BB962C8B-B14F-4D97-AF65-F5344CB8AC3E}">
        <p14:creationId xmlns:p14="http://schemas.microsoft.com/office/powerpoint/2010/main" val="2166052396"/>
      </p:ext>
    </p:extLst>
  </p:cSld>
  <p:clrMapOvr>
    <a:overrideClrMapping bg1="lt1" tx1="dk1" bg2="lt2" tx2="dk2" accent1="accent1" accent2="accent2" accent3="accent3" accent4="accent4" accent5="accent5" accent6="accent6" hlink="hlink" folHlink="folHlink"/>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_Chapter titl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7" y="31668"/>
            <a:ext cx="7104789" cy="733039"/>
          </a:xfrm>
          <a:prstGeom prst="rect">
            <a:avLst/>
          </a:prstGeom>
        </p:spPr>
        <p:txBody>
          <a:bodyPr>
            <a:normAutofit/>
          </a:bodyPr>
          <a:lstStyle>
            <a:lvl1pPr>
              <a:defRPr sz="2000" b="1">
                <a:solidFill>
                  <a:schemeClr val="bg1"/>
                </a:solidFill>
              </a:defRPr>
            </a:lvl1pPr>
          </a:lstStyle>
          <a:p>
            <a:r>
              <a:rPr lang="en-US" dirty="0"/>
              <a:t>TITLE / TITRE</a:t>
            </a:r>
            <a:endParaRPr lang="en-CA" dirty="0"/>
          </a:p>
        </p:txBody>
      </p:sp>
      <p:sp>
        <p:nvSpPr>
          <p:cNvPr id="11" name="Subtitle 2"/>
          <p:cNvSpPr>
            <a:spLocks noGrp="1"/>
          </p:cNvSpPr>
          <p:nvPr>
            <p:ph type="subTitle" idx="1" hasCustomPrompt="1"/>
          </p:nvPr>
        </p:nvSpPr>
        <p:spPr>
          <a:xfrm>
            <a:off x="1828800" y="2552700"/>
            <a:ext cx="8534400" cy="1752600"/>
          </a:xfrm>
          <a:prstGeom prst="rect">
            <a:avLst/>
          </a:prstGeom>
        </p:spPr>
        <p:txBody>
          <a:bodyPr>
            <a:noAutofit/>
          </a:bodyPr>
          <a:lstStyle>
            <a:lvl1pPr marL="0" indent="0" algn="ctr">
              <a:buNone/>
              <a:defRPr sz="3800" b="1">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3" name="Rectangle 2"/>
          <p:cNvSpPr/>
          <p:nvPr userDrawn="1"/>
        </p:nvSpPr>
        <p:spPr>
          <a:xfrm>
            <a:off x="2927648" y="5375154"/>
            <a:ext cx="6240693" cy="1482846"/>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6817" y="5311268"/>
            <a:ext cx="6922359" cy="1610623"/>
          </a:xfrm>
          <a:prstGeom prst="rect">
            <a:avLst/>
          </a:prstGeom>
        </p:spPr>
      </p:pic>
    </p:spTree>
    <p:extLst>
      <p:ext uri="{BB962C8B-B14F-4D97-AF65-F5344CB8AC3E}">
        <p14:creationId xmlns:p14="http://schemas.microsoft.com/office/powerpoint/2010/main" val="4262884477"/>
      </p:ext>
    </p:extLst>
  </p:cSld>
  <p:clrMapOvr>
    <a:overrideClrMapping bg1="lt1" tx1="dk1" bg2="lt2" tx2="dk2" accent1="accent1" accent2="accent2" accent3="accent3" accent4="accent4" accent5="accent5" accent6="accent6" hlink="hlink" folHlink="folHlink"/>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1828800" y="2552700"/>
            <a:ext cx="8534400" cy="1752600"/>
          </a:xfrm>
          <a:prstGeom prst="rect">
            <a:avLst/>
          </a:prstGeo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8" name="Rectangle 7"/>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cap="all" baseline="0" dirty="0"/>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1" y="59644"/>
            <a:ext cx="2400267" cy="597608"/>
          </a:xfrm>
          <a:prstGeom prst="rect">
            <a:avLst/>
          </a:prstGeom>
        </p:spPr>
      </p:pic>
      <p:sp>
        <p:nvSpPr>
          <p:cNvPr id="10" name="Title 1"/>
          <p:cNvSpPr>
            <a:spLocks noGrp="1"/>
          </p:cNvSpPr>
          <p:nvPr>
            <p:ph type="ctrTitle" hasCustomPrompt="1"/>
          </p:nvPr>
        </p:nvSpPr>
        <p:spPr>
          <a:xfrm>
            <a:off x="3119669" y="1"/>
            <a:ext cx="9072331" cy="764704"/>
          </a:xfrm>
          <a:prstGeom prst="rect">
            <a:avLst/>
          </a:prstGeo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1"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245312747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BEFD00C-8308-407C-A489-BCDEB93CAC9A}" type="slidenum">
              <a:rPr lang="en-CA"/>
              <a:pPr>
                <a:defRPr/>
              </a:pPr>
              <a:t>‹#›</a:t>
            </a:fld>
            <a:endParaRPr lang="en-CA"/>
          </a:p>
        </p:txBody>
      </p:sp>
    </p:spTree>
    <p:extLst>
      <p:ext uri="{BB962C8B-B14F-4D97-AF65-F5344CB8AC3E}">
        <p14:creationId xmlns:p14="http://schemas.microsoft.com/office/powerpoint/2010/main" val="257911902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3"/>
            <a:ext cx="11521280" cy="5217443"/>
          </a:xfrm>
          <a:prstGeom prst="rect">
            <a:avLst/>
          </a:prstGeo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Rectangle 7"/>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cap="all" baseline="0"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1" y="59644"/>
            <a:ext cx="2400267" cy="597608"/>
          </a:xfrm>
          <a:prstGeom prst="rect">
            <a:avLst/>
          </a:prstGeom>
        </p:spPr>
      </p:pic>
      <p:sp>
        <p:nvSpPr>
          <p:cNvPr id="12" name="Title 1"/>
          <p:cNvSpPr>
            <a:spLocks noGrp="1"/>
          </p:cNvSpPr>
          <p:nvPr>
            <p:ph type="ctrTitle" hasCustomPrompt="1"/>
          </p:nvPr>
        </p:nvSpPr>
        <p:spPr>
          <a:xfrm>
            <a:off x="3119669" y="1"/>
            <a:ext cx="9072331" cy="764704"/>
          </a:xfrm>
          <a:prstGeom prst="rect">
            <a:avLst/>
          </a:prstGeo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1745229748"/>
      </p:ext>
    </p:extLst>
  </p:cSld>
  <p:clrMapOvr>
    <a:overrideClrMapping bg1="lt1" tx1="dk1" bg2="lt2" tx2="dk2" accent1="accent1" accent2="accent2" accent3="accent3" accent4="accent4" accent5="accent5" accent6="accent6" hlink="hlink" folHlink="folHlink"/>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27383" y="1196754"/>
            <a:ext cx="5376597" cy="4929411"/>
          </a:xfrm>
          <a:prstGeom prst="rect">
            <a:avLst/>
          </a:prstGeo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4"/>
            <a:ext cx="5280587" cy="4929411"/>
          </a:xfrm>
          <a:prstGeom prst="rect">
            <a:avLst/>
          </a:prstGeo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Rectangle 11"/>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cap="all" baseline="0" dirty="0"/>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1" y="59644"/>
            <a:ext cx="2400267" cy="597608"/>
          </a:xfrm>
          <a:prstGeom prst="rect">
            <a:avLst/>
          </a:prstGeom>
        </p:spPr>
      </p:pic>
      <p:sp>
        <p:nvSpPr>
          <p:cNvPr id="14" name="Title 1"/>
          <p:cNvSpPr>
            <a:spLocks noGrp="1"/>
          </p:cNvSpPr>
          <p:nvPr>
            <p:ph type="ctrTitle" hasCustomPrompt="1"/>
          </p:nvPr>
        </p:nvSpPr>
        <p:spPr>
          <a:xfrm>
            <a:off x="3119669" y="1"/>
            <a:ext cx="9072331" cy="764704"/>
          </a:xfrm>
          <a:prstGeom prst="rect">
            <a:avLst/>
          </a:prstGeo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5"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1878570470"/>
      </p:ext>
    </p:extLst>
  </p:cSld>
  <p:clrMapOvr>
    <a:overrideClrMapping bg1="lt1" tx1="dk1" bg2="lt2" tx2="dk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7" y="31668"/>
            <a:ext cx="7104789" cy="733039"/>
          </a:xfrm>
          <a:prstGeom prst="rect">
            <a:avLst/>
          </a:prstGeom>
        </p:spPr>
        <p:txBody>
          <a:bodyPr>
            <a:normAutofit/>
          </a:bodyPr>
          <a:lstStyle>
            <a:lvl1pPr>
              <a:defRPr sz="20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800000"/>
              </a:buClr>
              <a:buFont typeface="Wingdings" charset="0"/>
              <a:buNone/>
            </a:pPr>
            <a:r>
              <a:rPr lang="en-US" sz="1400" b="0" dirty="0">
                <a:solidFill>
                  <a:schemeClr val="bg1"/>
                </a:solidFill>
                <a:latin typeface="Arial"/>
                <a:cs typeface="Arial"/>
              </a:rPr>
              <a:t>Telfer Executive Programs</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Centre for Executive Leadership</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45 O’Connor Street, Suite 350</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Ottawa,</a:t>
            </a:r>
            <a:r>
              <a:rPr lang="en-US" sz="1400" b="0" baseline="0" dirty="0">
                <a:solidFill>
                  <a:schemeClr val="bg1"/>
                </a:solidFill>
                <a:latin typeface="Arial"/>
                <a:cs typeface="Arial"/>
              </a:rPr>
              <a:t> Ontario K1P 1A4</a:t>
            </a:r>
            <a:endParaRPr lang="en-US"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r>
              <a:rPr lang="fr-CA" sz="1400" b="0" dirty="0">
                <a:solidFill>
                  <a:schemeClr val="bg1"/>
                </a:solidFill>
                <a:latin typeface="Arial"/>
                <a:cs typeface="Arial"/>
              </a:rPr>
              <a:t>Tel.: 613-564-0818</a:t>
            </a: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execed@telfer.uOttawa.ca</a:t>
            </a: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telfer.uOttawa.ca</a:t>
            </a:r>
            <a:endParaRPr lang="en-US" sz="140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en-US" sz="1400" b="0" dirty="0">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7941" y="5370915"/>
            <a:ext cx="6922359" cy="1610623"/>
          </a:xfrm>
          <a:prstGeom prst="rect">
            <a:avLst/>
          </a:prstGeom>
        </p:spPr>
      </p:pic>
    </p:spTree>
    <p:extLst>
      <p:ext uri="{BB962C8B-B14F-4D97-AF65-F5344CB8AC3E}">
        <p14:creationId xmlns:p14="http://schemas.microsoft.com/office/powerpoint/2010/main" val="3227285798"/>
      </p:ext>
    </p:extLst>
  </p:cSld>
  <p:clrMapOvr>
    <a:overrideClrMapping bg1="lt1" tx1="dk1" bg2="lt2" tx2="dk2" accent1="accent1" accent2="accent2" accent3="accent3" accent4="accent4" accent5="accent5" accent6="accent6" hlink="hlink" folHlink="folHlink"/>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3933"/>
            <a:ext cx="1666384" cy="249958"/>
          </a:xfrm>
          <a:prstGeom prst="rect">
            <a:avLst/>
          </a:prstGeo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261504885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06698966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Title Cen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20279593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38050432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10972800"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06388415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mp;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772817"/>
            <a:ext cx="10972800" cy="435334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19372296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itle &amp; 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844825"/>
            <a:ext cx="10972800" cy="4281341"/>
          </a:xfrm>
        </p:spPr>
        <p:txBody>
          <a:bodyPr/>
          <a:lstStyle>
            <a:lvl1pPr marL="514350" indent="-514350">
              <a:buFont typeface="+mj-lt"/>
              <a:buAutoNum type="arabicPeriod"/>
              <a:defRPr b="0" i="0">
                <a:latin typeface="Arial" panose="020B0604020202020204" pitchFamily="34" charset="0"/>
                <a:cs typeface="Arial" panose="020B0604020202020204" pitchFamily="34" charset="0"/>
              </a:defRPr>
            </a:lvl1pPr>
            <a:lvl2pPr marL="971550" indent="-514350">
              <a:buFont typeface="+mj-lt"/>
              <a:buAutoNum type="alphaLcPeriod"/>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905298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0C6C661-5DD4-4AA5-8695-CF62ACE92D4D}" type="slidenum">
              <a:rPr lang="en-CA"/>
              <a:pPr>
                <a:defRPr/>
              </a:pPr>
              <a:t>‹#›</a:t>
            </a:fld>
            <a:endParaRPr lang="en-CA"/>
          </a:p>
        </p:txBody>
      </p:sp>
    </p:spTree>
    <p:extLst>
      <p:ext uri="{BB962C8B-B14F-4D97-AF65-F5344CB8AC3E}">
        <p14:creationId xmlns:p14="http://schemas.microsoft.com/office/powerpoint/2010/main" val="254094509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amp; tex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6179671"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Tree>
    <p:extLst>
      <p:ext uri="{BB962C8B-B14F-4D97-AF65-F5344CB8AC3E}">
        <p14:creationId xmlns:p14="http://schemas.microsoft.com/office/powerpoint/2010/main" val="35692724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amp; tex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2702091"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3791745" y="1916833"/>
            <a:ext cx="7778316"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Tree>
    <p:extLst>
      <p:ext uri="{BB962C8B-B14F-4D97-AF65-F5344CB8AC3E}">
        <p14:creationId xmlns:p14="http://schemas.microsoft.com/office/powerpoint/2010/main" val="193066685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dirty="0"/>
          </a:p>
        </p:txBody>
      </p:sp>
      <p:sp>
        <p:nvSpPr>
          <p:cNvPr id="8" name="Table Placeholder 7">
            <a:extLst>
              <a:ext uri="{FF2B5EF4-FFF2-40B4-BE49-F238E27FC236}">
                <a16:creationId xmlns:a16="http://schemas.microsoft.com/office/drawing/2014/main" id="{C15ACE54-A63F-4918-A8C4-90DD97737CBF}"/>
              </a:ext>
            </a:extLst>
          </p:cNvPr>
          <p:cNvSpPr>
            <a:spLocks noGrp="1"/>
          </p:cNvSpPr>
          <p:nvPr>
            <p:ph type="tbl" sz="quarter" idx="13"/>
          </p:nvPr>
        </p:nvSpPr>
        <p:spPr>
          <a:xfrm>
            <a:off x="1199456" y="1916832"/>
            <a:ext cx="9601067" cy="3816424"/>
          </a:xfrm>
        </p:spPr>
        <p:txBody>
          <a:bodyPr/>
          <a:lstStyle/>
          <a:p>
            <a:r>
              <a:rPr lang="en-US"/>
              <a:t>Click icon to add table</a:t>
            </a:r>
            <a:endParaRPr lang="en-CA"/>
          </a:p>
        </p:txBody>
      </p:sp>
    </p:spTree>
    <p:extLst>
      <p:ext uri="{BB962C8B-B14F-4D97-AF65-F5344CB8AC3E}">
        <p14:creationId xmlns:p14="http://schemas.microsoft.com/office/powerpoint/2010/main" val="410191351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273141" cy="566738"/>
          </a:xfrm>
        </p:spPr>
        <p:txBody>
          <a:bodyPr anchor="b">
            <a:noAutofit/>
          </a:bodyPr>
          <a:lstStyle>
            <a:lvl1pPr algn="l">
              <a:defRPr sz="44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43339" y="1772816"/>
            <a:ext cx="11905323"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14503845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7541" y="5013176"/>
            <a:ext cx="8352928" cy="566738"/>
          </a:xfrm>
        </p:spPr>
        <p:txBody>
          <a:bodyPr anchor="b">
            <a:noAutofit/>
          </a:bodyPr>
          <a:lstStyle>
            <a:lvl1pPr algn="ctr">
              <a:defRPr sz="32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438400" y="764704"/>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1645488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dirty="0"/>
          </a:p>
        </p:txBody>
      </p:sp>
    </p:spTree>
    <p:extLst>
      <p:ext uri="{BB962C8B-B14F-4D97-AF65-F5344CB8AC3E}">
        <p14:creationId xmlns:p14="http://schemas.microsoft.com/office/powerpoint/2010/main" val="126452636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31738753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19183037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37393134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639042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90E2766-6AE4-41A6-9423-7D58E718923F}" type="slidenum">
              <a:rPr lang="en-CA"/>
              <a:pPr>
                <a:defRPr/>
              </a:pPr>
              <a:t>‹#›</a:t>
            </a:fld>
            <a:endParaRPr lang="en-CA"/>
          </a:p>
        </p:txBody>
      </p:sp>
    </p:spTree>
    <p:extLst>
      <p:ext uri="{BB962C8B-B14F-4D97-AF65-F5344CB8AC3E}">
        <p14:creationId xmlns:p14="http://schemas.microsoft.com/office/powerpoint/2010/main" val="33568092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58588786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719403" y="28923"/>
            <a:ext cx="10561173" cy="764704"/>
          </a:xfrm>
        </p:spPr>
        <p:txBody>
          <a:bodyPr>
            <a:noAutofit/>
          </a:bodyPr>
          <a:lstStyle>
            <a:lvl1pPr algn="l">
              <a:defRPr sz="4400" b="0">
                <a:solidFill>
                  <a:schemeClr val="tx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1363456204"/>
      </p:ext>
    </p:extLst>
  </p:cSld>
  <p:clrMapOvr>
    <a:overrideClrMapping bg1="lt1" tx1="dk1" bg2="lt2" tx2="dk2" accent1="accent1" accent2="accent2" accent3="accent3" accent4="accent4" accent5="accent5" accent6="accent6" hlink="hlink" folHlink="folHlink"/>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25600" y="1447800"/>
            <a:ext cx="985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lvl1pPr eaLnBrk="1" hangingPunct="1">
              <a:defRPr/>
            </a:lvl1pPr>
          </a:lstStyle>
          <a:p>
            <a:pPr algn="ctr" fontAlgn="base">
              <a:spcBef>
                <a:spcPct val="0"/>
              </a:spcBef>
              <a:spcAft>
                <a:spcPct val="0"/>
              </a:spcAft>
              <a:defRPr/>
            </a:pPr>
            <a:fld id="{1F999043-F910-40A9-BC0C-DEC62943FB9C}" type="slidenum">
              <a:rPr lang="en-CA" sz="1400" smtClean="0">
                <a:solidFill>
                  <a:srgbClr val="7C6A55"/>
                </a:solidFill>
                <a:latin typeface="Verdana" panose="020B0604030504040204" pitchFamily="34" charset="0"/>
                <a:ea typeface="Geneva" pitchFamily="-96" charset="-128"/>
                <a:cs typeface="+mn-cs"/>
              </a:rPr>
              <a:pPr algn="ctr" fontAlgn="base">
                <a:spcBef>
                  <a:spcPct val="0"/>
                </a:spcBef>
                <a:spcAft>
                  <a:spcPct val="0"/>
                </a:spcAft>
                <a:defRPr/>
              </a:pPr>
              <a:t>‹#›</a:t>
            </a:fld>
            <a:endParaRPr lang="en-CA" sz="1400">
              <a:solidFill>
                <a:srgbClr val="7C6A55"/>
              </a:solidFill>
              <a:latin typeface="Verdana" panose="020B0604030504040204" pitchFamily="34" charset="0"/>
              <a:ea typeface="Geneva" pitchFamily="-96" charset="-128"/>
              <a:cs typeface="+mn-cs"/>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1" y="6324600"/>
            <a:ext cx="1663700" cy="2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2582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Exercise Call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defRPr/>
            </a:pPr>
            <a:fld id="{772C2BFC-8C8B-48C1-A471-6C4ADB4F70F0}" type="slidenum">
              <a:rPr lang="en-US" sz="1400" smtClean="0">
                <a:solidFill>
                  <a:srgbClr val="7C6A55"/>
                </a:solidFill>
                <a:latin typeface="Verdana"/>
                <a:ea typeface="Geneva"/>
                <a:cs typeface="+mn-cs"/>
              </a:rPr>
              <a:pPr algn="ctr">
                <a:defRPr/>
              </a:pPr>
              <a:t>‹#›</a:t>
            </a:fld>
            <a:endParaRPr lang="en-US" sz="1400">
              <a:solidFill>
                <a:srgbClr val="7C6A55"/>
              </a:solidFill>
              <a:latin typeface="Verdana"/>
              <a:ea typeface="Geneva"/>
              <a:cs typeface="+mn-cs"/>
            </a:endParaRPr>
          </a:p>
        </p:txBody>
      </p:sp>
      <p:sp>
        <p:nvSpPr>
          <p:cNvPr id="21" name="Text Placeholder 20"/>
          <p:cNvSpPr>
            <a:spLocks noGrp="1"/>
          </p:cNvSpPr>
          <p:nvPr>
            <p:ph type="body" sz="quarter" idx="13"/>
          </p:nvPr>
        </p:nvSpPr>
        <p:spPr>
          <a:xfrm>
            <a:off x="3986380" y="550493"/>
            <a:ext cx="8000408" cy="5390734"/>
          </a:xfrm>
        </p:spPr>
        <p:txBody>
          <a:bodyPr anchor="ctr">
            <a:normAutofit/>
          </a:bodyPr>
          <a:lstStyle>
            <a:lvl1pPr marL="0" indent="0" algn="ctr">
              <a:buFont typeface="Arial" panose="020B0604020202020204" pitchFamily="34" charset="0"/>
              <a:buNone/>
              <a:defRPr sz="4050"/>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US"/>
              <a:t>Click to edit Master text styles</a:t>
            </a:r>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03"/>
            <a:ext cx="3779520" cy="6848794"/>
          </a:xfrm>
          <a:prstGeom prst="rect">
            <a:avLst/>
          </a:prstGeom>
        </p:spPr>
      </p:pic>
      <p:sp>
        <p:nvSpPr>
          <p:cNvPr id="32" name="Rectangle 31" descr="© pressmaster - Fotolia&#10;Licensed by Scrum.org from Adobe Stock&#10;Image ID: 87070391"/>
          <p:cNvSpPr/>
          <p:nvPr userDrawn="1"/>
        </p:nvSpPr>
        <p:spPr>
          <a:xfrm>
            <a:off x="0" y="0"/>
            <a:ext cx="3779520" cy="68580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Verdana"/>
              <a:ea typeface="Geneva"/>
              <a:cs typeface="+mn-cs"/>
            </a:endParaRPr>
          </a:p>
        </p:txBody>
      </p:sp>
      <p:sp>
        <p:nvSpPr>
          <p:cNvPr id="33" name="TextBox 32"/>
          <p:cNvSpPr txBox="1"/>
          <p:nvPr userDrawn="1"/>
        </p:nvSpPr>
        <p:spPr>
          <a:xfrm>
            <a:off x="0" y="86434"/>
            <a:ext cx="3781168"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7C6A55">
                    <a:lumMod val="65000"/>
                    <a:lumOff val="35000"/>
                  </a:srgbClr>
                </a:solidFill>
                <a:effectLst/>
                <a:uLnTx/>
                <a:uFillTx/>
                <a:latin typeface="Verdana"/>
                <a:ea typeface="Geneva"/>
                <a:cs typeface="+mn-cs"/>
              </a:rPr>
              <a:t>Exercise</a:t>
            </a:r>
          </a:p>
        </p:txBody>
      </p:sp>
      <p:cxnSp>
        <p:nvCxnSpPr>
          <p:cNvPr id="34" name="Straight Connector 33"/>
          <p:cNvCxnSpPr/>
          <p:nvPr userDrawn="1"/>
        </p:nvCxnSpPr>
        <p:spPr>
          <a:xfrm>
            <a:off x="0" y="550492"/>
            <a:ext cx="37811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Oval 34"/>
          <p:cNvSpPr/>
          <p:nvPr userDrawn="1"/>
        </p:nvSpPr>
        <p:spPr>
          <a:xfrm>
            <a:off x="1037968" y="4235995"/>
            <a:ext cx="1705232" cy="1705232"/>
          </a:xfrm>
          <a:prstGeom prst="ellipse">
            <a:avLst/>
          </a:prstGeom>
          <a:gradFill flip="none" rotWithShape="1">
            <a:gsLst>
              <a:gs pos="0">
                <a:srgbClr val="359CD7"/>
              </a:gs>
              <a:gs pos="100000">
                <a:srgbClr val="65E3CC"/>
              </a:gs>
            </a:gsLst>
            <a:lin ang="13500000" scaled="1"/>
            <a:tileRect/>
          </a:gradFill>
          <a:ln>
            <a:noFill/>
          </a:ln>
        </p:spPr>
        <p:style>
          <a:lnRef idx="1">
            <a:schemeClr val="accent2"/>
          </a:lnRef>
          <a:fillRef idx="3">
            <a:schemeClr val="accent2"/>
          </a:fillRef>
          <a:effectRef idx="2">
            <a:schemeClr val="accent2"/>
          </a:effectRef>
          <a:fontRef idx="minor">
            <a:schemeClr val="lt1"/>
          </a:fontRef>
        </p:style>
        <p:txBody>
          <a:bodyPr lIns="685800" tIns="68580" rIns="0" bIns="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FFFFFF"/>
              </a:solidFill>
              <a:effectLst/>
              <a:uLnTx/>
              <a:uFillTx/>
              <a:latin typeface="Verdana"/>
              <a:ea typeface="Ebrima" panose="02000000000000000000" pitchFamily="2" charset="0"/>
              <a:cs typeface="Ebrima" panose="02000000000000000000" pitchFamily="2" charset="0"/>
            </a:endParaRPr>
          </a:p>
        </p:txBody>
      </p:sp>
      <p:sp>
        <p:nvSpPr>
          <p:cNvPr id="36" name="Title 16"/>
          <p:cNvSpPr>
            <a:spLocks noGrp="1"/>
          </p:cNvSpPr>
          <p:nvPr>
            <p:ph type="title"/>
          </p:nvPr>
        </p:nvSpPr>
        <p:spPr>
          <a:xfrm>
            <a:off x="120558" y="636926"/>
            <a:ext cx="3540051" cy="1534774"/>
          </a:xfrm>
        </p:spPr>
        <p:txBody>
          <a:bodyPr anchor="t" anchorCtr="0">
            <a:normAutofit/>
          </a:bodyPr>
          <a:lstStyle>
            <a:lvl1pPr algn="ctr">
              <a:defRPr sz="2700"/>
            </a:lvl1pPr>
          </a:lstStyle>
          <a:p>
            <a:r>
              <a:rPr lang="en-US"/>
              <a:t>Click to edit Master title style</a:t>
            </a:r>
            <a:endParaRPr lang="en-US" dirty="0"/>
          </a:p>
        </p:txBody>
      </p:sp>
      <p:sp>
        <p:nvSpPr>
          <p:cNvPr id="37" name="Text Placeholder 18"/>
          <p:cNvSpPr>
            <a:spLocks noGrp="1"/>
          </p:cNvSpPr>
          <p:nvPr>
            <p:ph type="body" sz="quarter" idx="12" hasCustomPrompt="1"/>
          </p:nvPr>
        </p:nvSpPr>
        <p:spPr>
          <a:xfrm>
            <a:off x="1262832" y="4512693"/>
            <a:ext cx="1253857" cy="885278"/>
          </a:xfrm>
        </p:spPr>
        <p:txBody>
          <a:bodyPr>
            <a:noAutofit/>
          </a:bodyPr>
          <a:lstStyle>
            <a:lvl1pPr marL="0" indent="0" algn="ctr">
              <a:buNone/>
              <a:defRPr sz="5100">
                <a:solidFill>
                  <a:schemeClr val="bg1"/>
                </a:solidFill>
              </a:defRPr>
            </a:lvl1pPr>
          </a:lstStyle>
          <a:p>
            <a:pPr lvl="0"/>
            <a:r>
              <a:rPr lang="en-US" dirty="0"/>
              <a:t>15</a:t>
            </a:r>
          </a:p>
        </p:txBody>
      </p:sp>
      <p:sp>
        <p:nvSpPr>
          <p:cNvPr id="38" name="Text Placeholder 25"/>
          <p:cNvSpPr>
            <a:spLocks noGrp="1"/>
          </p:cNvSpPr>
          <p:nvPr>
            <p:ph type="body" sz="quarter" idx="15" hasCustomPrompt="1"/>
          </p:nvPr>
        </p:nvSpPr>
        <p:spPr>
          <a:xfrm>
            <a:off x="120651" y="2741380"/>
            <a:ext cx="3540125" cy="1077220"/>
          </a:xfrm>
        </p:spPr>
        <p:txBody>
          <a:bodyPr>
            <a:normAutofit/>
          </a:bodyPr>
          <a:lstStyle>
            <a:lvl1pPr marL="0" indent="0">
              <a:buNone/>
              <a:defRPr sz="1350" b="1" i="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PURPOSE (optional)</a:t>
            </a:r>
          </a:p>
        </p:txBody>
      </p:sp>
      <p:sp>
        <p:nvSpPr>
          <p:cNvPr id="39" name="TextBox 38"/>
          <p:cNvSpPr txBox="1"/>
          <p:nvPr userDrawn="1"/>
        </p:nvSpPr>
        <p:spPr>
          <a:xfrm>
            <a:off x="1176794" y="5370661"/>
            <a:ext cx="1434799"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Verdana"/>
                <a:ea typeface="Geneva"/>
                <a:cs typeface="+mn-cs"/>
              </a:rPr>
              <a:t>minutes</a:t>
            </a:r>
          </a:p>
        </p:txBody>
      </p:sp>
      <p:pic>
        <p:nvPicPr>
          <p:cNvPr id="15" name="Picture 14">
            <a:extLst>
              <a:ext uri="{FF2B5EF4-FFF2-40B4-BE49-F238E27FC236}">
                <a16:creationId xmlns:a16="http://schemas.microsoft.com/office/drawing/2014/main" id="{81E7ACAC-DB02-F041-AE40-FDCBF2AFC2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408" y="6409061"/>
            <a:ext cx="2108701" cy="351831"/>
          </a:xfrm>
          <a:prstGeom prst="rect">
            <a:avLst/>
          </a:prstGeom>
        </p:spPr>
      </p:pic>
    </p:spTree>
    <p:extLst>
      <p:ext uri="{BB962C8B-B14F-4D97-AF65-F5344CB8AC3E}">
        <p14:creationId xmlns:p14="http://schemas.microsoft.com/office/powerpoint/2010/main" val="143034185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6"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4263355465"/>
      </p:ext>
    </p:extLst>
  </p:cSld>
  <p:clrMapOvr>
    <a:overrideClrMapping bg1="lt1" tx1="dk1" bg2="lt2" tx2="dk2" accent1="accent1" accent2="accent2" accent3="accent3" accent4="accent4" accent5="accent5" accent6="accent6" hlink="hlink" folHlink="folHlink"/>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60255869"/>
      </p:ext>
    </p:extLst>
  </p:cSld>
  <p:clrMapOvr>
    <a:overrideClrMapping bg1="lt1" tx1="dk1" bg2="lt2" tx2="dk2" accent1="accent1" accent2="accent2" accent3="accent3" accent4="accent4" accent5="accent5" accent6="accent6" hlink="hlink" folHlink="folHlink"/>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6_Title Slide">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27382" y="1196753"/>
            <a:ext cx="5376597" cy="4929411"/>
          </a:xfr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3"/>
            <a:ext cx="5280587" cy="4929411"/>
          </a:xfr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9"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2876113800"/>
      </p:ext>
    </p:extLst>
  </p:cSld>
  <p:clrMapOvr>
    <a:overrideClrMapping bg1="lt1" tx1="dk1" bg2="lt2" tx2="dk2" accent1="accent1" accent2="accent2" accent3="accent3" accent4="accent4" accent5="accent5" accent6="accent6" hlink="hlink" folHlink="folHlink"/>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82"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3076" name="Rectangle 4"/>
          <p:cNvSpPr>
            <a:spLocks noGrp="1" noChangeArrowheads="1"/>
          </p:cNvSpPr>
          <p:nvPr>
            <p:ph type="dt" sz="half" idx="2"/>
          </p:nvPr>
        </p:nvSpPr>
        <p:spPr bwMode="auto">
          <a:xfrm>
            <a:off x="304800" y="4724400"/>
            <a:ext cx="11582400" cy="1219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defRPr>
            </a:lvl1pPr>
          </a:lstStyle>
          <a:p>
            <a:endParaRPr lang="en-US"/>
          </a:p>
        </p:txBody>
      </p:sp>
      <p:sp>
        <p:nvSpPr>
          <p:cNvPr id="8" name="Footer Placeholder 2">
            <a:extLst>
              <a:ext uri="{FF2B5EF4-FFF2-40B4-BE49-F238E27FC236}">
                <a16:creationId xmlns:a16="http://schemas.microsoft.com/office/drawing/2014/main" id="{D280042C-ABE3-8C47-800E-90653D3DC0C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33907754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0769600" cy="914400"/>
          </a:xfrm>
        </p:spPr>
        <p:txBody>
          <a:bodyPr/>
          <a:lstStyle/>
          <a:p>
            <a:r>
              <a:rPr lang="en-US"/>
              <a:t>Click to edit Master title style</a:t>
            </a:r>
            <a:endParaRPr lang="fr-CA"/>
          </a:p>
        </p:txBody>
      </p:sp>
      <p:sp>
        <p:nvSpPr>
          <p:cNvPr id="3" name="Content Placeholder 2"/>
          <p:cNvSpPr>
            <a:spLocks noGrp="1"/>
          </p:cNvSpPr>
          <p:nvPr>
            <p:ph idx="1"/>
          </p:nvPr>
        </p:nvSpPr>
        <p:spPr>
          <a:xfrm>
            <a:off x="508000" y="1752600"/>
            <a:ext cx="10769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Box 3">
            <a:extLst>
              <a:ext uri="{FF2B5EF4-FFF2-40B4-BE49-F238E27FC236}">
                <a16:creationId xmlns:a16="http://schemas.microsoft.com/office/drawing/2014/main" id="{8CB84B4F-32FF-9948-AF88-9E6552351668}"/>
              </a:ext>
            </a:extLst>
          </p:cNvPr>
          <p:cNvSpPr txBox="1"/>
          <p:nvPr userDrawn="1"/>
        </p:nvSpPr>
        <p:spPr>
          <a:xfrm>
            <a:off x="8179981" y="6570921"/>
            <a:ext cx="0" cy="0"/>
          </a:xfrm>
          <a:prstGeom prst="rect">
            <a:avLst/>
          </a:prstGeom>
          <a:noFill/>
        </p:spPr>
        <p:txBody>
          <a:bodyPr wrap="none" rtlCol="0" anchor="ctr">
            <a:noAutofit/>
          </a:bodyPr>
          <a:lstStyle/>
          <a:p>
            <a:pPr algn="ctr"/>
            <a:endParaRPr lang="en-CA" sz="1600" baseline="0">
              <a:solidFill>
                <a:srgbClr val="0B0201"/>
              </a:solidFill>
            </a:endParaRPr>
          </a:p>
        </p:txBody>
      </p:sp>
      <p:sp>
        <p:nvSpPr>
          <p:cNvPr id="6" name="TextBox 5">
            <a:extLst>
              <a:ext uri="{FF2B5EF4-FFF2-40B4-BE49-F238E27FC236}">
                <a16:creationId xmlns:a16="http://schemas.microsoft.com/office/drawing/2014/main" id="{1A8A0A1E-A661-894B-AE66-58E197153440}"/>
              </a:ext>
            </a:extLst>
          </p:cNvPr>
          <p:cNvSpPr txBox="1"/>
          <p:nvPr userDrawn="1"/>
        </p:nvSpPr>
        <p:spPr>
          <a:xfrm>
            <a:off x="2113280" y="6197600"/>
            <a:ext cx="0" cy="0"/>
          </a:xfrm>
          <a:prstGeom prst="rect">
            <a:avLst/>
          </a:prstGeom>
          <a:noFill/>
        </p:spPr>
        <p:txBody>
          <a:bodyPr wrap="none" rtlCol="0" anchor="ctr">
            <a:noAutofit/>
          </a:bodyPr>
          <a:lstStyle/>
          <a:p>
            <a:pPr algn="ctr"/>
            <a:endParaRPr lang="en-CA" sz="1600" baseline="0" dirty="0">
              <a:solidFill>
                <a:srgbClr val="0B0201"/>
              </a:solidFill>
            </a:endParaRPr>
          </a:p>
        </p:txBody>
      </p:sp>
      <p:sp>
        <p:nvSpPr>
          <p:cNvPr id="7" name="TextBox 6">
            <a:extLst>
              <a:ext uri="{FF2B5EF4-FFF2-40B4-BE49-F238E27FC236}">
                <a16:creationId xmlns:a16="http://schemas.microsoft.com/office/drawing/2014/main" id="{F424507F-F15F-364E-A03E-4AB007DE33E6}"/>
              </a:ext>
            </a:extLst>
          </p:cNvPr>
          <p:cNvSpPr txBox="1"/>
          <p:nvPr userDrawn="1"/>
        </p:nvSpPr>
        <p:spPr>
          <a:xfrm>
            <a:off x="2018453" y="6339840"/>
            <a:ext cx="0" cy="0"/>
          </a:xfrm>
          <a:prstGeom prst="rect">
            <a:avLst/>
          </a:prstGeom>
          <a:noFill/>
        </p:spPr>
        <p:txBody>
          <a:bodyPr wrap="none" rtlCol="0" anchor="ctr">
            <a:noAutofit/>
          </a:bodyPr>
          <a:lstStyle/>
          <a:p>
            <a:pPr algn="ctr"/>
            <a:endParaRPr lang="en-CA" sz="1600" baseline="0" dirty="0">
              <a:solidFill>
                <a:srgbClr val="0B0201"/>
              </a:solidFill>
            </a:endParaRPr>
          </a:p>
        </p:txBody>
      </p:sp>
      <p:sp>
        <p:nvSpPr>
          <p:cNvPr id="8" name="Footer Placeholder 2">
            <a:extLst>
              <a:ext uri="{FF2B5EF4-FFF2-40B4-BE49-F238E27FC236}">
                <a16:creationId xmlns:a16="http://schemas.microsoft.com/office/drawing/2014/main" id="{90FC5CA2-C354-DD49-989C-688375B4AF1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329127917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2">
            <a:extLst>
              <a:ext uri="{FF2B5EF4-FFF2-40B4-BE49-F238E27FC236}">
                <a16:creationId xmlns:a16="http://schemas.microsoft.com/office/drawing/2014/main" id="{F1FFAA7C-CD74-DC48-88D8-98A7B8F422B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1910579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3E210551-A56A-4804-8329-6DB93110255A}" type="slidenum">
              <a:rPr lang="en-CA"/>
              <a:pPr>
                <a:defRPr/>
              </a:pPr>
              <a:t>‹#›</a:t>
            </a:fld>
            <a:endParaRPr lang="en-CA"/>
          </a:p>
        </p:txBody>
      </p:sp>
    </p:spTree>
    <p:extLst>
      <p:ext uri="{BB962C8B-B14F-4D97-AF65-F5344CB8AC3E}">
        <p14:creationId xmlns:p14="http://schemas.microsoft.com/office/powerpoint/2010/main" val="20220058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0769600" cy="914400"/>
          </a:xfrm>
        </p:spPr>
        <p:txBody>
          <a:bodyPr/>
          <a:lstStyle/>
          <a:p>
            <a:r>
              <a:rPr lang="en-US"/>
              <a:t>Click to edit Master title style</a:t>
            </a:r>
            <a:endParaRPr lang="fr-CA"/>
          </a:p>
        </p:txBody>
      </p:sp>
      <p:sp>
        <p:nvSpPr>
          <p:cNvPr id="3" name="Content Placeholder 2"/>
          <p:cNvSpPr>
            <a:spLocks noGrp="1"/>
          </p:cNvSpPr>
          <p:nvPr>
            <p:ph sz="half" idx="1"/>
          </p:nvPr>
        </p:nvSpPr>
        <p:spPr>
          <a:xfrm>
            <a:off x="508000" y="1752600"/>
            <a:ext cx="5181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096000" y="1752600"/>
            <a:ext cx="5181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2">
            <a:extLst>
              <a:ext uri="{FF2B5EF4-FFF2-40B4-BE49-F238E27FC236}">
                <a16:creationId xmlns:a16="http://schemas.microsoft.com/office/drawing/2014/main" id="{B012D45C-471F-CA4B-B67A-09679DD5243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19399108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Footer Placeholder 2">
            <a:extLst>
              <a:ext uri="{FF2B5EF4-FFF2-40B4-BE49-F238E27FC236}">
                <a16:creationId xmlns:a16="http://schemas.microsoft.com/office/drawing/2014/main" id="{A18E699D-9D30-7348-998D-21A82CE09585}"/>
              </a:ext>
            </a:extLst>
          </p:cNvPr>
          <p:cNvSpPr>
            <a:spLocks noGrp="1"/>
          </p:cNvSpPr>
          <p:nvPr>
            <p:ph type="ftr" sz="quarter" idx="10"/>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340475519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0769600" cy="914400"/>
          </a:xfrm>
        </p:spPr>
        <p:txBody>
          <a:bodyPr/>
          <a:lstStyle/>
          <a:p>
            <a:r>
              <a:rPr lang="en-US"/>
              <a:t>Click to edit Master title style</a:t>
            </a:r>
            <a:endParaRPr lang="fr-CA" dirty="0"/>
          </a:p>
        </p:txBody>
      </p:sp>
      <p:sp>
        <p:nvSpPr>
          <p:cNvPr id="4" name="Footer Placeholder 2">
            <a:extLst>
              <a:ext uri="{FF2B5EF4-FFF2-40B4-BE49-F238E27FC236}">
                <a16:creationId xmlns:a16="http://schemas.microsoft.com/office/drawing/2014/main" id="{7EC11539-015C-4042-A456-FDE7E9784F2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36558559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02F9B6-661F-CC4C-B498-C89F24A5CEBC}"/>
              </a:ext>
            </a:extLst>
          </p:cNvPr>
          <p:cNvSpPr txBox="1"/>
          <p:nvPr userDrawn="1"/>
        </p:nvSpPr>
        <p:spPr>
          <a:xfrm>
            <a:off x="3427307" y="6360160"/>
            <a:ext cx="0" cy="0"/>
          </a:xfrm>
          <a:prstGeom prst="rect">
            <a:avLst/>
          </a:prstGeom>
          <a:noFill/>
        </p:spPr>
        <p:txBody>
          <a:bodyPr wrap="none" rtlCol="0" anchor="ctr">
            <a:noAutofit/>
          </a:bodyPr>
          <a:lstStyle/>
          <a:p>
            <a:pPr algn="ctr"/>
            <a:endParaRPr lang="en-CA" sz="1600" baseline="0" dirty="0">
              <a:solidFill>
                <a:srgbClr val="0B0201"/>
              </a:solidFill>
            </a:endParaRPr>
          </a:p>
        </p:txBody>
      </p:sp>
      <p:sp>
        <p:nvSpPr>
          <p:cNvPr id="4" name="TextBox 3">
            <a:extLst>
              <a:ext uri="{FF2B5EF4-FFF2-40B4-BE49-F238E27FC236}">
                <a16:creationId xmlns:a16="http://schemas.microsoft.com/office/drawing/2014/main" id="{2BDDAEFB-90D8-A343-97C7-DF46C909F2E2}"/>
              </a:ext>
            </a:extLst>
          </p:cNvPr>
          <p:cNvSpPr txBox="1"/>
          <p:nvPr userDrawn="1"/>
        </p:nvSpPr>
        <p:spPr>
          <a:xfrm>
            <a:off x="1747520" y="6736080"/>
            <a:ext cx="0" cy="0"/>
          </a:xfrm>
          <a:prstGeom prst="rect">
            <a:avLst/>
          </a:prstGeom>
          <a:noFill/>
        </p:spPr>
        <p:txBody>
          <a:bodyPr wrap="none" rtlCol="0" anchor="ctr">
            <a:noAutofit/>
          </a:bodyPr>
          <a:lstStyle/>
          <a:p>
            <a:pPr algn="ctr"/>
            <a:endParaRPr lang="en-CA" sz="1600" baseline="0" dirty="0">
              <a:solidFill>
                <a:srgbClr val="0B0201"/>
              </a:solidFill>
            </a:endParaRPr>
          </a:p>
        </p:txBody>
      </p:sp>
      <p:sp>
        <p:nvSpPr>
          <p:cNvPr id="5" name="TextBox 4">
            <a:extLst>
              <a:ext uri="{FF2B5EF4-FFF2-40B4-BE49-F238E27FC236}">
                <a16:creationId xmlns:a16="http://schemas.microsoft.com/office/drawing/2014/main" id="{369F6D96-B765-434E-A5E6-B8A2A5DBEA64}"/>
              </a:ext>
            </a:extLst>
          </p:cNvPr>
          <p:cNvSpPr txBox="1"/>
          <p:nvPr userDrawn="1"/>
        </p:nvSpPr>
        <p:spPr>
          <a:xfrm>
            <a:off x="1476587" y="6736080"/>
            <a:ext cx="0" cy="0"/>
          </a:xfrm>
          <a:prstGeom prst="rect">
            <a:avLst/>
          </a:prstGeom>
          <a:noFill/>
        </p:spPr>
        <p:txBody>
          <a:bodyPr wrap="none" rtlCol="0" anchor="ctr">
            <a:noAutofit/>
          </a:bodyPr>
          <a:lstStyle/>
          <a:p>
            <a:pPr algn="ctr"/>
            <a:endParaRPr lang="en-CA" sz="1600" baseline="0" dirty="0">
              <a:solidFill>
                <a:srgbClr val="0B0201"/>
              </a:solidFill>
            </a:endParaRPr>
          </a:p>
        </p:txBody>
      </p:sp>
      <p:sp>
        <p:nvSpPr>
          <p:cNvPr id="6" name="Footer Placeholder 2">
            <a:extLst>
              <a:ext uri="{FF2B5EF4-FFF2-40B4-BE49-F238E27FC236}">
                <a16:creationId xmlns:a16="http://schemas.microsoft.com/office/drawing/2014/main" id="{7FEC62E6-96FC-C644-93BD-96D89EED26B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42335603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2">
            <a:extLst>
              <a:ext uri="{FF2B5EF4-FFF2-40B4-BE49-F238E27FC236}">
                <a16:creationId xmlns:a16="http://schemas.microsoft.com/office/drawing/2014/main" id="{EE386947-3D03-A140-8D33-4BC785DE9D6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268530426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4059" y="44958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414059" y="3048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2414059" y="50625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2">
            <a:extLst>
              <a:ext uri="{FF2B5EF4-FFF2-40B4-BE49-F238E27FC236}">
                <a16:creationId xmlns:a16="http://schemas.microsoft.com/office/drawing/2014/main" id="{85D4D5C1-99E1-2C42-90E6-AB1D836E813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423716616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0769600" cy="914400"/>
          </a:xfrm>
        </p:spPr>
        <p:txBody>
          <a:bodyPr/>
          <a:lstStyle/>
          <a:p>
            <a:r>
              <a:rPr lang="en-US"/>
              <a:t>Click to edit Master title style</a:t>
            </a:r>
            <a:endParaRPr lang="fr-CA"/>
          </a:p>
        </p:txBody>
      </p:sp>
      <p:sp>
        <p:nvSpPr>
          <p:cNvPr id="3" name="Vertical Text Placeholder 2"/>
          <p:cNvSpPr>
            <a:spLocks noGrp="1"/>
          </p:cNvSpPr>
          <p:nvPr>
            <p:ph type="body" orient="vert" idx="1"/>
          </p:nvPr>
        </p:nvSpPr>
        <p:spPr>
          <a:xfrm>
            <a:off x="508000" y="1752600"/>
            <a:ext cx="10769600" cy="396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Footer Placeholder 2">
            <a:extLst>
              <a:ext uri="{FF2B5EF4-FFF2-40B4-BE49-F238E27FC236}">
                <a16:creationId xmlns:a16="http://schemas.microsoft.com/office/drawing/2014/main" id="{16BC8B0D-8F99-4F4A-A94B-6557CE330E2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338039116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06400" y="609600"/>
            <a:ext cx="79248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Footer Placeholder 2">
            <a:extLst>
              <a:ext uri="{FF2B5EF4-FFF2-40B4-BE49-F238E27FC236}">
                <a16:creationId xmlns:a16="http://schemas.microsoft.com/office/drawing/2014/main" id="{944EB4F3-C089-2646-ADB6-7F40E88FE56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49191764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Title 1"/>
          <p:cNvSpPr>
            <a:spLocks noGrp="1"/>
          </p:cNvSpPr>
          <p:nvPr>
            <p:ph type="ctrTitle" hasCustomPrompt="1"/>
          </p:nvPr>
        </p:nvSpPr>
        <p:spPr>
          <a:xfrm>
            <a:off x="3119669" y="1"/>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1"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4878934"/>
      </p:ext>
    </p:extLst>
  </p:cSld>
  <p:clrMapOvr>
    <a:overrideClrMapping bg1="lt1" tx1="dk1" bg2="lt2" tx2="dk2" accent1="accent1" accent2="accent2" accent3="accent3" accent4="accent4" accent5="accent5" accent6="accent6" hlink="hlink" folHlink="folHlink"/>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378031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1C768E1-64F0-4788-89C9-CDFCFF3063CC}" type="slidenum">
              <a:rPr lang="en-CA"/>
              <a:pPr>
                <a:defRPr/>
              </a:pPr>
              <a:t>‹#›</a:t>
            </a:fld>
            <a:endParaRPr lang="en-CA"/>
          </a:p>
        </p:txBody>
      </p:sp>
    </p:spTree>
    <p:extLst>
      <p:ext uri="{BB962C8B-B14F-4D97-AF65-F5344CB8AC3E}">
        <p14:creationId xmlns:p14="http://schemas.microsoft.com/office/powerpoint/2010/main" val="161181768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413933"/>
            <a:ext cx="1666384" cy="249958"/>
          </a:xfrm>
          <a:prstGeom prst="rect">
            <a:avLst/>
          </a:prstGeo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pic>
        <p:nvPicPr>
          <p:cNvPr id="8" name="Picture 7">
            <a:extLst>
              <a:ext uri="{FF2B5EF4-FFF2-40B4-BE49-F238E27FC236}">
                <a16:creationId xmlns:a16="http://schemas.microsoft.com/office/drawing/2014/main" id="{C8B27C0E-6146-46EE-A4C7-F810EB9DCD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3933"/>
            <a:ext cx="1666384" cy="249958"/>
          </a:xfrm>
          <a:prstGeom prst="rect">
            <a:avLst/>
          </a:prstGeom>
        </p:spPr>
      </p:pic>
    </p:spTree>
    <p:extLst>
      <p:ext uri="{BB962C8B-B14F-4D97-AF65-F5344CB8AC3E}">
        <p14:creationId xmlns:p14="http://schemas.microsoft.com/office/powerpoint/2010/main" val="351611654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285049167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17076004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100558457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61457559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419851924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281361723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3647"/>
            <a:ext cx="7315200" cy="566738"/>
          </a:xfrm>
        </p:spPr>
        <p:txBody>
          <a:bodyPr anchor="b"/>
          <a:lstStyle>
            <a:lvl1pPr algn="l">
              <a:defRPr sz="20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290385"/>
            <a:ext cx="7315200" cy="804862"/>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338094388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234824706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73630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9267037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2"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3076" name="Rectangle 4"/>
          <p:cNvSpPr>
            <a:spLocks noGrp="1" noChangeArrowheads="1"/>
          </p:cNvSpPr>
          <p:nvPr>
            <p:ph type="dt" sz="half" idx="2"/>
          </p:nvPr>
        </p:nvSpPr>
        <p:spPr bwMode="auto">
          <a:xfrm>
            <a:off x="304800" y="4724400"/>
            <a:ext cx="11582400" cy="1219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defRPr>
            </a:lvl1pPr>
          </a:lstStyle>
          <a:p>
            <a:endParaRPr lang="en-US"/>
          </a:p>
        </p:txBody>
      </p:sp>
    </p:spTree>
    <p:extLst>
      <p:ext uri="{BB962C8B-B14F-4D97-AF65-F5344CB8AC3E}">
        <p14:creationId xmlns:p14="http://schemas.microsoft.com/office/powerpoint/2010/main" val="424254448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5E739B14-C8D5-4AC3-B936-7F7A5E4AADF8}"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311638317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64446F8-ADD8-4B0A-9613-D4769A4DDF05}"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110490217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Slide Number Placeholder 4"/>
          <p:cNvSpPr>
            <a:spLocks noGrp="1"/>
          </p:cNvSpPr>
          <p:nvPr>
            <p:ph type="sldNum" sz="quarter" idx="10"/>
          </p:nvPr>
        </p:nvSpPr>
        <p:spPr/>
        <p:txBody>
          <a:bodyPr/>
          <a:lstStyle>
            <a:lvl1pPr>
              <a:defRPr/>
            </a:lvl1pPr>
          </a:lstStyle>
          <a:p>
            <a:fld id="{3AA6D152-8591-41BB-BF01-594CDEABEDEF}"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342650322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Slide Number Placeholder 6"/>
          <p:cNvSpPr>
            <a:spLocks noGrp="1"/>
          </p:cNvSpPr>
          <p:nvPr>
            <p:ph type="sldNum" sz="quarter" idx="10"/>
          </p:nvPr>
        </p:nvSpPr>
        <p:spPr/>
        <p:txBody>
          <a:bodyPr/>
          <a:lstStyle>
            <a:lvl1pPr>
              <a:defRPr/>
            </a:lvl1pPr>
          </a:lstStyle>
          <a:p>
            <a:fld id="{3848BCEB-0F3F-47B4-A969-4C2D7C35EA6B}"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9515729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Slide Number Placeholder 2"/>
          <p:cNvSpPr>
            <a:spLocks noGrp="1"/>
          </p:cNvSpPr>
          <p:nvPr>
            <p:ph type="sldNum" sz="quarter" idx="10"/>
          </p:nvPr>
        </p:nvSpPr>
        <p:spPr/>
        <p:txBody>
          <a:bodyPr/>
          <a:lstStyle>
            <a:lvl1pPr>
              <a:defRPr/>
            </a:lvl1pPr>
          </a:lstStyle>
          <a:p>
            <a:fld id="{6DABB16B-5332-4B39-8724-969CF94572C4}"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300371445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868D677-165C-4FFC-B8C6-B737B3E81240}"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92423266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7C53C3A-64A9-44B6-8C19-B598E60B63EC}"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404611430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10B6EFB-0832-41FA-921F-00DFC8BBE97B}"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216751533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B0D2264E-C884-4EE0-9F4D-EFEF2D2CA0EC}"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329788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Cen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06012886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123E91B0-F8CF-4A7E-9E91-107673837B1F}"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376632312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smtClean="0">
                <a:solidFill>
                  <a:srgbClr val="7C6A55"/>
                </a:solidFill>
                <a:latin typeface="+mn-lt"/>
              </a:defRPr>
            </a:lvl1pPr>
          </a:lstStyle>
          <a:p>
            <a:pPr>
              <a:defRPr/>
            </a:pPr>
            <a:endParaRPr lang="en-US"/>
          </a:p>
        </p:txBody>
      </p:sp>
    </p:spTree>
    <p:extLst>
      <p:ext uri="{BB962C8B-B14F-4D97-AF65-F5344CB8AC3E}">
        <p14:creationId xmlns:p14="http://schemas.microsoft.com/office/powerpoint/2010/main" val="181044050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79395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spTree>
    <p:extLst>
      <p:ext uri="{BB962C8B-B14F-4D97-AF65-F5344CB8AC3E}">
        <p14:creationId xmlns:p14="http://schemas.microsoft.com/office/powerpoint/2010/main" val="318469985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38046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r>
              <a:rPr lang="en-US" dirty="0">
                <a:solidFill>
                  <a:srgbClr val="7C6A55"/>
                </a:solidFill>
              </a:rPr>
              <a:t>  ©</a:t>
            </a:r>
          </a:p>
        </p:txBody>
      </p:sp>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78440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70090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8913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06834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spTree>
    <p:extLst>
      <p:ext uri="{BB962C8B-B14F-4D97-AF65-F5344CB8AC3E}">
        <p14:creationId xmlns:p14="http://schemas.microsoft.com/office/powerpoint/2010/main" val="3032148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54189314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spTree>
    <p:extLst>
      <p:ext uri="{BB962C8B-B14F-4D97-AF65-F5344CB8AC3E}">
        <p14:creationId xmlns:p14="http://schemas.microsoft.com/office/powerpoint/2010/main" val="428150024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47198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6"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3119669" y="360040"/>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4751851" y="635635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239F8FD-FE00-4FA5-929B-49169E311E15}" type="slidenum">
              <a:rPr lang="en-CA" smtClean="0"/>
              <a:pPr/>
              <a:t>‹#›</a:t>
            </a:fld>
            <a:endParaRPr lang="en-CA"/>
          </a:p>
        </p:txBody>
      </p:sp>
    </p:spTree>
    <p:extLst>
      <p:ext uri="{BB962C8B-B14F-4D97-AF65-F5344CB8AC3E}">
        <p14:creationId xmlns:p14="http://schemas.microsoft.com/office/powerpoint/2010/main" val="2450931053"/>
      </p:ext>
    </p:extLst>
  </p:cSld>
  <p:clrMapOvr>
    <a:overrideClrMapping bg1="lt1" tx1="dk1" bg2="lt2" tx2="dk2" accent1="accent1" accent2="accent2" accent3="accent3" accent4="accent4" accent5="accent5" accent6="accent6" hlink="hlink" folHlink="folHlink"/>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6" y="31666"/>
            <a:ext cx="7104789" cy="733039"/>
          </a:xfrm>
        </p:spPr>
        <p:txBody>
          <a:bodyPr>
            <a:normAutofit/>
          </a:bodyPr>
          <a:lstStyle>
            <a:lvl1pPr>
              <a:defRPr sz="20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800000"/>
              </a:buClr>
              <a:buFont typeface="Wingdings" charset="0"/>
              <a:buNone/>
            </a:pPr>
            <a:r>
              <a:rPr lang="en-US" sz="1400" b="0" dirty="0">
                <a:solidFill>
                  <a:schemeClr val="bg1"/>
                </a:solidFill>
                <a:latin typeface="Arial"/>
                <a:cs typeface="Arial"/>
              </a:rPr>
              <a:t>Telfer Executive Programs</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Centre for Executive Leadership</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45 O’Connor Street, Suite 350</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Ottawa,</a:t>
            </a:r>
            <a:r>
              <a:rPr lang="en-US" sz="1400" b="0" baseline="0" dirty="0">
                <a:solidFill>
                  <a:schemeClr val="bg1"/>
                </a:solidFill>
                <a:latin typeface="Arial"/>
                <a:cs typeface="Arial"/>
              </a:rPr>
              <a:t> Ontario K1P 1A4</a:t>
            </a:r>
            <a:endParaRPr lang="en-US"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r>
              <a:rPr lang="fr-CA" sz="1400" b="0" dirty="0">
                <a:solidFill>
                  <a:schemeClr val="bg1"/>
                </a:solidFill>
                <a:latin typeface="Arial"/>
                <a:cs typeface="Arial"/>
              </a:rPr>
              <a:t>Tel.: 613-564-0818</a:t>
            </a: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execed@telfer.uOttawa.ca</a:t>
            </a: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telfer.uOttawa.ca</a:t>
            </a:r>
            <a:endParaRPr lang="en-US" sz="140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en-US" sz="1400" b="0" dirty="0">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6" name="Picture 10" descr="LA background"/>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870366"/>
      </p:ext>
    </p:extLst>
  </p:cSld>
  <p:clrMapOvr>
    <a:overrideClrMapping bg1="lt1" tx1="dk1" bg2="lt2" tx2="dk2" accent1="accent1" accent2="accent2" accent3="accent3" accent4="accent4" accent5="accent5" accent6="accent6" hlink="hlink" folHlink="folHlink"/>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77596-90BF-4AF4-B089-A51886413B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a:extLst>
              <a:ext uri="{FF2B5EF4-FFF2-40B4-BE49-F238E27FC236}">
                <a16:creationId xmlns:a16="http://schemas.microsoft.com/office/drawing/2014/main" id="{55D3E1A4-6C2E-4301-85E4-81BA64AA8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5CE7E154-C702-4BDB-8A10-5F0528F425AB}"/>
              </a:ext>
            </a:extLst>
          </p:cNvPr>
          <p:cNvSpPr>
            <a:spLocks noGrp="1"/>
          </p:cNvSpPr>
          <p:nvPr>
            <p:ph type="dt" sz="half" idx="10"/>
          </p:nvPr>
        </p:nvSpPr>
        <p:spPr/>
        <p:txBody>
          <a:bodyPr/>
          <a:lstStyle/>
          <a:p>
            <a:endParaRPr lang="fr-CA"/>
          </a:p>
        </p:txBody>
      </p:sp>
      <p:sp>
        <p:nvSpPr>
          <p:cNvPr id="5" name="Footer Placeholder 4">
            <a:extLst>
              <a:ext uri="{FF2B5EF4-FFF2-40B4-BE49-F238E27FC236}">
                <a16:creationId xmlns:a16="http://schemas.microsoft.com/office/drawing/2014/main" id="{D61804DD-946C-49AD-89C9-745D9BBAAD6F}"/>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FA47F195-64B6-4D2A-BE1C-A5E340D67D90}"/>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247555743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B086-F428-4245-AB77-EBA6383C3DC1}"/>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271919AE-4397-4959-85C8-7AD5FB4A3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D6639EC1-7DF6-4F7F-BFC9-E11A6A58142F}"/>
              </a:ext>
            </a:extLst>
          </p:cNvPr>
          <p:cNvSpPr>
            <a:spLocks noGrp="1"/>
          </p:cNvSpPr>
          <p:nvPr>
            <p:ph type="dt" sz="half" idx="10"/>
          </p:nvPr>
        </p:nvSpPr>
        <p:spPr/>
        <p:txBody>
          <a:bodyPr/>
          <a:lstStyle/>
          <a:p>
            <a:endParaRPr lang="fr-CA"/>
          </a:p>
        </p:txBody>
      </p:sp>
      <p:sp>
        <p:nvSpPr>
          <p:cNvPr id="5" name="Footer Placeholder 4">
            <a:extLst>
              <a:ext uri="{FF2B5EF4-FFF2-40B4-BE49-F238E27FC236}">
                <a16:creationId xmlns:a16="http://schemas.microsoft.com/office/drawing/2014/main" id="{0B7553A2-2C01-4C37-9E00-DF1C16527312}"/>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A46C4C6F-DE35-4574-8740-B9090E8B546F}"/>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389621417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C1F2-34CC-44EF-AF35-A8924ECA2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2A4B1F4F-9663-42C8-BF34-61AD93878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CF68DD-9F98-472E-97D5-1CA45C6A07A6}"/>
              </a:ext>
            </a:extLst>
          </p:cNvPr>
          <p:cNvSpPr>
            <a:spLocks noGrp="1"/>
          </p:cNvSpPr>
          <p:nvPr>
            <p:ph type="dt" sz="half" idx="10"/>
          </p:nvPr>
        </p:nvSpPr>
        <p:spPr/>
        <p:txBody>
          <a:bodyPr/>
          <a:lstStyle/>
          <a:p>
            <a:endParaRPr lang="fr-CA"/>
          </a:p>
        </p:txBody>
      </p:sp>
      <p:sp>
        <p:nvSpPr>
          <p:cNvPr id="5" name="Footer Placeholder 4">
            <a:extLst>
              <a:ext uri="{FF2B5EF4-FFF2-40B4-BE49-F238E27FC236}">
                <a16:creationId xmlns:a16="http://schemas.microsoft.com/office/drawing/2014/main" id="{B5A6D42A-14FF-4DDC-850C-926718BAE159}"/>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CF65D697-2D79-4316-8819-D24A17C4D50F}"/>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410253086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E7C8-BB1F-43DD-AC94-B0D07CA8AE3B}"/>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C7AE1152-7693-4819-A69E-23C8B8CA5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4ACDF967-DF6A-4385-BA36-C5C2277265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7354D426-589F-4F9A-B158-AE7E6AE8B621}"/>
              </a:ext>
            </a:extLst>
          </p:cNvPr>
          <p:cNvSpPr>
            <a:spLocks noGrp="1"/>
          </p:cNvSpPr>
          <p:nvPr>
            <p:ph type="dt" sz="half" idx="10"/>
          </p:nvPr>
        </p:nvSpPr>
        <p:spPr/>
        <p:txBody>
          <a:bodyPr/>
          <a:lstStyle/>
          <a:p>
            <a:endParaRPr lang="fr-CA"/>
          </a:p>
        </p:txBody>
      </p:sp>
      <p:sp>
        <p:nvSpPr>
          <p:cNvPr id="6" name="Footer Placeholder 5">
            <a:extLst>
              <a:ext uri="{FF2B5EF4-FFF2-40B4-BE49-F238E27FC236}">
                <a16:creationId xmlns:a16="http://schemas.microsoft.com/office/drawing/2014/main" id="{84DB081A-C4A2-46FE-8FC4-16DA213145F9}"/>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B53732D4-A379-499B-97F8-D25768FA18C9}"/>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142510920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AB05-BEED-4630-B38C-FB1086321A9F}"/>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9F413B58-9A8C-4D91-BAB6-2D6A37C75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706D9-20DF-4535-A9FA-A5FD738513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FB2D3BC9-5ADB-4531-9E71-1136DACFC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3D2E17-29BC-465D-B213-8374D52232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9586CD3D-2B0E-4E06-80F7-02C25451E6A9}"/>
              </a:ext>
            </a:extLst>
          </p:cNvPr>
          <p:cNvSpPr>
            <a:spLocks noGrp="1"/>
          </p:cNvSpPr>
          <p:nvPr>
            <p:ph type="dt" sz="half" idx="10"/>
          </p:nvPr>
        </p:nvSpPr>
        <p:spPr/>
        <p:txBody>
          <a:bodyPr/>
          <a:lstStyle/>
          <a:p>
            <a:endParaRPr lang="fr-CA"/>
          </a:p>
        </p:txBody>
      </p:sp>
      <p:sp>
        <p:nvSpPr>
          <p:cNvPr id="8" name="Footer Placeholder 7">
            <a:extLst>
              <a:ext uri="{FF2B5EF4-FFF2-40B4-BE49-F238E27FC236}">
                <a16:creationId xmlns:a16="http://schemas.microsoft.com/office/drawing/2014/main" id="{ED2E3E69-6D1A-4F79-B6DC-D4900579D226}"/>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4F9AF641-C666-4B4B-824B-704A60A39D99}"/>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162258189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8033-9754-4234-B09A-1F7037A733B9}"/>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F79FB925-AC7A-4AD2-8E31-363936BC9689}"/>
              </a:ext>
            </a:extLst>
          </p:cNvPr>
          <p:cNvSpPr>
            <a:spLocks noGrp="1"/>
          </p:cNvSpPr>
          <p:nvPr>
            <p:ph type="dt" sz="half" idx="10"/>
          </p:nvPr>
        </p:nvSpPr>
        <p:spPr/>
        <p:txBody>
          <a:bodyPr/>
          <a:lstStyle/>
          <a:p>
            <a:endParaRPr lang="fr-CA"/>
          </a:p>
        </p:txBody>
      </p:sp>
      <p:sp>
        <p:nvSpPr>
          <p:cNvPr id="4" name="Footer Placeholder 3">
            <a:extLst>
              <a:ext uri="{FF2B5EF4-FFF2-40B4-BE49-F238E27FC236}">
                <a16:creationId xmlns:a16="http://schemas.microsoft.com/office/drawing/2014/main" id="{41B25C80-74B4-4F82-9C3D-4A3D1B445458}"/>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46434308-572C-4226-8D93-D3C4B53916A8}"/>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4096372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10972800"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51924730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1AFD3-3FF0-4584-9BEE-5D29B3F69E27}"/>
              </a:ext>
            </a:extLst>
          </p:cNvPr>
          <p:cNvSpPr>
            <a:spLocks noGrp="1"/>
          </p:cNvSpPr>
          <p:nvPr>
            <p:ph type="dt" sz="half" idx="10"/>
          </p:nvPr>
        </p:nvSpPr>
        <p:spPr/>
        <p:txBody>
          <a:bodyPr/>
          <a:lstStyle/>
          <a:p>
            <a:endParaRPr lang="fr-CA"/>
          </a:p>
        </p:txBody>
      </p:sp>
      <p:sp>
        <p:nvSpPr>
          <p:cNvPr id="3" name="Footer Placeholder 2">
            <a:extLst>
              <a:ext uri="{FF2B5EF4-FFF2-40B4-BE49-F238E27FC236}">
                <a16:creationId xmlns:a16="http://schemas.microsoft.com/office/drawing/2014/main" id="{1510B40E-DB6B-4B59-A5F6-03AC2F429EDB}"/>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418BF8D3-5435-401E-A2F4-264DD8BDFEBB}"/>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336103476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537A-1A3E-41A5-B581-39E2127DFE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A9C8C8AA-7C10-4DC9-919A-241A2833D2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A4998C4C-943B-4660-8F60-8AC6A9CD4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70A098-46AE-4281-A77F-E95C8CDF2AAA}"/>
              </a:ext>
            </a:extLst>
          </p:cNvPr>
          <p:cNvSpPr>
            <a:spLocks noGrp="1"/>
          </p:cNvSpPr>
          <p:nvPr>
            <p:ph type="dt" sz="half" idx="10"/>
          </p:nvPr>
        </p:nvSpPr>
        <p:spPr/>
        <p:txBody>
          <a:bodyPr/>
          <a:lstStyle/>
          <a:p>
            <a:endParaRPr lang="fr-CA"/>
          </a:p>
        </p:txBody>
      </p:sp>
      <p:sp>
        <p:nvSpPr>
          <p:cNvPr id="6" name="Footer Placeholder 5">
            <a:extLst>
              <a:ext uri="{FF2B5EF4-FFF2-40B4-BE49-F238E27FC236}">
                <a16:creationId xmlns:a16="http://schemas.microsoft.com/office/drawing/2014/main" id="{EB5ADEA2-2104-41C3-A47B-9E75E3F67921}"/>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31FF4AAC-BEA5-4D38-B55E-D9E9E7A31E10}"/>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308538534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B0D6-C156-4005-80E8-A1EC93706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19434A7F-0B35-4106-A46C-FB546A443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a:extLst>
              <a:ext uri="{FF2B5EF4-FFF2-40B4-BE49-F238E27FC236}">
                <a16:creationId xmlns:a16="http://schemas.microsoft.com/office/drawing/2014/main" id="{F415746A-BB31-496A-A784-FE2809937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E95B2B-0F2C-4407-AC8C-6802E1DF2D7F}"/>
              </a:ext>
            </a:extLst>
          </p:cNvPr>
          <p:cNvSpPr>
            <a:spLocks noGrp="1"/>
          </p:cNvSpPr>
          <p:nvPr>
            <p:ph type="dt" sz="half" idx="10"/>
          </p:nvPr>
        </p:nvSpPr>
        <p:spPr/>
        <p:txBody>
          <a:bodyPr/>
          <a:lstStyle/>
          <a:p>
            <a:endParaRPr lang="fr-CA"/>
          </a:p>
        </p:txBody>
      </p:sp>
      <p:sp>
        <p:nvSpPr>
          <p:cNvPr id="6" name="Footer Placeholder 5">
            <a:extLst>
              <a:ext uri="{FF2B5EF4-FFF2-40B4-BE49-F238E27FC236}">
                <a16:creationId xmlns:a16="http://schemas.microsoft.com/office/drawing/2014/main" id="{AAF1AC46-D7C3-44B8-A809-984734AE4CC5}"/>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1E33877C-BD51-4D61-8C42-F7B5FEFF8B9F}"/>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179992869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7786-4AC6-44CE-B6C9-F7F6EE5A36E7}"/>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67134EDF-65FD-4982-B8C3-D0477D9EB6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3E970EE-4A97-4CB4-9A74-AD6AFEAF444C}"/>
              </a:ext>
            </a:extLst>
          </p:cNvPr>
          <p:cNvSpPr>
            <a:spLocks noGrp="1"/>
          </p:cNvSpPr>
          <p:nvPr>
            <p:ph type="dt" sz="half" idx="10"/>
          </p:nvPr>
        </p:nvSpPr>
        <p:spPr/>
        <p:txBody>
          <a:bodyPr/>
          <a:lstStyle/>
          <a:p>
            <a:endParaRPr lang="fr-CA"/>
          </a:p>
        </p:txBody>
      </p:sp>
      <p:sp>
        <p:nvSpPr>
          <p:cNvPr id="5" name="Footer Placeholder 4">
            <a:extLst>
              <a:ext uri="{FF2B5EF4-FFF2-40B4-BE49-F238E27FC236}">
                <a16:creationId xmlns:a16="http://schemas.microsoft.com/office/drawing/2014/main" id="{1D38A853-9FA1-4208-956D-3E408A8B5F8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CE80F0C1-E755-474E-BE89-44D61EADB758}"/>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284481637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821FD-8860-4BA2-8716-D214E454BB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C63B5369-4A8C-4365-8E8C-D3B3E21D97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D4080C26-31B3-4FE3-93F7-214CC70D75AA}"/>
              </a:ext>
            </a:extLst>
          </p:cNvPr>
          <p:cNvSpPr>
            <a:spLocks noGrp="1"/>
          </p:cNvSpPr>
          <p:nvPr>
            <p:ph type="dt" sz="half" idx="10"/>
          </p:nvPr>
        </p:nvSpPr>
        <p:spPr/>
        <p:txBody>
          <a:bodyPr/>
          <a:lstStyle/>
          <a:p>
            <a:endParaRPr lang="fr-CA"/>
          </a:p>
        </p:txBody>
      </p:sp>
      <p:sp>
        <p:nvSpPr>
          <p:cNvPr id="5" name="Footer Placeholder 4">
            <a:extLst>
              <a:ext uri="{FF2B5EF4-FFF2-40B4-BE49-F238E27FC236}">
                <a16:creationId xmlns:a16="http://schemas.microsoft.com/office/drawing/2014/main" id="{9ED24B00-0C10-46BC-968B-1FF2E547705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CB58A3AC-5310-4231-9329-53024A476857}"/>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126002128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578C2B-23EC-2E41-A06E-41FB63249561}"/>
              </a:ext>
            </a:extLst>
          </p:cNvPr>
          <p:cNvSpPr/>
          <p:nvPr userDrawn="1"/>
        </p:nvSpPr>
        <p:spPr>
          <a:xfrm>
            <a:off x="1" y="1322173"/>
            <a:ext cx="10301288" cy="5631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a:extLst>
              <a:ext uri="{FF2B5EF4-FFF2-40B4-BE49-F238E27FC236}">
                <a16:creationId xmlns:a16="http://schemas.microsoft.com/office/drawing/2014/main" id="{BE48FA15-7B62-1942-B742-F1853AC151C5}"/>
              </a:ext>
            </a:extLst>
          </p:cNvPr>
          <p:cNvSpPr txBox="1"/>
          <p:nvPr/>
        </p:nvSpPr>
        <p:spPr>
          <a:xfrm>
            <a:off x="451128" y="1322173"/>
            <a:ext cx="369332" cy="5313406"/>
          </a:xfrm>
          <a:prstGeom prst="rect">
            <a:avLst/>
          </a:prstGeom>
          <a:noFill/>
        </p:spPr>
        <p:txBody>
          <a:bodyPr vert="vert270" wrap="square" rtlCol="0">
            <a:spAutoFit/>
          </a:bodyPr>
          <a:lstStyle/>
          <a:p>
            <a:r>
              <a:rPr lang="en-US" sz="1200" cap="all" spc="300">
                <a:solidFill>
                  <a:srgbClr val="D3C8BE"/>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200" cap="all" spc="300">
                <a:solidFill>
                  <a:srgbClr val="D3C8BE"/>
                </a:solidFill>
                <a:latin typeface="Roboto Condensed Bold"/>
                <a:ea typeface="Roboto Condensed Light" panose="02000000000000000000" pitchFamily="2" charset="0"/>
                <a:cs typeface="Roboto Condensed Light" panose="02000000000000000000" pitchFamily="2" charset="0"/>
              </a:rPr>
              <a:t>Telfer</a:t>
            </a:r>
            <a:r>
              <a:rPr lang="en-US" sz="1200" cap="all" spc="300">
                <a:solidFill>
                  <a:srgbClr val="D3C8BE"/>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cxnSp>
        <p:nvCxnSpPr>
          <p:cNvPr id="17" name="Straight Connector 16">
            <a:extLst>
              <a:ext uri="{FF2B5EF4-FFF2-40B4-BE49-F238E27FC236}">
                <a16:creationId xmlns:a16="http://schemas.microsoft.com/office/drawing/2014/main" id="{F8AEF9B3-0EDC-474B-94D9-14E13BDDBC3B}"/>
              </a:ext>
            </a:extLst>
          </p:cNvPr>
          <p:cNvCxnSpPr/>
          <p:nvPr userDrawn="1"/>
        </p:nvCxnSpPr>
        <p:spPr>
          <a:xfrm>
            <a:off x="2978365" y="821724"/>
            <a:ext cx="0" cy="1285875"/>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17B19FD4-2F89-DF42-8D31-9FDD0CC7BE36}"/>
              </a:ext>
            </a:extLst>
          </p:cNvPr>
          <p:cNvCxnSpPr/>
          <p:nvPr userDrawn="1"/>
        </p:nvCxnSpPr>
        <p:spPr>
          <a:xfrm>
            <a:off x="9675985" y="5895975"/>
            <a:ext cx="0" cy="1285875"/>
          </a:xfrm>
          <a:prstGeom prst="line">
            <a:avLst/>
          </a:prstGeom>
        </p:spPr>
        <p:style>
          <a:lnRef idx="1">
            <a:schemeClr val="accent2"/>
          </a:lnRef>
          <a:fillRef idx="0">
            <a:schemeClr val="accent2"/>
          </a:fillRef>
          <a:effectRef idx="0">
            <a:schemeClr val="accent2"/>
          </a:effectRef>
          <a:fontRef idx="minor">
            <a:schemeClr val="tx1"/>
          </a:fontRef>
        </p:style>
      </p:cxnSp>
      <p:sp>
        <p:nvSpPr>
          <p:cNvPr id="25" name="Text Placeholder 24">
            <a:extLst>
              <a:ext uri="{FF2B5EF4-FFF2-40B4-BE49-F238E27FC236}">
                <a16:creationId xmlns:a16="http://schemas.microsoft.com/office/drawing/2014/main" id="{A56D60D6-AE78-0944-9D6B-1A2C018B09CF}"/>
              </a:ext>
            </a:extLst>
          </p:cNvPr>
          <p:cNvSpPr>
            <a:spLocks noGrp="1"/>
          </p:cNvSpPr>
          <p:nvPr>
            <p:ph type="body" sz="quarter" idx="14" hasCustomPrompt="1"/>
          </p:nvPr>
        </p:nvSpPr>
        <p:spPr>
          <a:xfrm>
            <a:off x="2957513" y="2821620"/>
            <a:ext cx="6718472" cy="1762507"/>
          </a:xfrm>
          <a:prstGeom prst="rect">
            <a:avLst/>
          </a:prstGeom>
        </p:spPr>
        <p:txBody>
          <a:bodyPr/>
          <a:lstStyle>
            <a:lvl1pPr marL="0" indent="0">
              <a:buNone/>
              <a:defRPr sz="6000">
                <a:solidFill>
                  <a:schemeClr val="bg1"/>
                </a:solidFill>
                <a:latin typeface="+mj-lt"/>
              </a:defRPr>
            </a:lvl1pPr>
          </a:lstStyle>
          <a:p>
            <a:pPr lvl="0"/>
            <a:r>
              <a:rPr lang="en-US"/>
              <a:t>Presentation </a:t>
            </a:r>
            <a:br>
              <a:rPr lang="en-US"/>
            </a:br>
            <a:r>
              <a:rPr lang="en-US"/>
              <a:t>Title</a:t>
            </a:r>
          </a:p>
          <a:p>
            <a:pPr lvl="0"/>
            <a:endParaRPr lang="en-US"/>
          </a:p>
        </p:txBody>
      </p:sp>
      <p:sp>
        <p:nvSpPr>
          <p:cNvPr id="27" name="Text Placeholder 26">
            <a:extLst>
              <a:ext uri="{FF2B5EF4-FFF2-40B4-BE49-F238E27FC236}">
                <a16:creationId xmlns:a16="http://schemas.microsoft.com/office/drawing/2014/main" id="{05681EAE-16C1-564A-A8C2-E2B6171945D7}"/>
              </a:ext>
            </a:extLst>
          </p:cNvPr>
          <p:cNvSpPr>
            <a:spLocks noGrp="1"/>
          </p:cNvSpPr>
          <p:nvPr>
            <p:ph type="body" sz="quarter" idx="15" hasCustomPrompt="1"/>
          </p:nvPr>
        </p:nvSpPr>
        <p:spPr>
          <a:xfrm>
            <a:off x="2957513" y="4695826"/>
            <a:ext cx="6718472" cy="914400"/>
          </a:xfrm>
          <a:prstGeom prst="rect">
            <a:avLst/>
          </a:prstGeom>
        </p:spPr>
        <p:txBody>
          <a:bodyPr/>
          <a:lstStyle>
            <a:lvl1pPr marL="0" indent="0">
              <a:buNone/>
              <a:defRPr sz="2000">
                <a:solidFill>
                  <a:schemeClr val="bg1"/>
                </a:solidFill>
              </a:defRPr>
            </a:lvl1pPr>
          </a:lstStyle>
          <a:p>
            <a:pPr lvl="0"/>
            <a:r>
              <a:rPr lang="en-US"/>
              <a:t>Subtitle</a:t>
            </a:r>
          </a:p>
        </p:txBody>
      </p:sp>
      <p:pic>
        <p:nvPicPr>
          <p:cNvPr id="9" name="Picture 8" descr="A close up of a logo&#10;&#10;Description automatically generated">
            <a:extLst>
              <a:ext uri="{FF2B5EF4-FFF2-40B4-BE49-F238E27FC236}">
                <a16:creationId xmlns:a16="http://schemas.microsoft.com/office/drawing/2014/main" id="{321E1E41-0CBB-4647-98DD-676F50387C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652" y="264755"/>
            <a:ext cx="2183593" cy="807193"/>
          </a:xfrm>
          <a:prstGeom prst="rect">
            <a:avLst/>
          </a:prstGeom>
        </p:spPr>
      </p:pic>
    </p:spTree>
    <p:extLst>
      <p:ext uri="{BB962C8B-B14F-4D97-AF65-F5344CB8AC3E}">
        <p14:creationId xmlns:p14="http://schemas.microsoft.com/office/powerpoint/2010/main" val="56951746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E4705-8A47-3943-93BE-96A4DCE903F7}"/>
              </a:ext>
            </a:extLst>
          </p:cNvPr>
          <p:cNvSpPr/>
          <p:nvPr/>
        </p:nvSpPr>
        <p:spPr>
          <a:xfrm>
            <a:off x="10676335" y="1"/>
            <a:ext cx="151566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a:extLst>
              <a:ext uri="{FF2B5EF4-FFF2-40B4-BE49-F238E27FC236}">
                <a16:creationId xmlns:a16="http://schemas.microsoft.com/office/drawing/2014/main" id="{36E7A4E5-7851-DE4A-8BE3-C5782398A296}"/>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fld id="{887A9567-B06F-C940-B410-F4F3929FAE7F}" type="slidenum">
              <a:rPr lang="en-US" smtClean="0">
                <a:solidFill>
                  <a:srgbClr val="D3C8BE"/>
                </a:solidFill>
              </a:rPr>
              <a:pPr/>
              <a:t>‹#›</a:t>
            </a:fld>
            <a:endParaRPr lang="en-US">
              <a:solidFill>
                <a:srgbClr val="D3C8BE"/>
              </a:solidFill>
            </a:endParaRPr>
          </a:p>
        </p:txBody>
      </p:sp>
      <p:cxnSp>
        <p:nvCxnSpPr>
          <p:cNvPr id="11" name="Straight Connector 10">
            <a:extLst>
              <a:ext uri="{FF2B5EF4-FFF2-40B4-BE49-F238E27FC236}">
                <a16:creationId xmlns:a16="http://schemas.microsoft.com/office/drawing/2014/main" id="{5822B4CE-DE1C-6649-B9FF-64574BFCDE4B}"/>
              </a:ext>
            </a:extLst>
          </p:cNvPr>
          <p:cNvCxnSpPr/>
          <p:nvPr/>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DE5F36E9-1340-3C4B-B120-491B5B69DEBA}"/>
              </a:ext>
            </a:extLst>
          </p:cNvPr>
          <p:cNvCxnSpPr/>
          <p:nvPr userDrawn="1"/>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Picture Placeholder 2">
            <a:extLst>
              <a:ext uri="{FF2B5EF4-FFF2-40B4-BE49-F238E27FC236}">
                <a16:creationId xmlns:a16="http://schemas.microsoft.com/office/drawing/2014/main" id="{80E02049-C2BE-8D46-ABF5-1D583AA70A9A}"/>
              </a:ext>
            </a:extLst>
          </p:cNvPr>
          <p:cNvSpPr>
            <a:spLocks noGrp="1"/>
          </p:cNvSpPr>
          <p:nvPr>
            <p:ph type="pic" sz="quarter" idx="13"/>
          </p:nvPr>
        </p:nvSpPr>
        <p:spPr>
          <a:xfrm>
            <a:off x="7146132" y="1460501"/>
            <a:ext cx="4271962" cy="5397500"/>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17" name="Text Placeholder 24">
            <a:extLst>
              <a:ext uri="{FF2B5EF4-FFF2-40B4-BE49-F238E27FC236}">
                <a16:creationId xmlns:a16="http://schemas.microsoft.com/office/drawing/2014/main" id="{32CFA36E-EB99-B44E-887C-E0DC195B900A}"/>
              </a:ext>
            </a:extLst>
          </p:cNvPr>
          <p:cNvSpPr>
            <a:spLocks noGrp="1"/>
          </p:cNvSpPr>
          <p:nvPr>
            <p:ph type="body" sz="quarter" idx="14" hasCustomPrompt="1"/>
          </p:nvPr>
        </p:nvSpPr>
        <p:spPr>
          <a:xfrm>
            <a:off x="1544638" y="1460500"/>
            <a:ext cx="4584700" cy="1612900"/>
          </a:xfrm>
          <a:prstGeom prst="rect">
            <a:avLst/>
          </a:prstGeom>
        </p:spPr>
        <p:txBody>
          <a:bodyPr/>
          <a:lstStyle>
            <a:lvl1pPr marL="0" indent="0">
              <a:buNone/>
              <a:defRPr sz="5400">
                <a:solidFill>
                  <a:schemeClr val="tx1"/>
                </a:solidFill>
                <a:latin typeface="+mj-lt"/>
              </a:defRPr>
            </a:lvl1pPr>
          </a:lstStyle>
          <a:p>
            <a:pPr lvl="0"/>
            <a:r>
              <a:rPr lang="en-US"/>
              <a:t>Section Title</a:t>
            </a:r>
          </a:p>
          <a:p>
            <a:pPr lvl="0"/>
            <a:endParaRPr lang="en-US"/>
          </a:p>
        </p:txBody>
      </p:sp>
      <p:sp>
        <p:nvSpPr>
          <p:cNvPr id="18" name="Text Placeholder 26">
            <a:extLst>
              <a:ext uri="{FF2B5EF4-FFF2-40B4-BE49-F238E27FC236}">
                <a16:creationId xmlns:a16="http://schemas.microsoft.com/office/drawing/2014/main" id="{86398FC7-FCA7-4440-90B9-648E43738C35}"/>
              </a:ext>
            </a:extLst>
          </p:cNvPr>
          <p:cNvSpPr>
            <a:spLocks noGrp="1"/>
          </p:cNvSpPr>
          <p:nvPr>
            <p:ph type="body" sz="quarter" idx="15" hasCustomPrompt="1"/>
          </p:nvPr>
        </p:nvSpPr>
        <p:spPr>
          <a:xfrm>
            <a:off x="1539875" y="3186112"/>
            <a:ext cx="4589463" cy="914400"/>
          </a:xfrm>
          <a:prstGeom prst="rect">
            <a:avLst/>
          </a:prstGeom>
        </p:spPr>
        <p:txBody>
          <a:bodyPr/>
          <a:lstStyle>
            <a:lvl1pPr marL="0" indent="0">
              <a:lnSpc>
                <a:spcPct val="150000"/>
              </a:lnSpc>
              <a:buFont typeface="Arial" panose="020B0604020202020204" pitchFamily="34" charset="0"/>
              <a:buNone/>
              <a:defRPr sz="2000">
                <a:solidFill>
                  <a:schemeClr val="tx1"/>
                </a:solidFill>
              </a:defRPr>
            </a:lvl1pPr>
          </a:lstStyle>
          <a:p>
            <a:pPr lvl="0"/>
            <a:r>
              <a:rPr lang="en-US"/>
              <a:t>SUBTITLE</a:t>
            </a:r>
          </a:p>
        </p:txBody>
      </p:sp>
    </p:spTree>
    <p:extLst>
      <p:ext uri="{BB962C8B-B14F-4D97-AF65-F5344CB8AC3E}">
        <p14:creationId xmlns:p14="http://schemas.microsoft.com/office/powerpoint/2010/main" val="280275155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5" name="Text Placeholder 4">
            <a:extLst>
              <a:ext uri="{FF2B5EF4-FFF2-40B4-BE49-F238E27FC236}">
                <a16:creationId xmlns:a16="http://schemas.microsoft.com/office/drawing/2014/main" id="{00D27FCF-A5B3-AC40-95D5-4D00046A9389}"/>
              </a:ext>
            </a:extLst>
          </p:cNvPr>
          <p:cNvSpPr>
            <a:spLocks noGrp="1"/>
          </p:cNvSpPr>
          <p:nvPr>
            <p:ph type="body" sz="quarter" idx="16" hasCustomPrompt="1"/>
          </p:nvPr>
        </p:nvSpPr>
        <p:spPr>
          <a:xfrm>
            <a:off x="6130925" y="2579688"/>
            <a:ext cx="5222875" cy="3629025"/>
          </a:xfrm>
          <a:prstGeom prst="rect">
            <a:avLst/>
          </a:prstGeom>
        </p:spPr>
        <p:txBody>
          <a:bodyPr/>
          <a:lstStyle>
            <a:lvl1pPr marL="0" indent="0">
              <a:lnSpc>
                <a:spcPts val="2220"/>
              </a:lnSpc>
              <a:buNone/>
              <a:defRPr sz="1600"/>
            </a:lvl1pPr>
            <a:lvl5pPr marL="1828800" indent="0">
              <a:buNone/>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a:p>
            <a:pPr lvl="4"/>
            <a:endParaRPr lang="en-US"/>
          </a:p>
        </p:txBody>
      </p:sp>
    </p:spTree>
    <p:extLst>
      <p:ext uri="{BB962C8B-B14F-4D97-AF65-F5344CB8AC3E}">
        <p14:creationId xmlns:p14="http://schemas.microsoft.com/office/powerpoint/2010/main" val="317592415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8"/>
            <a:ext cx="564288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16" name="Text Placeholder 24">
            <a:extLst>
              <a:ext uri="{FF2B5EF4-FFF2-40B4-BE49-F238E27FC236}">
                <a16:creationId xmlns:a16="http://schemas.microsoft.com/office/drawing/2014/main" id="{CD9FB9F4-7C76-4963-958F-F1FA11F258B0}"/>
              </a:ext>
            </a:extLst>
          </p:cNvPr>
          <p:cNvSpPr>
            <a:spLocks noGrp="1"/>
          </p:cNvSpPr>
          <p:nvPr>
            <p:ph type="body" sz="quarter" idx="20" hasCustomPrompt="1"/>
          </p:nvPr>
        </p:nvSpPr>
        <p:spPr>
          <a:xfrm>
            <a:off x="5878899" y="3093118"/>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7" name="Text Placeholder 26">
            <a:extLst>
              <a:ext uri="{FF2B5EF4-FFF2-40B4-BE49-F238E27FC236}">
                <a16:creationId xmlns:a16="http://schemas.microsoft.com/office/drawing/2014/main" id="{6AC6D721-2732-4FEE-B638-7175AA8E55A5}"/>
              </a:ext>
            </a:extLst>
          </p:cNvPr>
          <p:cNvSpPr>
            <a:spLocks noGrp="1"/>
          </p:cNvSpPr>
          <p:nvPr>
            <p:ph type="body" sz="quarter" idx="21" hasCustomPrompt="1"/>
          </p:nvPr>
        </p:nvSpPr>
        <p:spPr>
          <a:xfrm>
            <a:off x="5878899" y="3580481"/>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175212451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Section Title with photo 1">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92559CF-EC58-BB43-ADC4-882CE25DE745}"/>
              </a:ext>
            </a:extLst>
          </p:cNvPr>
          <p:cNvSpPr>
            <a:spLocks noGrp="1"/>
          </p:cNvSpPr>
          <p:nvPr>
            <p:ph type="pic" sz="quarter" idx="13"/>
          </p:nvPr>
        </p:nvSpPr>
        <p:spPr>
          <a:xfrm>
            <a:off x="0" y="4587747"/>
            <a:ext cx="12192000"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6" name="Slide Number Placeholder 5">
            <a:extLst>
              <a:ext uri="{FF2B5EF4-FFF2-40B4-BE49-F238E27FC236}">
                <a16:creationId xmlns:a16="http://schemas.microsoft.com/office/drawing/2014/main" id="{3A0D01D0-CE02-8540-95BC-12C5C08E29C3}"/>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3" name="Text Placeholder 2">
            <a:extLst>
              <a:ext uri="{FF2B5EF4-FFF2-40B4-BE49-F238E27FC236}">
                <a16:creationId xmlns:a16="http://schemas.microsoft.com/office/drawing/2014/main" id="{00F9EB8E-C529-D442-8C70-50C26ABF4706}"/>
              </a:ext>
            </a:extLst>
          </p:cNvPr>
          <p:cNvSpPr>
            <a:spLocks noGrp="1"/>
          </p:cNvSpPr>
          <p:nvPr>
            <p:ph type="body" sz="quarter" idx="14" hasCustomPrompt="1"/>
          </p:nvPr>
        </p:nvSpPr>
        <p:spPr>
          <a:xfrm>
            <a:off x="985687" y="1020579"/>
            <a:ext cx="10368112" cy="592138"/>
          </a:xfrm>
          <a:prstGeom prst="rect">
            <a:avLst/>
          </a:prstGeom>
        </p:spPr>
        <p:txBody>
          <a:bodyPr/>
          <a:lstStyle>
            <a:lvl1pPr marL="0" indent="0">
              <a:buNone/>
              <a:defRPr sz="2800">
                <a:latin typeface="+mj-lt"/>
              </a:defRPr>
            </a:lvl1pPr>
          </a:lstStyle>
          <a:p>
            <a:pPr lvl="0"/>
            <a:r>
              <a:rPr lang="en-US"/>
              <a:t>Section Title</a:t>
            </a:r>
          </a:p>
          <a:p>
            <a:pPr lvl="0"/>
            <a:endParaRPr lang="en-US"/>
          </a:p>
          <a:p>
            <a:pPr lvl="0"/>
            <a:endParaRPr lang="en-US"/>
          </a:p>
        </p:txBody>
      </p:sp>
      <p:sp>
        <p:nvSpPr>
          <p:cNvPr id="5" name="Text Placeholder 4">
            <a:extLst>
              <a:ext uri="{FF2B5EF4-FFF2-40B4-BE49-F238E27FC236}">
                <a16:creationId xmlns:a16="http://schemas.microsoft.com/office/drawing/2014/main" id="{1C39E10C-7751-C94C-8CB8-221F5A458596}"/>
              </a:ext>
            </a:extLst>
          </p:cNvPr>
          <p:cNvSpPr>
            <a:spLocks noGrp="1"/>
          </p:cNvSpPr>
          <p:nvPr>
            <p:ph type="body" sz="quarter" idx="15" hasCustomPrompt="1"/>
          </p:nvPr>
        </p:nvSpPr>
        <p:spPr>
          <a:xfrm>
            <a:off x="985686" y="1703204"/>
            <a:ext cx="10368113" cy="2714625"/>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
        <p:nvSpPr>
          <p:cNvPr id="19" name="TextBox 18">
            <a:extLst>
              <a:ext uri="{FF2B5EF4-FFF2-40B4-BE49-F238E27FC236}">
                <a16:creationId xmlns:a16="http://schemas.microsoft.com/office/drawing/2014/main" id="{AE9233BB-6E59-7E41-81A8-41C000410CF6}"/>
              </a:ext>
            </a:extLst>
          </p:cNvPr>
          <p:cNvSpPr txBox="1"/>
          <p:nvPr userDrawn="1"/>
        </p:nvSpPr>
        <p:spPr>
          <a:xfrm>
            <a:off x="365395" y="408382"/>
            <a:ext cx="5737022" cy="253916"/>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44504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D70DD470-93EA-41C9-9837-60B2D3C7C5A5}"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798617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mp;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772817"/>
            <a:ext cx="10972800" cy="435334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419697323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Section Title with photo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9D6288D-EF26-6E4E-B86A-6C6E15CEF926}"/>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6" name="Picture Placeholder 2">
            <a:extLst>
              <a:ext uri="{FF2B5EF4-FFF2-40B4-BE49-F238E27FC236}">
                <a16:creationId xmlns:a16="http://schemas.microsoft.com/office/drawing/2014/main" id="{D92805CC-6222-6B45-B7AC-5004EFE8F84D}"/>
              </a:ext>
            </a:extLst>
          </p:cNvPr>
          <p:cNvSpPr>
            <a:spLocks noGrp="1"/>
          </p:cNvSpPr>
          <p:nvPr>
            <p:ph type="pic" sz="quarter" idx="13"/>
          </p:nvPr>
        </p:nvSpPr>
        <p:spPr>
          <a:xfrm>
            <a:off x="1" y="0"/>
            <a:ext cx="12192000" cy="2819400"/>
          </a:xfrm>
          <a:prstGeom prst="rect">
            <a:avLst/>
          </a:prstGeom>
          <a:pattFill prst="lgCheck">
            <a:fgClr>
              <a:schemeClr val="tx2">
                <a:lumMod val="20000"/>
                <a:lumOff val="80000"/>
              </a:schemeClr>
            </a:fgClr>
            <a:bgClr>
              <a:schemeClr val="bg1"/>
            </a:bgClr>
          </a:patt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a:t>Click icon to add picture</a:t>
            </a:r>
          </a:p>
        </p:txBody>
      </p:sp>
      <p:sp>
        <p:nvSpPr>
          <p:cNvPr id="3" name="Text Placeholder 2">
            <a:extLst>
              <a:ext uri="{FF2B5EF4-FFF2-40B4-BE49-F238E27FC236}">
                <a16:creationId xmlns:a16="http://schemas.microsoft.com/office/drawing/2014/main" id="{DC7B2D64-E414-864D-BC04-B0448CE55437}"/>
              </a:ext>
            </a:extLst>
          </p:cNvPr>
          <p:cNvSpPr>
            <a:spLocks noGrp="1"/>
          </p:cNvSpPr>
          <p:nvPr>
            <p:ph type="body" sz="quarter" idx="14" hasCustomPrompt="1"/>
          </p:nvPr>
        </p:nvSpPr>
        <p:spPr>
          <a:xfrm>
            <a:off x="827773" y="3511550"/>
            <a:ext cx="4244741" cy="2764122"/>
          </a:xfrm>
          <a:prstGeom prst="rect">
            <a:avLst/>
          </a:prstGeom>
        </p:spPr>
        <p:txBody>
          <a:bodyPr/>
          <a:lstStyle>
            <a:lvl1pPr marL="0" indent="0">
              <a:lnSpc>
                <a:spcPct val="100000"/>
              </a:lnSpc>
              <a:buNone/>
              <a:defRPr sz="4800">
                <a:latin typeface="+mj-lt"/>
              </a:defRPr>
            </a:lvl1pPr>
          </a:lstStyle>
          <a:p>
            <a:pPr lvl="0"/>
            <a:r>
              <a:rPr lang="en-US">
                <a:latin typeface="+mj-lt"/>
              </a:rPr>
              <a:t>Section Title</a:t>
            </a:r>
          </a:p>
        </p:txBody>
      </p:sp>
      <p:sp>
        <p:nvSpPr>
          <p:cNvPr id="5" name="Text Placeholder 4">
            <a:extLst>
              <a:ext uri="{FF2B5EF4-FFF2-40B4-BE49-F238E27FC236}">
                <a16:creationId xmlns:a16="http://schemas.microsoft.com/office/drawing/2014/main" id="{068BD1CC-0593-474E-9F1B-6DCA19640394}"/>
              </a:ext>
            </a:extLst>
          </p:cNvPr>
          <p:cNvSpPr>
            <a:spLocks noGrp="1"/>
          </p:cNvSpPr>
          <p:nvPr>
            <p:ph type="body" sz="quarter" idx="15" hasCustomPrompt="1"/>
          </p:nvPr>
        </p:nvSpPr>
        <p:spPr>
          <a:xfrm>
            <a:off x="5207802" y="3511550"/>
            <a:ext cx="6145998" cy="2764122"/>
          </a:xfrm>
          <a:prstGeom prst="rect">
            <a:avLst/>
          </a:prstGeom>
        </p:spPr>
        <p:txBody>
          <a:bodyPr/>
          <a:lstStyle>
            <a:lvl1pPr marL="0" indent="0">
              <a:lnSpc>
                <a:spcPts val="1980"/>
              </a:lnSpc>
              <a:buNone/>
              <a:defRPr sz="1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7" name="TextBox 16">
            <a:extLst>
              <a:ext uri="{FF2B5EF4-FFF2-40B4-BE49-F238E27FC236}">
                <a16:creationId xmlns:a16="http://schemas.microsoft.com/office/drawing/2014/main" id="{7F4AEF1F-F2D4-0040-885C-60F4EBF51EC6}"/>
              </a:ext>
            </a:extLst>
          </p:cNvPr>
          <p:cNvSpPr txBox="1"/>
          <p:nvPr userDrawn="1"/>
        </p:nvSpPr>
        <p:spPr>
          <a:xfrm>
            <a:off x="355770" y="2919166"/>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65672245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Blank (Watermark To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4" name="TextBox 3">
            <a:extLst>
              <a:ext uri="{FF2B5EF4-FFF2-40B4-BE49-F238E27FC236}">
                <a16:creationId xmlns:a16="http://schemas.microsoft.com/office/drawing/2014/main" id="{439718CB-4F5D-A545-A941-82F5CAF04CCD}"/>
              </a:ext>
            </a:extLst>
          </p:cNvPr>
          <p:cNvSpPr txBox="1"/>
          <p:nvPr userDrawn="1"/>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5" name="Text Placeholder 2">
            <a:extLst>
              <a:ext uri="{FF2B5EF4-FFF2-40B4-BE49-F238E27FC236}">
                <a16:creationId xmlns:a16="http://schemas.microsoft.com/office/drawing/2014/main" id="{8147C191-F802-45AB-9195-14763280387F}"/>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6" name="Text Placeholder 4">
            <a:extLst>
              <a:ext uri="{FF2B5EF4-FFF2-40B4-BE49-F238E27FC236}">
                <a16:creationId xmlns:a16="http://schemas.microsoft.com/office/drawing/2014/main" id="{DFB213C1-F362-4BA8-A10A-705CC4FF57C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390956708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Blank (Watermark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5" name="TextBox 4">
            <a:extLst>
              <a:ext uri="{FF2B5EF4-FFF2-40B4-BE49-F238E27FC236}">
                <a16:creationId xmlns:a16="http://schemas.microsoft.com/office/drawing/2014/main" id="{5F83CD2C-9778-1046-8B1F-03FF20ACEDB5}"/>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72153D54-8D27-4A1A-9470-53A79D2169F2}"/>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2311DE6-0401-482C-8A1B-FBAE83F396F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422273390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Blank (Watermark Lef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4" name="TextBox 3">
            <a:extLst>
              <a:ext uri="{FF2B5EF4-FFF2-40B4-BE49-F238E27FC236}">
                <a16:creationId xmlns:a16="http://schemas.microsoft.com/office/drawing/2014/main" id="{A8A1C141-2355-A548-9256-CAACD0342831}"/>
              </a:ext>
            </a:extLst>
          </p:cNvPr>
          <p:cNvSpPr txBox="1"/>
          <p:nvPr userDrawn="1"/>
        </p:nvSpPr>
        <p:spPr>
          <a:xfrm>
            <a:off x="220553" y="414826"/>
            <a:ext cx="346249" cy="5376373"/>
          </a:xfrm>
          <a:prstGeom prst="rect">
            <a:avLst/>
          </a:prstGeom>
          <a:noFill/>
        </p:spPr>
        <p:txBody>
          <a:bodyPr vert="vert270"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87671960-278B-4251-988A-C482AD268438}"/>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3B75306-0339-4C55-922E-CEEC666C89BA}"/>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16373196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meline Vertical (1)">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5033988"/>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TextBox 15">
            <a:extLst>
              <a:ext uri="{FF2B5EF4-FFF2-40B4-BE49-F238E27FC236}">
                <a16:creationId xmlns:a16="http://schemas.microsoft.com/office/drawing/2014/main" id="{DFB10131-36C4-4F4C-BE14-574B2C8837B9}"/>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411729822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meline Vertical (2)">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3553444"/>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2146311"/>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3468675"/>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967173"/>
            <a:ext cx="4953000" cy="2146313"/>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TextBox 18">
            <a:extLst>
              <a:ext uri="{FF2B5EF4-FFF2-40B4-BE49-F238E27FC236}">
                <a16:creationId xmlns:a16="http://schemas.microsoft.com/office/drawing/2014/main" id="{BEAE33BE-94AC-1640-A24F-C812C0DE9E50}"/>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01888972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meline Vertical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0"/>
            <a:ext cx="0" cy="7029450"/>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25882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2" name="Oval 41">
            <a:extLst>
              <a:ext uri="{FF2B5EF4-FFF2-40B4-BE49-F238E27FC236}">
                <a16:creationId xmlns:a16="http://schemas.microsoft.com/office/drawing/2014/main" id="{C03C1B5A-093E-1B4C-98C6-13EDDEF28DAB}"/>
              </a:ext>
            </a:extLst>
          </p:cNvPr>
          <p:cNvSpPr/>
          <p:nvPr userDrawn="1"/>
        </p:nvSpPr>
        <p:spPr>
          <a:xfrm>
            <a:off x="5922167" y="4536558"/>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1278292"/>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2503817"/>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002315"/>
            <a:ext cx="4953000" cy="129668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444502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943524"/>
            <a:ext cx="4953000" cy="130487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4" name="TextBox 33">
            <a:extLst>
              <a:ext uri="{FF2B5EF4-FFF2-40B4-BE49-F238E27FC236}">
                <a16:creationId xmlns:a16="http://schemas.microsoft.com/office/drawing/2014/main" id="{FAF0236E-C4AA-4845-8F0B-84CFD509F4CF}"/>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3943885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imeline Vertical (4)">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0" name="Rectangle 9">
            <a:extLst>
              <a:ext uri="{FF2B5EF4-FFF2-40B4-BE49-F238E27FC236}">
                <a16:creationId xmlns:a16="http://schemas.microsoft.com/office/drawing/2014/main" id="{867F12D3-4B51-C548-A48A-4FD3736659DC}"/>
              </a:ext>
            </a:extLst>
          </p:cNvPr>
          <p:cNvSpPr/>
          <p:nvPr/>
        </p:nvSpPr>
        <p:spPr>
          <a:xfrm>
            <a:off x="43059" y="130094"/>
            <a:ext cx="5129213" cy="7229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3" name="Oval 22">
            <a:extLst>
              <a:ext uri="{FF2B5EF4-FFF2-40B4-BE49-F238E27FC236}">
                <a16:creationId xmlns:a16="http://schemas.microsoft.com/office/drawing/2014/main" id="{75C17BF1-FEDE-D145-9011-47583A2F8031}"/>
              </a:ext>
            </a:extLst>
          </p:cNvPr>
          <p:cNvSpPr/>
          <p:nvPr/>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4" name="Oval 23">
            <a:extLst>
              <a:ext uri="{FF2B5EF4-FFF2-40B4-BE49-F238E27FC236}">
                <a16:creationId xmlns:a16="http://schemas.microsoft.com/office/drawing/2014/main" id="{B5D84D4B-81BC-9B4A-BF88-F4EAF6DA2AEB}"/>
              </a:ext>
            </a:extLst>
          </p:cNvPr>
          <p:cNvSpPr/>
          <p:nvPr/>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5" name="Oval 24">
            <a:extLst>
              <a:ext uri="{FF2B5EF4-FFF2-40B4-BE49-F238E27FC236}">
                <a16:creationId xmlns:a16="http://schemas.microsoft.com/office/drawing/2014/main" id="{875B9290-FBC3-E24B-8A38-696D18E61075}"/>
              </a:ext>
            </a:extLst>
          </p:cNvPr>
          <p:cNvSpPr/>
          <p:nvPr/>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cxnSp>
        <p:nvCxnSpPr>
          <p:cNvPr id="27" name="Straight Connector 26">
            <a:extLst>
              <a:ext uri="{FF2B5EF4-FFF2-40B4-BE49-F238E27FC236}">
                <a16:creationId xmlns:a16="http://schemas.microsoft.com/office/drawing/2014/main" id="{6651B680-0592-3540-A448-6E10B752ADE8}"/>
              </a:ext>
            </a:extLst>
          </p:cNvPr>
          <p:cNvCxnSpPr>
            <a:cxnSpLocks/>
          </p:cNvCxnSpPr>
          <p:nvPr userDrawn="1"/>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2" name="Oval 41">
            <a:extLst>
              <a:ext uri="{FF2B5EF4-FFF2-40B4-BE49-F238E27FC236}">
                <a16:creationId xmlns:a16="http://schemas.microsoft.com/office/drawing/2014/main" id="{C03C1B5A-093E-1B4C-98C6-13EDDEF28DAB}"/>
              </a:ext>
            </a:extLst>
          </p:cNvPr>
          <p:cNvSpPr/>
          <p:nvPr userDrawn="1"/>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3" name="Oval 42">
            <a:extLst>
              <a:ext uri="{FF2B5EF4-FFF2-40B4-BE49-F238E27FC236}">
                <a16:creationId xmlns:a16="http://schemas.microsoft.com/office/drawing/2014/main" id="{F68FD192-53A7-754B-BE72-6720E9E4B861}"/>
              </a:ext>
            </a:extLst>
          </p:cNvPr>
          <p:cNvSpPr/>
          <p:nvPr userDrawn="1"/>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910" y="213197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800" y="2630475"/>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3670313"/>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168812"/>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9" name="Text Placeholder 24">
            <a:extLst>
              <a:ext uri="{FF2B5EF4-FFF2-40B4-BE49-F238E27FC236}">
                <a16:creationId xmlns:a16="http://schemas.microsoft.com/office/drawing/2014/main" id="{B7712930-9502-1746-8145-9044DE819662}"/>
              </a:ext>
            </a:extLst>
          </p:cNvPr>
          <p:cNvSpPr>
            <a:spLocks noGrp="1"/>
          </p:cNvSpPr>
          <p:nvPr>
            <p:ph type="body" sz="quarter" idx="24" hasCustomPrompt="1"/>
          </p:nvPr>
        </p:nvSpPr>
        <p:spPr>
          <a:xfrm>
            <a:off x="6400800" y="5195888"/>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50" name="Text Placeholder 2">
            <a:extLst>
              <a:ext uri="{FF2B5EF4-FFF2-40B4-BE49-F238E27FC236}">
                <a16:creationId xmlns:a16="http://schemas.microsoft.com/office/drawing/2014/main" id="{9B2156C2-D6F5-B94B-AAF1-8B7DB651799B}"/>
              </a:ext>
            </a:extLst>
          </p:cNvPr>
          <p:cNvSpPr>
            <a:spLocks noGrp="1"/>
          </p:cNvSpPr>
          <p:nvPr>
            <p:ph type="body" sz="quarter" idx="25" hasCustomPrompt="1"/>
          </p:nvPr>
        </p:nvSpPr>
        <p:spPr>
          <a:xfrm>
            <a:off x="6400690" y="5694387"/>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51" name="Text Placeholder 24">
            <a:extLst>
              <a:ext uri="{FF2B5EF4-FFF2-40B4-BE49-F238E27FC236}">
                <a16:creationId xmlns:a16="http://schemas.microsoft.com/office/drawing/2014/main" id="{24E98551-B0E8-FE45-8EC9-CEBA0B426CEB}"/>
              </a:ext>
            </a:extLst>
          </p:cNvPr>
          <p:cNvSpPr>
            <a:spLocks noGrp="1"/>
          </p:cNvSpPr>
          <p:nvPr>
            <p:ph type="body" sz="quarter" idx="14" hasCustomPrompt="1"/>
          </p:nvPr>
        </p:nvSpPr>
        <p:spPr>
          <a:xfrm>
            <a:off x="821217" y="576767"/>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Text Placeholder 26">
            <a:extLst>
              <a:ext uri="{FF2B5EF4-FFF2-40B4-BE49-F238E27FC236}">
                <a16:creationId xmlns:a16="http://schemas.microsoft.com/office/drawing/2014/main" id="{60AAB184-7816-A542-8885-80D330AB3CD6}"/>
              </a:ext>
            </a:extLst>
          </p:cNvPr>
          <p:cNvSpPr>
            <a:spLocks noGrp="1"/>
          </p:cNvSpPr>
          <p:nvPr>
            <p:ph type="body" sz="quarter" idx="15" hasCustomPrompt="1"/>
          </p:nvPr>
        </p:nvSpPr>
        <p:spPr>
          <a:xfrm>
            <a:off x="821217" y="3107775"/>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3" name="TextBox 52">
            <a:extLst>
              <a:ext uri="{FF2B5EF4-FFF2-40B4-BE49-F238E27FC236}">
                <a16:creationId xmlns:a16="http://schemas.microsoft.com/office/drawing/2014/main" id="{9B90DC7F-ABCB-8B48-84AD-BF0DA11A1C33}"/>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25975066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1_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18914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 name="Chart Placeholder 2">
            <a:extLst>
              <a:ext uri="{FF2B5EF4-FFF2-40B4-BE49-F238E27FC236}">
                <a16:creationId xmlns:a16="http://schemas.microsoft.com/office/drawing/2014/main" id="{26B452C4-7AB0-4B41-9C9A-0EF49A4C8E1C}"/>
              </a:ext>
            </a:extLst>
          </p:cNvPr>
          <p:cNvSpPr>
            <a:spLocks noGrp="1"/>
          </p:cNvSpPr>
          <p:nvPr>
            <p:ph type="chart" sz="quarter" idx="25"/>
          </p:nvPr>
        </p:nvSpPr>
        <p:spPr>
          <a:xfrm>
            <a:off x="6415088" y="2917825"/>
            <a:ext cx="5183187" cy="3330575"/>
          </a:xfrm>
          <a:prstGeom prst="rect">
            <a:avLst/>
          </a:prstGeom>
        </p:spPr>
        <p:txBody>
          <a:bodyPr/>
          <a:lstStyle/>
          <a:p>
            <a:endParaRPr lang="en-CA"/>
          </a:p>
        </p:txBody>
      </p:sp>
    </p:spTree>
    <p:extLst>
      <p:ext uri="{BB962C8B-B14F-4D97-AF65-F5344CB8AC3E}">
        <p14:creationId xmlns:p14="http://schemas.microsoft.com/office/powerpoint/2010/main" val="393370800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3079315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mp; 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844825"/>
            <a:ext cx="10972800" cy="4281341"/>
          </a:xfrm>
        </p:spPr>
        <p:txBody>
          <a:bodyPr/>
          <a:lstStyle>
            <a:lvl1pPr marL="514350" indent="-514350">
              <a:buFont typeface="+mj-lt"/>
              <a:buAutoNum type="arabicPeriod"/>
              <a:defRPr b="0" i="0">
                <a:latin typeface="Arial" panose="020B0604020202020204" pitchFamily="34" charset="0"/>
                <a:cs typeface="Arial" panose="020B0604020202020204" pitchFamily="34" charset="0"/>
              </a:defRPr>
            </a:lvl1pPr>
            <a:lvl2pPr marL="971550" indent="-514350">
              <a:buFont typeface="+mj-lt"/>
              <a:buAutoNum type="alphaLcPeriod"/>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65465646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Grid (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396486609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Grid (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id="{D877E254-C5E0-9346-914A-7D229BF0A607}"/>
              </a:ext>
            </a:extLst>
          </p:cNvPr>
          <p:cNvSpPr/>
          <p:nvPr/>
        </p:nvSpPr>
        <p:spPr>
          <a:xfrm>
            <a:off x="6248679" y="3455987"/>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9" name="Text Placeholder 31">
            <a:extLst>
              <a:ext uri="{FF2B5EF4-FFF2-40B4-BE49-F238E27FC236}">
                <a16:creationId xmlns:a16="http://schemas.microsoft.com/office/drawing/2014/main" id="{13A96871-B27F-F94F-9971-24E5AA137CC7}"/>
              </a:ext>
            </a:extLst>
          </p:cNvPr>
          <p:cNvSpPr>
            <a:spLocks noGrp="1"/>
          </p:cNvSpPr>
          <p:nvPr>
            <p:ph type="body" sz="quarter" idx="27" hasCustomPrompt="1"/>
          </p:nvPr>
        </p:nvSpPr>
        <p:spPr>
          <a:xfrm>
            <a:off x="6415405" y="3639795"/>
            <a:ext cx="5124450" cy="375335"/>
          </a:xfrm>
          <a:prstGeom prst="rect">
            <a:avLst/>
          </a:prstGeom>
        </p:spPr>
        <p:txBody>
          <a:bodyPr/>
          <a:lstStyle>
            <a:lvl1pPr marL="0" indent="0">
              <a:buNone/>
              <a:defRPr sz="1800">
                <a:latin typeface="+mj-lt"/>
              </a:defRPr>
            </a:lvl1pPr>
          </a:lstStyle>
          <a:p>
            <a:pPr lvl="0"/>
            <a:r>
              <a:rPr lang="en-US"/>
              <a:t>4. Lorem ipsum dolor sit </a:t>
            </a:r>
            <a:r>
              <a:rPr lang="en-US" err="1"/>
              <a:t>amet</a:t>
            </a:r>
            <a:endParaRPr lang="en-US"/>
          </a:p>
          <a:p>
            <a:pPr lvl="0"/>
            <a:endParaRPr lang="en-US"/>
          </a:p>
          <a:p>
            <a:pPr lvl="0"/>
            <a:endParaRPr lang="en-US"/>
          </a:p>
        </p:txBody>
      </p:sp>
      <p:sp>
        <p:nvSpPr>
          <p:cNvPr id="40" name="Text Placeholder 33">
            <a:extLst>
              <a:ext uri="{FF2B5EF4-FFF2-40B4-BE49-F238E27FC236}">
                <a16:creationId xmlns:a16="http://schemas.microsoft.com/office/drawing/2014/main" id="{EE1D93C6-F4DE-6D42-9E7E-6ACFE35A923C}"/>
              </a:ext>
            </a:extLst>
          </p:cNvPr>
          <p:cNvSpPr>
            <a:spLocks noGrp="1"/>
          </p:cNvSpPr>
          <p:nvPr>
            <p:ph type="body" sz="quarter" idx="28" hasCustomPrompt="1"/>
          </p:nvPr>
        </p:nvSpPr>
        <p:spPr>
          <a:xfrm>
            <a:off x="641540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58968753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imeline Horizontal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346509" y="1320184"/>
            <a:ext cx="12919514"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101981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101981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Box 15">
            <a:extLst>
              <a:ext uri="{FF2B5EF4-FFF2-40B4-BE49-F238E27FC236}">
                <a16:creationId xmlns:a16="http://schemas.microsoft.com/office/drawing/2014/main" id="{43CA2D48-9ABA-504F-B7DA-A49E88E56546}"/>
              </a:ext>
            </a:extLst>
          </p:cNvPr>
          <p:cNvSpPr txBox="1"/>
          <p:nvPr userDrawn="1"/>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11" name="Text Placeholder 24">
            <a:extLst>
              <a:ext uri="{FF2B5EF4-FFF2-40B4-BE49-F238E27FC236}">
                <a16:creationId xmlns:a16="http://schemas.microsoft.com/office/drawing/2014/main" id="{3CD3A84B-D5DC-4823-8CF0-CD5460EC89EC}"/>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04149065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meline Horizontal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67377" y="1320184"/>
            <a:ext cx="12640382"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CBBC45B4-1E15-FA46-8C21-1C7692FEB4A4}"/>
              </a:ext>
            </a:extLst>
          </p:cNvPr>
          <p:cNvSpPr/>
          <p:nvPr/>
        </p:nvSpPr>
        <p:spPr>
          <a:xfrm rot="16200000">
            <a:off x="6629798"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50546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50546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6575426" y="1671637"/>
            <a:ext cx="4778374"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6575426" y="2184399"/>
            <a:ext cx="4778374"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8" name="TextBox 17">
            <a:extLst>
              <a:ext uri="{FF2B5EF4-FFF2-40B4-BE49-F238E27FC236}">
                <a16:creationId xmlns:a16="http://schemas.microsoft.com/office/drawing/2014/main" id="{CBBAD35C-5AD8-AA4B-8F12-45AD4FD63771}"/>
              </a:ext>
            </a:extLst>
          </p:cNvPr>
          <p:cNvSpPr txBox="1"/>
          <p:nvPr userDrawn="1"/>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13" name="Text Placeholder 24">
            <a:extLst>
              <a:ext uri="{FF2B5EF4-FFF2-40B4-BE49-F238E27FC236}">
                <a16:creationId xmlns:a16="http://schemas.microsoft.com/office/drawing/2014/main" id="{371B3DEC-C739-4BE8-967A-960E38FCC682}"/>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416355840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imeline Horizontal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298383" y="1320184"/>
            <a:ext cx="12871388"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Oval 7">
            <a:extLst>
              <a:ext uri="{FF2B5EF4-FFF2-40B4-BE49-F238E27FC236}">
                <a16:creationId xmlns:a16="http://schemas.microsoft.com/office/drawing/2014/main" id="{73E2D75A-4DB5-9543-8C6A-9612E7DC8376}"/>
              </a:ext>
            </a:extLst>
          </p:cNvPr>
          <p:cNvSpPr/>
          <p:nvPr/>
        </p:nvSpPr>
        <p:spPr>
          <a:xfrm rot="16200000">
            <a:off x="4843463"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a:extLst>
              <a:ext uri="{FF2B5EF4-FFF2-40B4-BE49-F238E27FC236}">
                <a16:creationId xmlns:a16="http://schemas.microsoft.com/office/drawing/2014/main" id="{CBBC45B4-1E15-FA46-8C21-1C7692FEB4A4}"/>
              </a:ext>
            </a:extLst>
          </p:cNvPr>
          <p:cNvSpPr/>
          <p:nvPr/>
        </p:nvSpPr>
        <p:spPr>
          <a:xfrm rot="16200000">
            <a:off x="8581234"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a:extLst>
              <a:ext uri="{FF2B5EF4-FFF2-40B4-BE49-F238E27FC236}">
                <a16:creationId xmlns:a16="http://schemas.microsoft.com/office/drawing/2014/main" id="{DC83315D-BF27-5644-98E8-13CB887D9DC0}"/>
              </a:ext>
            </a:extLst>
          </p:cNvPr>
          <p:cNvSpPr txBox="1"/>
          <p:nvPr/>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0" name="Text Placeholder 26">
            <a:extLst>
              <a:ext uri="{FF2B5EF4-FFF2-40B4-BE49-F238E27FC236}">
                <a16:creationId xmlns:a16="http://schemas.microsoft.com/office/drawing/2014/main" id="{E40F1C53-8E8B-DF4F-B826-513D51EFD55A}"/>
              </a:ext>
            </a:extLst>
          </p:cNvPr>
          <p:cNvSpPr>
            <a:spLocks noGrp="1"/>
          </p:cNvSpPr>
          <p:nvPr>
            <p:ph type="body" sz="quarter" idx="15" hasCustomPrompt="1"/>
          </p:nvPr>
        </p:nvSpPr>
        <p:spPr>
          <a:xfrm>
            <a:off x="4843463"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1" name="Text Placeholder 28">
            <a:extLst>
              <a:ext uri="{FF2B5EF4-FFF2-40B4-BE49-F238E27FC236}">
                <a16:creationId xmlns:a16="http://schemas.microsoft.com/office/drawing/2014/main" id="{9F726C32-00DA-E643-9038-616D1A573FD8}"/>
              </a:ext>
            </a:extLst>
          </p:cNvPr>
          <p:cNvSpPr>
            <a:spLocks noGrp="1"/>
          </p:cNvSpPr>
          <p:nvPr>
            <p:ph type="body" sz="quarter" idx="16" hasCustomPrompt="1"/>
          </p:nvPr>
        </p:nvSpPr>
        <p:spPr>
          <a:xfrm>
            <a:off x="4843463"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8518526"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8518526"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 Placeholder 24">
            <a:extLst>
              <a:ext uri="{FF2B5EF4-FFF2-40B4-BE49-F238E27FC236}">
                <a16:creationId xmlns:a16="http://schemas.microsoft.com/office/drawing/2014/main" id="{04D88CAC-7382-46CA-AA0C-B5176D68CFBD}"/>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52459757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Stakeholder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EC9DD27-C578-D54D-8000-A2C4C3F37103}"/>
              </a:ext>
            </a:extLst>
          </p:cNvPr>
          <p:cNvSpPr>
            <a:spLocks noGrp="1"/>
          </p:cNvSpPr>
          <p:nvPr>
            <p:ph type="pic" sz="quarter" idx="25"/>
          </p:nvPr>
        </p:nvSpPr>
        <p:spPr>
          <a:xfrm>
            <a:off x="725306"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3" name="Slide Number Placeholder 2">
            <a:extLst>
              <a:ext uri="{FF2B5EF4-FFF2-40B4-BE49-F238E27FC236}">
                <a16:creationId xmlns:a16="http://schemas.microsoft.com/office/drawing/2014/main" id="{40828E6D-4069-B44A-B29C-94D0EB694950}"/>
              </a:ext>
            </a:extLst>
          </p:cNvPr>
          <p:cNvSpPr>
            <a:spLocks noGrp="1"/>
          </p:cNvSpPr>
          <p:nvPr>
            <p:ph type="sldNum" sz="quarter" idx="10"/>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7" name="Text Placeholder 6">
            <a:extLst>
              <a:ext uri="{FF2B5EF4-FFF2-40B4-BE49-F238E27FC236}">
                <a16:creationId xmlns:a16="http://schemas.microsoft.com/office/drawing/2014/main" id="{6AB18299-6B7C-C748-8CFA-4BB24B7F3371}"/>
              </a:ext>
            </a:extLst>
          </p:cNvPr>
          <p:cNvSpPr>
            <a:spLocks noGrp="1"/>
          </p:cNvSpPr>
          <p:nvPr>
            <p:ph type="body" sz="quarter" idx="22" hasCustomPrompt="1"/>
          </p:nvPr>
        </p:nvSpPr>
        <p:spPr>
          <a:xfrm>
            <a:off x="725761"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18" name="Rectangle 17">
            <a:extLst>
              <a:ext uri="{FF2B5EF4-FFF2-40B4-BE49-F238E27FC236}">
                <a16:creationId xmlns:a16="http://schemas.microsoft.com/office/drawing/2014/main" id="{F1669BED-7142-1742-85CE-51CA1B935AE4}"/>
              </a:ext>
            </a:extLst>
          </p:cNvPr>
          <p:cNvSpPr/>
          <p:nvPr/>
        </p:nvSpPr>
        <p:spPr>
          <a:xfrm>
            <a:off x="725307"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Text Placeholder 2">
            <a:extLst>
              <a:ext uri="{FF2B5EF4-FFF2-40B4-BE49-F238E27FC236}">
                <a16:creationId xmlns:a16="http://schemas.microsoft.com/office/drawing/2014/main" id="{885D0BAC-D132-AF45-B952-340044D34446}"/>
              </a:ext>
            </a:extLst>
          </p:cNvPr>
          <p:cNvSpPr>
            <a:spLocks noGrp="1"/>
          </p:cNvSpPr>
          <p:nvPr>
            <p:ph type="body" sz="quarter" idx="16" hasCustomPrompt="1"/>
          </p:nvPr>
        </p:nvSpPr>
        <p:spPr>
          <a:xfrm>
            <a:off x="831289"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46" name="Text Placeholder 4">
            <a:extLst>
              <a:ext uri="{FF2B5EF4-FFF2-40B4-BE49-F238E27FC236}">
                <a16:creationId xmlns:a16="http://schemas.microsoft.com/office/drawing/2014/main" id="{011470A6-865C-7149-8B60-3AF38B157807}"/>
              </a:ext>
            </a:extLst>
          </p:cNvPr>
          <p:cNvSpPr>
            <a:spLocks noGrp="1"/>
          </p:cNvSpPr>
          <p:nvPr>
            <p:ph type="body" sz="quarter" idx="17" hasCustomPrompt="1"/>
          </p:nvPr>
        </p:nvSpPr>
        <p:spPr>
          <a:xfrm>
            <a:off x="831289"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55" name="Picture Placeholder 8">
            <a:extLst>
              <a:ext uri="{FF2B5EF4-FFF2-40B4-BE49-F238E27FC236}">
                <a16:creationId xmlns:a16="http://schemas.microsoft.com/office/drawing/2014/main" id="{2417795C-1A8B-4C4C-A74B-398F03ADE99D}"/>
              </a:ext>
            </a:extLst>
          </p:cNvPr>
          <p:cNvSpPr>
            <a:spLocks noGrp="1"/>
          </p:cNvSpPr>
          <p:nvPr>
            <p:ph type="pic" sz="quarter" idx="26"/>
          </p:nvPr>
        </p:nvSpPr>
        <p:spPr>
          <a:xfrm>
            <a:off x="4470433"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56" name="Text Placeholder 6">
            <a:extLst>
              <a:ext uri="{FF2B5EF4-FFF2-40B4-BE49-F238E27FC236}">
                <a16:creationId xmlns:a16="http://schemas.microsoft.com/office/drawing/2014/main" id="{09E677B0-6068-4440-BA7A-FE4BB8990855}"/>
              </a:ext>
            </a:extLst>
          </p:cNvPr>
          <p:cNvSpPr>
            <a:spLocks noGrp="1"/>
          </p:cNvSpPr>
          <p:nvPr>
            <p:ph type="body" sz="quarter" idx="27" hasCustomPrompt="1"/>
          </p:nvPr>
        </p:nvSpPr>
        <p:spPr>
          <a:xfrm>
            <a:off x="4470888"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57" name="Rectangle 56">
            <a:extLst>
              <a:ext uri="{FF2B5EF4-FFF2-40B4-BE49-F238E27FC236}">
                <a16:creationId xmlns:a16="http://schemas.microsoft.com/office/drawing/2014/main" id="{37114EA6-8532-8F4F-ABD6-C16E91E3DC85}"/>
              </a:ext>
            </a:extLst>
          </p:cNvPr>
          <p:cNvSpPr/>
          <p:nvPr userDrawn="1"/>
        </p:nvSpPr>
        <p:spPr>
          <a:xfrm>
            <a:off x="4470434"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Text Placeholder 2">
            <a:extLst>
              <a:ext uri="{FF2B5EF4-FFF2-40B4-BE49-F238E27FC236}">
                <a16:creationId xmlns:a16="http://schemas.microsoft.com/office/drawing/2014/main" id="{D718D73B-F767-7043-966B-F089F2CA7A84}"/>
              </a:ext>
            </a:extLst>
          </p:cNvPr>
          <p:cNvSpPr>
            <a:spLocks noGrp="1"/>
          </p:cNvSpPr>
          <p:nvPr>
            <p:ph type="body" sz="quarter" idx="28" hasCustomPrompt="1"/>
          </p:nvPr>
        </p:nvSpPr>
        <p:spPr>
          <a:xfrm>
            <a:off x="4576416"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59" name="Text Placeholder 4">
            <a:extLst>
              <a:ext uri="{FF2B5EF4-FFF2-40B4-BE49-F238E27FC236}">
                <a16:creationId xmlns:a16="http://schemas.microsoft.com/office/drawing/2014/main" id="{978360E3-D66A-F843-B8CA-E2AC692944FA}"/>
              </a:ext>
            </a:extLst>
          </p:cNvPr>
          <p:cNvSpPr>
            <a:spLocks noGrp="1"/>
          </p:cNvSpPr>
          <p:nvPr>
            <p:ph type="body" sz="quarter" idx="29" hasCustomPrompt="1"/>
          </p:nvPr>
        </p:nvSpPr>
        <p:spPr>
          <a:xfrm>
            <a:off x="4576416"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60" name="Picture Placeholder 8">
            <a:extLst>
              <a:ext uri="{FF2B5EF4-FFF2-40B4-BE49-F238E27FC236}">
                <a16:creationId xmlns:a16="http://schemas.microsoft.com/office/drawing/2014/main" id="{6E477342-634B-9A4C-BE43-6292B21CE50E}"/>
              </a:ext>
            </a:extLst>
          </p:cNvPr>
          <p:cNvSpPr>
            <a:spLocks noGrp="1"/>
          </p:cNvSpPr>
          <p:nvPr>
            <p:ph type="pic" sz="quarter" idx="30"/>
          </p:nvPr>
        </p:nvSpPr>
        <p:spPr>
          <a:xfrm>
            <a:off x="8218032"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61" name="Text Placeholder 6">
            <a:extLst>
              <a:ext uri="{FF2B5EF4-FFF2-40B4-BE49-F238E27FC236}">
                <a16:creationId xmlns:a16="http://schemas.microsoft.com/office/drawing/2014/main" id="{173411A5-B980-B542-9EBF-7BD23DE5A30C}"/>
              </a:ext>
            </a:extLst>
          </p:cNvPr>
          <p:cNvSpPr>
            <a:spLocks noGrp="1"/>
          </p:cNvSpPr>
          <p:nvPr>
            <p:ph type="body" sz="quarter" idx="31" hasCustomPrompt="1"/>
          </p:nvPr>
        </p:nvSpPr>
        <p:spPr>
          <a:xfrm>
            <a:off x="8218487"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62" name="Rectangle 61">
            <a:extLst>
              <a:ext uri="{FF2B5EF4-FFF2-40B4-BE49-F238E27FC236}">
                <a16:creationId xmlns:a16="http://schemas.microsoft.com/office/drawing/2014/main" id="{F7DB41B6-83EA-6347-A36B-5E64E41B6F8B}"/>
              </a:ext>
            </a:extLst>
          </p:cNvPr>
          <p:cNvSpPr/>
          <p:nvPr userDrawn="1"/>
        </p:nvSpPr>
        <p:spPr>
          <a:xfrm>
            <a:off x="8218033"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Text Placeholder 2">
            <a:extLst>
              <a:ext uri="{FF2B5EF4-FFF2-40B4-BE49-F238E27FC236}">
                <a16:creationId xmlns:a16="http://schemas.microsoft.com/office/drawing/2014/main" id="{2F7DBCC8-F6A5-214A-929C-5904E17F668E}"/>
              </a:ext>
            </a:extLst>
          </p:cNvPr>
          <p:cNvSpPr>
            <a:spLocks noGrp="1"/>
          </p:cNvSpPr>
          <p:nvPr>
            <p:ph type="body" sz="quarter" idx="32" hasCustomPrompt="1"/>
          </p:nvPr>
        </p:nvSpPr>
        <p:spPr>
          <a:xfrm>
            <a:off x="8324015"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64" name="Text Placeholder 4">
            <a:extLst>
              <a:ext uri="{FF2B5EF4-FFF2-40B4-BE49-F238E27FC236}">
                <a16:creationId xmlns:a16="http://schemas.microsoft.com/office/drawing/2014/main" id="{7A8C35B3-992F-754C-A530-C1A471451159}"/>
              </a:ext>
            </a:extLst>
          </p:cNvPr>
          <p:cNvSpPr>
            <a:spLocks noGrp="1"/>
          </p:cNvSpPr>
          <p:nvPr>
            <p:ph type="body" sz="quarter" idx="33" hasCustomPrompt="1"/>
          </p:nvPr>
        </p:nvSpPr>
        <p:spPr>
          <a:xfrm>
            <a:off x="8324015"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Tree>
    <p:extLst>
      <p:ext uri="{BB962C8B-B14F-4D97-AF65-F5344CB8AC3E}">
        <p14:creationId xmlns:p14="http://schemas.microsoft.com/office/powerpoint/2010/main" val="317909273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1_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endParaRPr lang="en-US"/>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Facilitator Name	</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7"/>
            <a:ext cx="5642883" cy="2574687"/>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Contact Coordinates</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Telfer Executive Programs</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334990441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614AB0DD-8848-4A4F-8C12-3DF41477934B}" type="slidenum">
              <a:rPr lang="en-CA" smtClean="0"/>
              <a:pPr>
                <a:defRPr/>
              </a:pPr>
              <a:t>‹#›</a:t>
            </a:fld>
            <a:endParaRPr lang="en-CA"/>
          </a:p>
        </p:txBody>
      </p:sp>
    </p:spTree>
    <p:extLst>
      <p:ext uri="{BB962C8B-B14F-4D97-AF65-F5344CB8AC3E}">
        <p14:creationId xmlns:p14="http://schemas.microsoft.com/office/powerpoint/2010/main" val="3289216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tex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6179671"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Tree>
    <p:extLst>
      <p:ext uri="{BB962C8B-B14F-4D97-AF65-F5344CB8AC3E}">
        <p14:creationId xmlns:p14="http://schemas.microsoft.com/office/powerpoint/2010/main" val="3168073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tex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2702091"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3791745" y="1916833"/>
            <a:ext cx="7778316"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Tree>
    <p:extLst>
      <p:ext uri="{BB962C8B-B14F-4D97-AF65-F5344CB8AC3E}">
        <p14:creationId xmlns:p14="http://schemas.microsoft.com/office/powerpoint/2010/main" val="2676998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dirty="0"/>
          </a:p>
        </p:txBody>
      </p:sp>
      <p:sp>
        <p:nvSpPr>
          <p:cNvPr id="8" name="Table Placeholder 7">
            <a:extLst>
              <a:ext uri="{FF2B5EF4-FFF2-40B4-BE49-F238E27FC236}">
                <a16:creationId xmlns:a16="http://schemas.microsoft.com/office/drawing/2014/main" id="{C15ACE54-A63F-4918-A8C4-90DD97737CBF}"/>
              </a:ext>
            </a:extLst>
          </p:cNvPr>
          <p:cNvSpPr>
            <a:spLocks noGrp="1"/>
          </p:cNvSpPr>
          <p:nvPr>
            <p:ph type="tbl" sz="quarter" idx="13"/>
          </p:nvPr>
        </p:nvSpPr>
        <p:spPr>
          <a:xfrm>
            <a:off x="1199456" y="1916832"/>
            <a:ext cx="9601067" cy="3816424"/>
          </a:xfrm>
        </p:spPr>
        <p:txBody>
          <a:bodyPr/>
          <a:lstStyle/>
          <a:p>
            <a:r>
              <a:rPr lang="en-US"/>
              <a:t>Click icon to add table</a:t>
            </a:r>
            <a:endParaRPr lang="en-CA"/>
          </a:p>
        </p:txBody>
      </p:sp>
    </p:spTree>
    <p:extLst>
      <p:ext uri="{BB962C8B-B14F-4D97-AF65-F5344CB8AC3E}">
        <p14:creationId xmlns:p14="http://schemas.microsoft.com/office/powerpoint/2010/main" val="3854974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273141" cy="566738"/>
          </a:xfrm>
        </p:spPr>
        <p:txBody>
          <a:bodyPr anchor="b">
            <a:noAutofit/>
          </a:bodyPr>
          <a:lstStyle>
            <a:lvl1pPr algn="l">
              <a:defRPr sz="44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43339" y="1772816"/>
            <a:ext cx="11905323"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738429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7541" y="5013176"/>
            <a:ext cx="8352928" cy="566738"/>
          </a:xfrm>
        </p:spPr>
        <p:txBody>
          <a:bodyPr anchor="b">
            <a:noAutofit/>
          </a:bodyPr>
          <a:lstStyle>
            <a:lvl1pPr algn="ctr">
              <a:defRPr sz="32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438400" y="764704"/>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120547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dirty="0"/>
          </a:p>
        </p:txBody>
      </p:sp>
    </p:spTree>
    <p:extLst>
      <p:ext uri="{BB962C8B-B14F-4D97-AF65-F5344CB8AC3E}">
        <p14:creationId xmlns:p14="http://schemas.microsoft.com/office/powerpoint/2010/main" val="2884949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4208456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2819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095AD4D1-BCA3-4F46-8324-0CF4492578F8}"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3008375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05249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856043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539576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719403" y="28923"/>
            <a:ext cx="10561173" cy="764704"/>
          </a:xfrm>
        </p:spPr>
        <p:txBody>
          <a:bodyPr>
            <a:noAutofit/>
          </a:bodyPr>
          <a:lstStyle>
            <a:lvl1pPr algn="l">
              <a:defRPr sz="4400" b="0">
                <a:solidFill>
                  <a:schemeClr val="tx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285264871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25600" y="1447800"/>
            <a:ext cx="985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lvl1pPr eaLnBrk="1" hangingPunct="1">
              <a:defRPr/>
            </a:lvl1pPr>
          </a:lstStyle>
          <a:p>
            <a:pPr algn="ctr" fontAlgn="base">
              <a:spcBef>
                <a:spcPct val="0"/>
              </a:spcBef>
              <a:spcAft>
                <a:spcPct val="0"/>
              </a:spcAft>
              <a:defRPr/>
            </a:pPr>
            <a:fld id="{1F999043-F910-40A9-BC0C-DEC62943FB9C}" type="slidenum">
              <a:rPr lang="en-CA" sz="1400" smtClean="0">
                <a:solidFill>
                  <a:srgbClr val="7C6A55"/>
                </a:solidFill>
                <a:latin typeface="Verdana" panose="020B0604030504040204" pitchFamily="34" charset="0"/>
                <a:ea typeface="Geneva" pitchFamily="-96" charset="-128"/>
                <a:cs typeface="+mn-cs"/>
              </a:rPr>
              <a:pPr algn="ctr" fontAlgn="base">
                <a:spcBef>
                  <a:spcPct val="0"/>
                </a:spcBef>
                <a:spcAft>
                  <a:spcPct val="0"/>
                </a:spcAft>
                <a:defRPr/>
              </a:pPr>
              <a:t>‹#›</a:t>
            </a:fld>
            <a:endParaRPr lang="en-CA" sz="1400">
              <a:solidFill>
                <a:srgbClr val="7C6A55"/>
              </a:solidFill>
              <a:latin typeface="Verdana" panose="020B0604030504040204" pitchFamily="34" charset="0"/>
              <a:ea typeface="Geneva" pitchFamily="-96" charset="-128"/>
              <a:cs typeface="+mn-cs"/>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1" y="6324600"/>
            <a:ext cx="1663700" cy="2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214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Exercise Call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defRPr/>
            </a:pPr>
            <a:fld id="{772C2BFC-8C8B-48C1-A471-6C4ADB4F70F0}" type="slidenum">
              <a:rPr lang="en-US" sz="1400" smtClean="0">
                <a:solidFill>
                  <a:srgbClr val="7C6A55"/>
                </a:solidFill>
                <a:latin typeface="Verdana"/>
                <a:ea typeface="Geneva"/>
                <a:cs typeface="+mn-cs"/>
              </a:rPr>
              <a:pPr algn="ctr">
                <a:defRPr/>
              </a:pPr>
              <a:t>‹#›</a:t>
            </a:fld>
            <a:endParaRPr lang="en-US" sz="1400">
              <a:solidFill>
                <a:srgbClr val="7C6A55"/>
              </a:solidFill>
              <a:latin typeface="Verdana"/>
              <a:ea typeface="Geneva"/>
              <a:cs typeface="+mn-cs"/>
            </a:endParaRPr>
          </a:p>
        </p:txBody>
      </p:sp>
      <p:sp>
        <p:nvSpPr>
          <p:cNvPr id="21" name="Text Placeholder 20"/>
          <p:cNvSpPr>
            <a:spLocks noGrp="1"/>
          </p:cNvSpPr>
          <p:nvPr>
            <p:ph type="body" sz="quarter" idx="13"/>
          </p:nvPr>
        </p:nvSpPr>
        <p:spPr>
          <a:xfrm>
            <a:off x="3986380" y="550493"/>
            <a:ext cx="8000408" cy="5390734"/>
          </a:xfrm>
        </p:spPr>
        <p:txBody>
          <a:bodyPr anchor="ctr">
            <a:normAutofit/>
          </a:bodyPr>
          <a:lstStyle>
            <a:lvl1pPr marL="0" indent="0" algn="ctr">
              <a:buFont typeface="Arial" panose="020B0604020202020204" pitchFamily="34" charset="0"/>
              <a:buNone/>
              <a:defRPr sz="4050"/>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US" dirty="0"/>
              <a:t>Edit Master text styles</a:t>
            </a:r>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03"/>
            <a:ext cx="3779520" cy="6848794"/>
          </a:xfrm>
          <a:prstGeom prst="rect">
            <a:avLst/>
          </a:prstGeom>
        </p:spPr>
      </p:pic>
      <p:sp>
        <p:nvSpPr>
          <p:cNvPr id="32" name="Rectangle 31" descr="© pressmaster - Fotolia&#10;Licensed by Scrum.org from Adobe Stock&#10;Image ID: 87070391"/>
          <p:cNvSpPr/>
          <p:nvPr userDrawn="1"/>
        </p:nvSpPr>
        <p:spPr>
          <a:xfrm>
            <a:off x="0" y="0"/>
            <a:ext cx="3779520" cy="68580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Verdana"/>
              <a:ea typeface="Geneva"/>
              <a:cs typeface="+mn-cs"/>
            </a:endParaRPr>
          </a:p>
        </p:txBody>
      </p:sp>
      <p:sp>
        <p:nvSpPr>
          <p:cNvPr id="33" name="TextBox 32"/>
          <p:cNvSpPr txBox="1"/>
          <p:nvPr userDrawn="1"/>
        </p:nvSpPr>
        <p:spPr>
          <a:xfrm>
            <a:off x="0" y="86434"/>
            <a:ext cx="3781168"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7C6A55">
                    <a:lumMod val="65000"/>
                    <a:lumOff val="35000"/>
                  </a:srgbClr>
                </a:solidFill>
                <a:effectLst/>
                <a:uLnTx/>
                <a:uFillTx/>
                <a:latin typeface="Verdana"/>
                <a:ea typeface="Geneva"/>
                <a:cs typeface="+mn-cs"/>
              </a:rPr>
              <a:t>Exercise</a:t>
            </a:r>
          </a:p>
        </p:txBody>
      </p:sp>
      <p:cxnSp>
        <p:nvCxnSpPr>
          <p:cNvPr id="34" name="Straight Connector 33"/>
          <p:cNvCxnSpPr/>
          <p:nvPr userDrawn="1"/>
        </p:nvCxnSpPr>
        <p:spPr>
          <a:xfrm>
            <a:off x="0" y="550492"/>
            <a:ext cx="37811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Oval 34"/>
          <p:cNvSpPr/>
          <p:nvPr userDrawn="1"/>
        </p:nvSpPr>
        <p:spPr>
          <a:xfrm>
            <a:off x="1037968" y="4235995"/>
            <a:ext cx="1705232" cy="1705232"/>
          </a:xfrm>
          <a:prstGeom prst="ellipse">
            <a:avLst/>
          </a:prstGeom>
          <a:gradFill flip="none" rotWithShape="1">
            <a:gsLst>
              <a:gs pos="0">
                <a:srgbClr val="359CD7"/>
              </a:gs>
              <a:gs pos="100000">
                <a:srgbClr val="65E3CC"/>
              </a:gs>
            </a:gsLst>
            <a:lin ang="13500000" scaled="1"/>
            <a:tileRect/>
          </a:gradFill>
          <a:ln>
            <a:noFill/>
          </a:ln>
        </p:spPr>
        <p:style>
          <a:lnRef idx="1">
            <a:schemeClr val="accent2"/>
          </a:lnRef>
          <a:fillRef idx="3">
            <a:schemeClr val="accent2"/>
          </a:fillRef>
          <a:effectRef idx="2">
            <a:schemeClr val="accent2"/>
          </a:effectRef>
          <a:fontRef idx="minor">
            <a:schemeClr val="lt1"/>
          </a:fontRef>
        </p:style>
        <p:txBody>
          <a:bodyPr lIns="685800" tIns="68580" rIns="0" bIns="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FFFFFF"/>
              </a:solidFill>
              <a:effectLst/>
              <a:uLnTx/>
              <a:uFillTx/>
              <a:latin typeface="Verdana"/>
              <a:ea typeface="Ebrima" panose="02000000000000000000" pitchFamily="2" charset="0"/>
              <a:cs typeface="Ebrima" panose="02000000000000000000" pitchFamily="2" charset="0"/>
            </a:endParaRPr>
          </a:p>
        </p:txBody>
      </p:sp>
      <p:sp>
        <p:nvSpPr>
          <p:cNvPr id="36" name="Title 16"/>
          <p:cNvSpPr>
            <a:spLocks noGrp="1"/>
          </p:cNvSpPr>
          <p:nvPr>
            <p:ph type="title"/>
          </p:nvPr>
        </p:nvSpPr>
        <p:spPr>
          <a:xfrm>
            <a:off x="120558" y="636926"/>
            <a:ext cx="3540051" cy="1534774"/>
          </a:xfrm>
        </p:spPr>
        <p:txBody>
          <a:bodyPr anchor="t" anchorCtr="0">
            <a:normAutofit/>
          </a:bodyPr>
          <a:lstStyle>
            <a:lvl1pPr algn="ctr">
              <a:defRPr sz="2700"/>
            </a:lvl1pPr>
          </a:lstStyle>
          <a:p>
            <a:r>
              <a:rPr lang="en-US" dirty="0"/>
              <a:t>Click to edit Master title style</a:t>
            </a:r>
          </a:p>
        </p:txBody>
      </p:sp>
      <p:sp>
        <p:nvSpPr>
          <p:cNvPr id="37" name="Text Placeholder 18"/>
          <p:cNvSpPr>
            <a:spLocks noGrp="1"/>
          </p:cNvSpPr>
          <p:nvPr>
            <p:ph type="body" sz="quarter" idx="12" hasCustomPrompt="1"/>
          </p:nvPr>
        </p:nvSpPr>
        <p:spPr>
          <a:xfrm>
            <a:off x="1262832" y="4512693"/>
            <a:ext cx="1253857" cy="885278"/>
          </a:xfrm>
        </p:spPr>
        <p:txBody>
          <a:bodyPr>
            <a:noAutofit/>
          </a:bodyPr>
          <a:lstStyle>
            <a:lvl1pPr marL="0" indent="0" algn="ctr">
              <a:buNone/>
              <a:defRPr sz="5100">
                <a:solidFill>
                  <a:schemeClr val="bg1"/>
                </a:solidFill>
              </a:defRPr>
            </a:lvl1pPr>
          </a:lstStyle>
          <a:p>
            <a:pPr lvl="0"/>
            <a:r>
              <a:rPr lang="en-US" dirty="0"/>
              <a:t>15</a:t>
            </a:r>
          </a:p>
        </p:txBody>
      </p:sp>
      <p:sp>
        <p:nvSpPr>
          <p:cNvPr id="38" name="Text Placeholder 25"/>
          <p:cNvSpPr>
            <a:spLocks noGrp="1"/>
          </p:cNvSpPr>
          <p:nvPr>
            <p:ph type="body" sz="quarter" idx="15" hasCustomPrompt="1"/>
          </p:nvPr>
        </p:nvSpPr>
        <p:spPr>
          <a:xfrm>
            <a:off x="120651" y="2741380"/>
            <a:ext cx="3540125" cy="1077220"/>
          </a:xfrm>
        </p:spPr>
        <p:txBody>
          <a:bodyPr>
            <a:normAutofit/>
          </a:bodyPr>
          <a:lstStyle>
            <a:lvl1pPr marL="0" indent="0">
              <a:buNone/>
              <a:defRPr sz="1350" b="1" i="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PURPOSE (optional)</a:t>
            </a:r>
          </a:p>
        </p:txBody>
      </p:sp>
      <p:sp>
        <p:nvSpPr>
          <p:cNvPr id="39" name="TextBox 38"/>
          <p:cNvSpPr txBox="1"/>
          <p:nvPr userDrawn="1"/>
        </p:nvSpPr>
        <p:spPr>
          <a:xfrm>
            <a:off x="1176794" y="5370661"/>
            <a:ext cx="1434799"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Verdana"/>
                <a:ea typeface="Geneva"/>
                <a:cs typeface="+mn-cs"/>
              </a:rPr>
              <a:t>minutes</a:t>
            </a:r>
          </a:p>
        </p:txBody>
      </p:sp>
      <p:pic>
        <p:nvPicPr>
          <p:cNvPr id="15" name="Picture 14">
            <a:extLst>
              <a:ext uri="{FF2B5EF4-FFF2-40B4-BE49-F238E27FC236}">
                <a16:creationId xmlns:a16="http://schemas.microsoft.com/office/drawing/2014/main" id="{81E7ACAC-DB02-F041-AE40-FDCBF2AFC2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408" y="6409061"/>
            <a:ext cx="2108701" cy="351831"/>
          </a:xfrm>
          <a:prstGeom prst="rect">
            <a:avLst/>
          </a:prstGeom>
        </p:spPr>
      </p:pic>
    </p:spTree>
    <p:extLst>
      <p:ext uri="{BB962C8B-B14F-4D97-AF65-F5344CB8AC3E}">
        <p14:creationId xmlns:p14="http://schemas.microsoft.com/office/powerpoint/2010/main" val="399377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Footer Placeholder 4">
            <a:extLst>
              <a:ext uri="{FF2B5EF4-FFF2-40B4-BE49-F238E27FC236}">
                <a16:creationId xmlns:a16="http://schemas.microsoft.com/office/drawing/2014/main" id="{A2CE9121-7565-4A75-A29A-A50C29C5A140}"/>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8418C6BF-BAF4-4353-B16E-60D82510C29C}"/>
              </a:ext>
            </a:extLst>
          </p:cNvPr>
          <p:cNvSpPr>
            <a:spLocks noGrp="1"/>
          </p:cNvSpPr>
          <p:nvPr>
            <p:ph type="sldNum" sz="quarter" idx="11"/>
          </p:nvPr>
        </p:nvSpPr>
        <p:spPr/>
        <p:txBody>
          <a:bodyPr/>
          <a:lstStyle>
            <a:lvl1pPr>
              <a:defRPr smtClean="0"/>
            </a:lvl1pPr>
          </a:lstStyle>
          <a:p>
            <a:pPr>
              <a:defRPr/>
            </a:pPr>
            <a:fld id="{76B8E30D-0812-4C81-9F78-C36378A40B74}" type="slidenum">
              <a:rPr lang="en-CA" altLang="en-US"/>
              <a:pPr>
                <a:defRPr/>
              </a:pPr>
              <a:t>‹#›</a:t>
            </a:fld>
            <a:endParaRPr lang="en-CA" altLang="en-US"/>
          </a:p>
        </p:txBody>
      </p:sp>
    </p:spTree>
    <p:extLst>
      <p:ext uri="{BB962C8B-B14F-4D97-AF65-F5344CB8AC3E}">
        <p14:creationId xmlns:p14="http://schemas.microsoft.com/office/powerpoint/2010/main" val="25782545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174E94F-D0D1-4DC8-A1FA-973A0E7EA7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1" y="6413501"/>
            <a:ext cx="166581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0A0F0B6-1079-4ED3-801A-5AE9A8A31DE2}"/>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5">
            <a:extLst>
              <a:ext uri="{FF2B5EF4-FFF2-40B4-BE49-F238E27FC236}">
                <a16:creationId xmlns:a16="http://schemas.microsoft.com/office/drawing/2014/main" id="{69C1E39F-7DD3-465F-A36A-9166FB9D282A}"/>
              </a:ext>
            </a:extLst>
          </p:cNvPr>
          <p:cNvSpPr>
            <a:spLocks noGrp="1"/>
          </p:cNvSpPr>
          <p:nvPr>
            <p:ph type="sldNum" sz="quarter" idx="11"/>
          </p:nvPr>
        </p:nvSpPr>
        <p:spPr/>
        <p:txBody>
          <a:bodyPr/>
          <a:lstStyle>
            <a:lvl1pPr>
              <a:defRPr smtClean="0"/>
            </a:lvl1pPr>
          </a:lstStyle>
          <a:p>
            <a:pPr>
              <a:defRPr/>
            </a:pPr>
            <a:fld id="{00FBBF23-98BC-44B1-884A-21687B25BE0D}" type="slidenum">
              <a:rPr lang="en-CA" altLang="en-US"/>
              <a:pPr>
                <a:defRPr/>
              </a:pPr>
              <a:t>‹#›</a:t>
            </a:fld>
            <a:endParaRPr lang="en-CA" altLang="en-US"/>
          </a:p>
        </p:txBody>
      </p:sp>
    </p:spTree>
    <p:extLst>
      <p:ext uri="{BB962C8B-B14F-4D97-AF65-F5344CB8AC3E}">
        <p14:creationId xmlns:p14="http://schemas.microsoft.com/office/powerpoint/2010/main" val="315435444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b="0" i="0">
                <a:solidFill>
                  <a:schemeClr val="tx1">
                    <a:tint val="75000"/>
                  </a:schemeClr>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169DB789-FC08-47FD-BFEF-12019A077AE6}"/>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97638ECF-5758-4B3D-8486-5F2119E9FBF0}"/>
              </a:ext>
            </a:extLst>
          </p:cNvPr>
          <p:cNvSpPr>
            <a:spLocks noGrp="1"/>
          </p:cNvSpPr>
          <p:nvPr>
            <p:ph type="sldNum" sz="quarter" idx="11"/>
          </p:nvPr>
        </p:nvSpPr>
        <p:spPr/>
        <p:txBody>
          <a:bodyPr/>
          <a:lstStyle>
            <a:lvl1pPr>
              <a:defRPr smtClean="0"/>
            </a:lvl1pPr>
          </a:lstStyle>
          <a:p>
            <a:pPr>
              <a:defRPr/>
            </a:pPr>
            <a:fld id="{16D9B793-7A8B-4AC9-B223-6DE4D046A5B6}" type="slidenum">
              <a:rPr lang="en-CA" altLang="en-US"/>
              <a:pPr>
                <a:defRPr/>
              </a:pPr>
              <a:t>‹#›</a:t>
            </a:fld>
            <a:endParaRPr lang="en-CA" altLang="en-US"/>
          </a:p>
        </p:txBody>
      </p:sp>
    </p:spTree>
    <p:extLst>
      <p:ext uri="{BB962C8B-B14F-4D97-AF65-F5344CB8AC3E}">
        <p14:creationId xmlns:p14="http://schemas.microsoft.com/office/powerpoint/2010/main" val="49458287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100" b="0" i="0">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a:defRPr sz="1500" b="0" i="0">
                <a:latin typeface="Arial" panose="020B0604020202020204" pitchFamily="34" charset="0"/>
                <a:cs typeface="Arial" panose="020B0604020202020204" pitchFamily="34" charset="0"/>
              </a:defRPr>
            </a:lvl3pPr>
            <a:lvl4pPr>
              <a:defRPr sz="1350" b="0" i="0">
                <a:latin typeface="Arial" panose="020B0604020202020204" pitchFamily="34" charset="0"/>
                <a:cs typeface="Arial" panose="020B0604020202020204" pitchFamily="34" charset="0"/>
              </a:defRPr>
            </a:lvl4pPr>
            <a:lvl5pPr>
              <a:defRPr sz="1350" b="0" i="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b="0" i="0">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a:defRPr sz="1500" b="0" i="0">
                <a:latin typeface="Arial" panose="020B0604020202020204" pitchFamily="34" charset="0"/>
                <a:cs typeface="Arial" panose="020B0604020202020204" pitchFamily="34" charset="0"/>
              </a:defRPr>
            </a:lvl3pPr>
            <a:lvl4pPr>
              <a:defRPr sz="1350" b="0" i="0">
                <a:latin typeface="Arial" panose="020B0604020202020204" pitchFamily="34" charset="0"/>
                <a:cs typeface="Arial" panose="020B0604020202020204" pitchFamily="34" charset="0"/>
              </a:defRPr>
            </a:lvl4pPr>
            <a:lvl5pPr>
              <a:defRPr sz="1350" b="0" i="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993F88B0-CDE1-4A9F-BAD5-41F797A8EA41}"/>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5F04C9E4-BB6A-4404-8691-5C3698D60AAC}"/>
              </a:ext>
            </a:extLst>
          </p:cNvPr>
          <p:cNvSpPr>
            <a:spLocks noGrp="1"/>
          </p:cNvSpPr>
          <p:nvPr>
            <p:ph type="sldNum" sz="quarter" idx="11"/>
          </p:nvPr>
        </p:nvSpPr>
        <p:spPr/>
        <p:txBody>
          <a:bodyPr/>
          <a:lstStyle>
            <a:lvl1pPr>
              <a:defRPr smtClean="0"/>
            </a:lvl1pPr>
          </a:lstStyle>
          <a:p>
            <a:pPr>
              <a:defRPr/>
            </a:pPr>
            <a:fld id="{49DCD069-A9C3-4040-B0CE-091652B2624C}" type="slidenum">
              <a:rPr lang="en-CA" altLang="en-US"/>
              <a:pPr>
                <a:defRPr/>
              </a:pPr>
              <a:t>‹#›</a:t>
            </a:fld>
            <a:endParaRPr lang="en-CA" altLang="en-US"/>
          </a:p>
        </p:txBody>
      </p:sp>
    </p:spTree>
    <p:extLst>
      <p:ext uri="{BB962C8B-B14F-4D97-AF65-F5344CB8AC3E}">
        <p14:creationId xmlns:p14="http://schemas.microsoft.com/office/powerpoint/2010/main" val="3137215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3368D658-3916-4B64-BAB0-1FB1D25FDCB2}"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34511799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1800" b="0" i="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1800" b="0" i="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D9B325DA-EAC2-4917-8D71-F7970813CCE4}"/>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8" name="Slide Number Placeholder 8">
            <a:extLst>
              <a:ext uri="{FF2B5EF4-FFF2-40B4-BE49-F238E27FC236}">
                <a16:creationId xmlns:a16="http://schemas.microsoft.com/office/drawing/2014/main" id="{78C33C85-60CD-460F-ADE8-5E6339FD9C8B}"/>
              </a:ext>
            </a:extLst>
          </p:cNvPr>
          <p:cNvSpPr>
            <a:spLocks noGrp="1"/>
          </p:cNvSpPr>
          <p:nvPr>
            <p:ph type="sldNum" sz="quarter" idx="11"/>
          </p:nvPr>
        </p:nvSpPr>
        <p:spPr/>
        <p:txBody>
          <a:bodyPr/>
          <a:lstStyle>
            <a:lvl1pPr>
              <a:defRPr smtClean="0"/>
            </a:lvl1pPr>
          </a:lstStyle>
          <a:p>
            <a:pPr>
              <a:defRPr/>
            </a:pPr>
            <a:fld id="{F5BB7B3F-7A68-442D-8096-A341AEE3E04A}" type="slidenum">
              <a:rPr lang="en-CA" altLang="en-US"/>
              <a:pPr>
                <a:defRPr/>
              </a:pPr>
              <a:t>‹#›</a:t>
            </a:fld>
            <a:endParaRPr lang="en-CA" altLang="en-US"/>
          </a:p>
        </p:txBody>
      </p:sp>
    </p:spTree>
    <p:extLst>
      <p:ext uri="{BB962C8B-B14F-4D97-AF65-F5344CB8AC3E}">
        <p14:creationId xmlns:p14="http://schemas.microsoft.com/office/powerpoint/2010/main" val="124753041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47EBB1DF-AF17-48A2-810C-3625773C950C}"/>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4" name="Slide Number Placeholder 4">
            <a:extLst>
              <a:ext uri="{FF2B5EF4-FFF2-40B4-BE49-F238E27FC236}">
                <a16:creationId xmlns:a16="http://schemas.microsoft.com/office/drawing/2014/main" id="{1A2ABD46-CBB0-4D12-93F5-16C55F81FA7A}"/>
              </a:ext>
            </a:extLst>
          </p:cNvPr>
          <p:cNvSpPr>
            <a:spLocks noGrp="1"/>
          </p:cNvSpPr>
          <p:nvPr>
            <p:ph type="sldNum" sz="quarter" idx="11"/>
          </p:nvPr>
        </p:nvSpPr>
        <p:spPr/>
        <p:txBody>
          <a:bodyPr/>
          <a:lstStyle>
            <a:lvl1pPr>
              <a:defRPr smtClean="0"/>
            </a:lvl1pPr>
          </a:lstStyle>
          <a:p>
            <a:pPr>
              <a:defRPr/>
            </a:pPr>
            <a:fld id="{A07FD48A-22D1-4290-8D37-62D073888153}" type="slidenum">
              <a:rPr lang="en-CA" altLang="en-US"/>
              <a:pPr>
                <a:defRPr/>
              </a:pPr>
              <a:t>‹#›</a:t>
            </a:fld>
            <a:endParaRPr lang="en-CA" altLang="en-US"/>
          </a:p>
        </p:txBody>
      </p:sp>
    </p:spTree>
    <p:extLst>
      <p:ext uri="{BB962C8B-B14F-4D97-AF65-F5344CB8AC3E}">
        <p14:creationId xmlns:p14="http://schemas.microsoft.com/office/powerpoint/2010/main" val="118032642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582DFEBD-3CD5-41EC-B521-819A76346A96}"/>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3" name="Slide Number Placeholder 3">
            <a:extLst>
              <a:ext uri="{FF2B5EF4-FFF2-40B4-BE49-F238E27FC236}">
                <a16:creationId xmlns:a16="http://schemas.microsoft.com/office/drawing/2014/main" id="{01D7D69B-112C-44E0-BAC4-F6F64B65121D}"/>
              </a:ext>
            </a:extLst>
          </p:cNvPr>
          <p:cNvSpPr>
            <a:spLocks noGrp="1"/>
          </p:cNvSpPr>
          <p:nvPr>
            <p:ph type="sldNum" sz="quarter" idx="11"/>
          </p:nvPr>
        </p:nvSpPr>
        <p:spPr/>
        <p:txBody>
          <a:bodyPr/>
          <a:lstStyle>
            <a:lvl1pPr>
              <a:defRPr smtClean="0"/>
            </a:lvl1pPr>
          </a:lstStyle>
          <a:p>
            <a:pPr>
              <a:defRPr/>
            </a:pPr>
            <a:fld id="{13CE4790-5E4F-4CD5-AA90-598F0240AAC4}" type="slidenum">
              <a:rPr lang="en-CA" altLang="en-US"/>
              <a:pPr>
                <a:defRPr/>
              </a:pPr>
              <a:t>‹#›</a:t>
            </a:fld>
            <a:endParaRPr lang="en-CA" altLang="en-US"/>
          </a:p>
        </p:txBody>
      </p:sp>
    </p:spTree>
    <p:extLst>
      <p:ext uri="{BB962C8B-B14F-4D97-AF65-F5344CB8AC3E}">
        <p14:creationId xmlns:p14="http://schemas.microsoft.com/office/powerpoint/2010/main" val="302843284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b="0" i="0">
                <a:latin typeface="Arial" panose="020B0604020202020204" pitchFamily="34" charset="0"/>
                <a:cs typeface="Arial" panose="020B0604020202020204" pitchFamily="34" charset="0"/>
              </a:defRPr>
            </a:lvl1pPr>
            <a:lvl2pPr>
              <a:defRPr sz="21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500" b="0" i="0">
                <a:latin typeface="Arial" panose="020B0604020202020204" pitchFamily="34" charset="0"/>
                <a:cs typeface="Arial" panose="020B0604020202020204" pitchFamily="34" charset="0"/>
              </a:defRPr>
            </a:lvl4pPr>
            <a:lvl5pPr>
              <a:defRPr sz="1500" b="0" i="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b="0" i="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Footer Placeholder 5">
            <a:extLst>
              <a:ext uri="{FF2B5EF4-FFF2-40B4-BE49-F238E27FC236}">
                <a16:creationId xmlns:a16="http://schemas.microsoft.com/office/drawing/2014/main" id="{79630AB2-3B19-46EF-A3EC-B183DF168E5A}"/>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C4A5207D-B92C-4349-BC1D-ED6565E18DC9}"/>
              </a:ext>
            </a:extLst>
          </p:cNvPr>
          <p:cNvSpPr>
            <a:spLocks noGrp="1"/>
          </p:cNvSpPr>
          <p:nvPr>
            <p:ph type="sldNum" sz="quarter" idx="11"/>
          </p:nvPr>
        </p:nvSpPr>
        <p:spPr/>
        <p:txBody>
          <a:bodyPr/>
          <a:lstStyle>
            <a:lvl1pPr>
              <a:defRPr smtClean="0"/>
            </a:lvl1pPr>
          </a:lstStyle>
          <a:p>
            <a:pPr>
              <a:defRPr/>
            </a:pPr>
            <a:fld id="{01D40BC7-80E2-478C-9D4C-8978CB6B48F4}" type="slidenum">
              <a:rPr lang="en-CA" altLang="en-US"/>
              <a:pPr>
                <a:defRPr/>
              </a:pPr>
              <a:t>‹#›</a:t>
            </a:fld>
            <a:endParaRPr lang="en-CA" altLang="en-US"/>
          </a:p>
        </p:txBody>
      </p:sp>
    </p:spTree>
    <p:extLst>
      <p:ext uri="{BB962C8B-B14F-4D97-AF65-F5344CB8AC3E}">
        <p14:creationId xmlns:p14="http://schemas.microsoft.com/office/powerpoint/2010/main" val="50755073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3647"/>
            <a:ext cx="7315200" cy="566738"/>
          </a:xfrm>
        </p:spPr>
        <p:txBody>
          <a:bodyPr anchor="b"/>
          <a:lstStyle>
            <a:lvl1pPr algn="l">
              <a:defRPr sz="15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b="0" i="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290385"/>
            <a:ext cx="7315200" cy="804862"/>
          </a:xfrm>
        </p:spPr>
        <p:txBody>
          <a:bodyPr/>
          <a:lstStyle>
            <a:lvl1pPr marL="0" indent="0">
              <a:buNone/>
              <a:defRPr sz="1050" b="0" i="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Footer Placeholder 5">
            <a:extLst>
              <a:ext uri="{FF2B5EF4-FFF2-40B4-BE49-F238E27FC236}">
                <a16:creationId xmlns:a16="http://schemas.microsoft.com/office/drawing/2014/main" id="{BE6D925D-0944-4D42-B7A3-42E6D8B53F1C}"/>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1869E2BE-4094-446A-8891-3AA8C8153960}"/>
              </a:ext>
            </a:extLst>
          </p:cNvPr>
          <p:cNvSpPr>
            <a:spLocks noGrp="1"/>
          </p:cNvSpPr>
          <p:nvPr>
            <p:ph type="sldNum" sz="quarter" idx="11"/>
          </p:nvPr>
        </p:nvSpPr>
        <p:spPr/>
        <p:txBody>
          <a:bodyPr/>
          <a:lstStyle>
            <a:lvl1pPr>
              <a:defRPr smtClean="0"/>
            </a:lvl1pPr>
          </a:lstStyle>
          <a:p>
            <a:pPr>
              <a:defRPr/>
            </a:pPr>
            <a:fld id="{AFC3A32A-BF8E-4D56-AC9E-6FB263EE4A62}" type="slidenum">
              <a:rPr lang="en-CA" altLang="en-US"/>
              <a:pPr>
                <a:defRPr/>
              </a:pPr>
              <a:t>‹#›</a:t>
            </a:fld>
            <a:endParaRPr lang="en-CA" altLang="en-US"/>
          </a:p>
        </p:txBody>
      </p:sp>
    </p:spTree>
    <p:extLst>
      <p:ext uri="{BB962C8B-B14F-4D97-AF65-F5344CB8AC3E}">
        <p14:creationId xmlns:p14="http://schemas.microsoft.com/office/powerpoint/2010/main" val="42743960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D425AFF-2503-4D94-B31B-194F8BB81CB8}"/>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9C66E899-2B83-4CE1-A4DC-B4F69AEAEBA5}"/>
              </a:ext>
            </a:extLst>
          </p:cNvPr>
          <p:cNvSpPr>
            <a:spLocks noGrp="1"/>
          </p:cNvSpPr>
          <p:nvPr>
            <p:ph type="sldNum" sz="quarter" idx="11"/>
          </p:nvPr>
        </p:nvSpPr>
        <p:spPr/>
        <p:txBody>
          <a:bodyPr/>
          <a:lstStyle>
            <a:lvl1pPr>
              <a:defRPr smtClean="0"/>
            </a:lvl1pPr>
          </a:lstStyle>
          <a:p>
            <a:pPr>
              <a:defRPr/>
            </a:pPr>
            <a:fld id="{05C1FD01-3D3F-4818-8263-9D8C131C34C8}" type="slidenum">
              <a:rPr lang="en-CA" altLang="en-US"/>
              <a:pPr>
                <a:defRPr/>
              </a:pPr>
              <a:t>‹#›</a:t>
            </a:fld>
            <a:endParaRPr lang="en-CA" altLang="en-US"/>
          </a:p>
        </p:txBody>
      </p:sp>
    </p:spTree>
    <p:extLst>
      <p:ext uri="{BB962C8B-B14F-4D97-AF65-F5344CB8AC3E}">
        <p14:creationId xmlns:p14="http://schemas.microsoft.com/office/powerpoint/2010/main" val="15996113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41179872-EFCF-49AF-81F8-B5D92B8CB3FD}"/>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A452001E-4E62-40C5-AA98-064796D1CB87}"/>
              </a:ext>
            </a:extLst>
          </p:cNvPr>
          <p:cNvSpPr>
            <a:spLocks noGrp="1"/>
          </p:cNvSpPr>
          <p:nvPr>
            <p:ph type="sldNum" sz="quarter" idx="11"/>
          </p:nvPr>
        </p:nvSpPr>
        <p:spPr/>
        <p:txBody>
          <a:bodyPr/>
          <a:lstStyle>
            <a:lvl1pPr>
              <a:defRPr smtClean="0"/>
            </a:lvl1pPr>
          </a:lstStyle>
          <a:p>
            <a:pPr>
              <a:defRPr/>
            </a:pPr>
            <a:fld id="{CAFD044C-1130-4AC0-AB3C-97108A51BA15}" type="slidenum">
              <a:rPr lang="en-CA" altLang="en-US"/>
              <a:pPr>
                <a:defRPr/>
              </a:pPr>
              <a:t>‹#›</a:t>
            </a:fld>
            <a:endParaRPr lang="en-CA" altLang="en-US"/>
          </a:p>
        </p:txBody>
      </p:sp>
    </p:spTree>
    <p:extLst>
      <p:ext uri="{BB962C8B-B14F-4D97-AF65-F5344CB8AC3E}">
        <p14:creationId xmlns:p14="http://schemas.microsoft.com/office/powerpoint/2010/main" val="80994697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3695623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614AB0DD-8848-4A4F-8C12-3DF41477934B}" type="slidenum">
              <a:rPr lang="en-CA"/>
              <a:pPr>
                <a:defRPr/>
              </a:pPr>
              <a:t>‹#›</a:t>
            </a:fld>
            <a:endParaRPr lang="en-CA"/>
          </a:p>
        </p:txBody>
      </p:sp>
    </p:spTree>
    <p:extLst>
      <p:ext uri="{BB962C8B-B14F-4D97-AF65-F5344CB8AC3E}">
        <p14:creationId xmlns:p14="http://schemas.microsoft.com/office/powerpoint/2010/main" val="39225748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C28EDA4-170C-408A-961D-61C6B295029A}" type="slidenum">
              <a:rPr lang="en-CA"/>
              <a:pPr>
                <a:defRPr/>
              </a:pPr>
              <a:t>‹#›</a:t>
            </a:fld>
            <a:endParaRPr lang="en-CA"/>
          </a:p>
        </p:txBody>
      </p:sp>
    </p:spTree>
    <p:extLst>
      <p:ext uri="{BB962C8B-B14F-4D97-AF65-F5344CB8AC3E}">
        <p14:creationId xmlns:p14="http://schemas.microsoft.com/office/powerpoint/2010/main" val="15789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BEFD00C-8308-407C-A489-BCDEB93CAC9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297296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D70DD470-93EA-41C9-9837-60B2D3C7C5A5}" type="slidenum">
              <a:rPr lang="en-CA"/>
              <a:pPr>
                <a:defRPr/>
              </a:pPr>
              <a:t>‹#›</a:t>
            </a:fld>
            <a:endParaRPr lang="en-CA"/>
          </a:p>
        </p:txBody>
      </p:sp>
    </p:spTree>
    <p:extLst>
      <p:ext uri="{BB962C8B-B14F-4D97-AF65-F5344CB8AC3E}">
        <p14:creationId xmlns:p14="http://schemas.microsoft.com/office/powerpoint/2010/main" val="1822174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095AD4D1-BCA3-4F46-8324-0CF4492578F8}" type="slidenum">
              <a:rPr lang="en-CA"/>
              <a:pPr>
                <a:defRPr/>
              </a:pPr>
              <a:t>‹#›</a:t>
            </a:fld>
            <a:endParaRPr lang="en-CA"/>
          </a:p>
        </p:txBody>
      </p:sp>
    </p:spTree>
    <p:extLst>
      <p:ext uri="{BB962C8B-B14F-4D97-AF65-F5344CB8AC3E}">
        <p14:creationId xmlns:p14="http://schemas.microsoft.com/office/powerpoint/2010/main" val="2858940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3368D658-3916-4B64-BAB0-1FB1D25FDCB2}" type="slidenum">
              <a:rPr lang="en-CA"/>
              <a:pPr>
                <a:defRPr/>
              </a:pPr>
              <a:t>‹#›</a:t>
            </a:fld>
            <a:endParaRPr lang="en-CA"/>
          </a:p>
        </p:txBody>
      </p:sp>
    </p:spTree>
    <p:extLst>
      <p:ext uri="{BB962C8B-B14F-4D97-AF65-F5344CB8AC3E}">
        <p14:creationId xmlns:p14="http://schemas.microsoft.com/office/powerpoint/2010/main" val="3582165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BEFD00C-8308-407C-A489-BCDEB93CAC9A}" type="slidenum">
              <a:rPr lang="en-CA"/>
              <a:pPr>
                <a:defRPr/>
              </a:pPr>
              <a:t>‹#›</a:t>
            </a:fld>
            <a:endParaRPr lang="en-CA"/>
          </a:p>
        </p:txBody>
      </p:sp>
    </p:spTree>
    <p:extLst>
      <p:ext uri="{BB962C8B-B14F-4D97-AF65-F5344CB8AC3E}">
        <p14:creationId xmlns:p14="http://schemas.microsoft.com/office/powerpoint/2010/main" val="1795280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0C6C661-5DD4-4AA5-8695-CF62ACE92D4D}" type="slidenum">
              <a:rPr lang="en-CA"/>
              <a:pPr>
                <a:defRPr/>
              </a:pPr>
              <a:t>‹#›</a:t>
            </a:fld>
            <a:endParaRPr lang="en-CA"/>
          </a:p>
        </p:txBody>
      </p:sp>
    </p:spTree>
    <p:extLst>
      <p:ext uri="{BB962C8B-B14F-4D97-AF65-F5344CB8AC3E}">
        <p14:creationId xmlns:p14="http://schemas.microsoft.com/office/powerpoint/2010/main" val="1762956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90E2766-6AE4-41A6-9423-7D58E718923F}" type="slidenum">
              <a:rPr lang="en-CA"/>
              <a:pPr>
                <a:defRPr/>
              </a:pPr>
              <a:t>‹#›</a:t>
            </a:fld>
            <a:endParaRPr lang="en-CA"/>
          </a:p>
        </p:txBody>
      </p:sp>
    </p:spTree>
    <p:extLst>
      <p:ext uri="{BB962C8B-B14F-4D97-AF65-F5344CB8AC3E}">
        <p14:creationId xmlns:p14="http://schemas.microsoft.com/office/powerpoint/2010/main" val="4765946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3E210551-A56A-4804-8329-6DB93110255A}" type="slidenum">
              <a:rPr lang="en-CA"/>
              <a:pPr>
                <a:defRPr/>
              </a:pPr>
              <a:t>‹#›</a:t>
            </a:fld>
            <a:endParaRPr lang="en-CA"/>
          </a:p>
        </p:txBody>
      </p:sp>
    </p:spTree>
    <p:extLst>
      <p:ext uri="{BB962C8B-B14F-4D97-AF65-F5344CB8AC3E}">
        <p14:creationId xmlns:p14="http://schemas.microsoft.com/office/powerpoint/2010/main" val="26768863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1C768E1-64F0-4788-89C9-CDFCFF3063CC}" type="slidenum">
              <a:rPr lang="en-CA"/>
              <a:pPr>
                <a:defRPr/>
              </a:pPr>
              <a:t>‹#›</a:t>
            </a:fld>
            <a:endParaRPr lang="en-CA"/>
          </a:p>
        </p:txBody>
      </p:sp>
    </p:spTree>
    <p:extLst>
      <p:ext uri="{BB962C8B-B14F-4D97-AF65-F5344CB8AC3E}">
        <p14:creationId xmlns:p14="http://schemas.microsoft.com/office/powerpoint/2010/main" val="60406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380698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614AB0DD-8848-4A4F-8C12-3DF41477934B}"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415904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0C6C661-5DD4-4AA5-8695-CF62ACE92D4D}"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3901207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C28EDA4-170C-408A-961D-61C6B295029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29614496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D70DD470-93EA-41C9-9837-60B2D3C7C5A5}"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544640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095AD4D1-BCA3-4F46-8324-0CF4492578F8}"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7024901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3368D658-3916-4B64-BAB0-1FB1D25FDCB2}"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7843461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BEFD00C-8308-407C-A489-BCDEB93CAC9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8639998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0C6C661-5DD4-4AA5-8695-CF62ACE92D4D}"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467755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90E2766-6AE4-41A6-9423-7D58E718923F}"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41142763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3E210551-A56A-4804-8329-6DB93110255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3544371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1C768E1-64F0-4788-89C9-CDFCFF3063CC}"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20679313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2"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3076" name="Rectangle 4"/>
          <p:cNvSpPr>
            <a:spLocks noGrp="1" noChangeArrowheads="1"/>
          </p:cNvSpPr>
          <p:nvPr>
            <p:ph type="dt" sz="half" idx="2"/>
          </p:nvPr>
        </p:nvSpPr>
        <p:spPr bwMode="auto">
          <a:xfrm>
            <a:off x="304800" y="4724400"/>
            <a:ext cx="11582400" cy="1219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defRPr>
            </a:lvl1pPr>
          </a:lstStyle>
          <a:p>
            <a:endParaRPr lang="en-US"/>
          </a:p>
        </p:txBody>
      </p:sp>
    </p:spTree>
    <p:extLst>
      <p:ext uri="{BB962C8B-B14F-4D97-AF65-F5344CB8AC3E}">
        <p14:creationId xmlns:p14="http://schemas.microsoft.com/office/powerpoint/2010/main" val="160901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90E2766-6AE4-41A6-9423-7D58E718923F}"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9523471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24036132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38034033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29722061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Slide Number Placeholder 6"/>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34737518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Slide Number Placeholder 2"/>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11396772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2372963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21445547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1726706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11038660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180734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9.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1.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 Type="http://schemas.openxmlformats.org/officeDocument/2006/relationships/slideLayout" Target="../slideLayouts/slideLayout150.xml"/><Relationship Id="rId21" Type="http://schemas.openxmlformats.org/officeDocument/2006/relationships/slideLayout" Target="../slideLayouts/slideLayout168.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theme" Target="../theme/theme14.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6" Type="http://schemas.openxmlformats.org/officeDocument/2006/relationships/image" Target="../media/image1.jpeg"/><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theme" Target="../theme/theme16.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 Type="http://schemas.openxmlformats.org/officeDocument/2006/relationships/slideLayout" Target="../slideLayouts/slideLayout225.xml"/><Relationship Id="rId21" Type="http://schemas.openxmlformats.org/officeDocument/2006/relationships/slideLayout" Target="../slideLayouts/slideLayout243.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image" Target="../media/image4.png"/><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9.png"/><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18.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3" Type="http://schemas.openxmlformats.org/officeDocument/2006/relationships/slideLayout" Target="../slideLayouts/slideLayout262.xml"/><Relationship Id="rId21" Type="http://schemas.openxmlformats.org/officeDocument/2006/relationships/theme" Target="../theme/theme19.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3" Type="http://schemas.openxmlformats.org/officeDocument/2006/relationships/slideLayout" Target="../slideLayouts/slideLayout292.xml"/><Relationship Id="rId18" Type="http://schemas.openxmlformats.org/officeDocument/2006/relationships/slideLayout" Target="../slideLayouts/slideLayout297.xml"/><Relationship Id="rId26" Type="http://schemas.openxmlformats.org/officeDocument/2006/relationships/slideLayout" Target="../slideLayouts/slideLayout305.xml"/><Relationship Id="rId3" Type="http://schemas.openxmlformats.org/officeDocument/2006/relationships/slideLayout" Target="../slideLayouts/slideLayout282.xml"/><Relationship Id="rId21" Type="http://schemas.openxmlformats.org/officeDocument/2006/relationships/slideLayout" Target="../slideLayouts/slideLayout300.xml"/><Relationship Id="rId34" Type="http://schemas.openxmlformats.org/officeDocument/2006/relationships/slideLayout" Target="../slideLayouts/slideLayout313.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17" Type="http://schemas.openxmlformats.org/officeDocument/2006/relationships/slideLayout" Target="../slideLayouts/slideLayout296.xml"/><Relationship Id="rId25" Type="http://schemas.openxmlformats.org/officeDocument/2006/relationships/slideLayout" Target="../slideLayouts/slideLayout304.xml"/><Relationship Id="rId33" Type="http://schemas.openxmlformats.org/officeDocument/2006/relationships/slideLayout" Target="../slideLayouts/slideLayout312.xml"/><Relationship Id="rId2" Type="http://schemas.openxmlformats.org/officeDocument/2006/relationships/slideLayout" Target="../slideLayouts/slideLayout281.xml"/><Relationship Id="rId16" Type="http://schemas.openxmlformats.org/officeDocument/2006/relationships/slideLayout" Target="../slideLayouts/slideLayout295.xml"/><Relationship Id="rId20" Type="http://schemas.openxmlformats.org/officeDocument/2006/relationships/slideLayout" Target="../slideLayouts/slideLayout299.xml"/><Relationship Id="rId29" Type="http://schemas.openxmlformats.org/officeDocument/2006/relationships/slideLayout" Target="../slideLayouts/slideLayout308.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24" Type="http://schemas.openxmlformats.org/officeDocument/2006/relationships/slideLayout" Target="../slideLayouts/slideLayout303.xml"/><Relationship Id="rId32" Type="http://schemas.openxmlformats.org/officeDocument/2006/relationships/slideLayout" Target="../slideLayouts/slideLayout311.xml"/><Relationship Id="rId5" Type="http://schemas.openxmlformats.org/officeDocument/2006/relationships/slideLayout" Target="../slideLayouts/slideLayout284.xml"/><Relationship Id="rId15" Type="http://schemas.openxmlformats.org/officeDocument/2006/relationships/slideLayout" Target="../slideLayouts/slideLayout294.xml"/><Relationship Id="rId23" Type="http://schemas.openxmlformats.org/officeDocument/2006/relationships/slideLayout" Target="../slideLayouts/slideLayout302.xml"/><Relationship Id="rId28" Type="http://schemas.openxmlformats.org/officeDocument/2006/relationships/slideLayout" Target="../slideLayouts/slideLayout307.xml"/><Relationship Id="rId10" Type="http://schemas.openxmlformats.org/officeDocument/2006/relationships/slideLayout" Target="../slideLayouts/slideLayout289.xml"/><Relationship Id="rId19" Type="http://schemas.openxmlformats.org/officeDocument/2006/relationships/slideLayout" Target="../slideLayouts/slideLayout298.xml"/><Relationship Id="rId31" Type="http://schemas.openxmlformats.org/officeDocument/2006/relationships/slideLayout" Target="../slideLayouts/slideLayout310.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 Id="rId22" Type="http://schemas.openxmlformats.org/officeDocument/2006/relationships/slideLayout" Target="../slideLayouts/slideLayout301.xml"/><Relationship Id="rId27" Type="http://schemas.openxmlformats.org/officeDocument/2006/relationships/slideLayout" Target="../slideLayouts/slideLayout306.xml"/><Relationship Id="rId30" Type="http://schemas.openxmlformats.org/officeDocument/2006/relationships/slideLayout" Target="../slideLayouts/slideLayout309.xml"/><Relationship Id="rId35" Type="http://schemas.openxmlformats.org/officeDocument/2006/relationships/theme" Target="../theme/theme20.xml"/><Relationship Id="rId8" Type="http://schemas.openxmlformats.org/officeDocument/2006/relationships/slideLayout" Target="../slideLayouts/slideLayout28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slideLayout" Target="../slideLayouts/slideLayout326.xml"/><Relationship Id="rId18" Type="http://schemas.openxmlformats.org/officeDocument/2006/relationships/slideLayout" Target="../slideLayouts/slideLayout331.xml"/><Relationship Id="rId3" Type="http://schemas.openxmlformats.org/officeDocument/2006/relationships/slideLayout" Target="../slideLayouts/slideLayout316.xml"/><Relationship Id="rId21" Type="http://schemas.openxmlformats.org/officeDocument/2006/relationships/slideLayout" Target="../slideLayouts/slideLayout334.xml"/><Relationship Id="rId7" Type="http://schemas.openxmlformats.org/officeDocument/2006/relationships/slideLayout" Target="../slideLayouts/slideLayout320.xml"/><Relationship Id="rId12" Type="http://schemas.openxmlformats.org/officeDocument/2006/relationships/slideLayout" Target="../slideLayouts/slideLayout325.xml"/><Relationship Id="rId17" Type="http://schemas.openxmlformats.org/officeDocument/2006/relationships/slideLayout" Target="../slideLayouts/slideLayout330.xml"/><Relationship Id="rId25" Type="http://schemas.openxmlformats.org/officeDocument/2006/relationships/image" Target="../media/image4.png"/><Relationship Id="rId2" Type="http://schemas.openxmlformats.org/officeDocument/2006/relationships/slideLayout" Target="../slideLayouts/slideLayout315.xml"/><Relationship Id="rId16" Type="http://schemas.openxmlformats.org/officeDocument/2006/relationships/slideLayout" Target="../slideLayouts/slideLayout329.xml"/><Relationship Id="rId20" Type="http://schemas.openxmlformats.org/officeDocument/2006/relationships/slideLayout" Target="../slideLayouts/slideLayout333.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24" Type="http://schemas.openxmlformats.org/officeDocument/2006/relationships/theme" Target="../theme/theme21.xml"/><Relationship Id="rId5" Type="http://schemas.openxmlformats.org/officeDocument/2006/relationships/slideLayout" Target="../slideLayouts/slideLayout318.xml"/><Relationship Id="rId15" Type="http://schemas.openxmlformats.org/officeDocument/2006/relationships/slideLayout" Target="../slideLayouts/slideLayout328.xml"/><Relationship Id="rId23" Type="http://schemas.openxmlformats.org/officeDocument/2006/relationships/slideLayout" Target="../slideLayouts/slideLayout336.xml"/><Relationship Id="rId10" Type="http://schemas.openxmlformats.org/officeDocument/2006/relationships/slideLayout" Target="../slideLayouts/slideLayout323.xml"/><Relationship Id="rId19" Type="http://schemas.openxmlformats.org/officeDocument/2006/relationships/slideLayout" Target="../slideLayouts/slideLayout332.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slideLayout" Target="../slideLayouts/slideLayout327.xml"/><Relationship Id="rId22" Type="http://schemas.openxmlformats.org/officeDocument/2006/relationships/slideLayout" Target="../slideLayouts/slideLayout33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2.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image" Target="../media/image19.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image" Target="../media/image9.png"/><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theme" Target="../theme/theme23.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image" Target="../media/image1.jpeg"/><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theme" Target="../theme/theme24.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78.xml"/><Relationship Id="rId13" Type="http://schemas.openxmlformats.org/officeDocument/2006/relationships/slideLayout" Target="../slideLayouts/slideLayout383.xml"/><Relationship Id="rId3" Type="http://schemas.openxmlformats.org/officeDocument/2006/relationships/slideLayout" Target="../slideLayouts/slideLayout373.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2" Type="http://schemas.openxmlformats.org/officeDocument/2006/relationships/slideLayout" Target="../slideLayouts/slideLayout372.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5" Type="http://schemas.openxmlformats.org/officeDocument/2006/relationships/slideLayout" Target="../slideLayouts/slideLayout375.xml"/><Relationship Id="rId15" Type="http://schemas.openxmlformats.org/officeDocument/2006/relationships/image" Target="../media/image5.png"/><Relationship Id="rId10" Type="http://schemas.openxmlformats.org/officeDocument/2006/relationships/slideLayout" Target="../slideLayouts/slideLayout380.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91.xml"/><Relationship Id="rId3" Type="http://schemas.openxmlformats.org/officeDocument/2006/relationships/slideLayout" Target="../slideLayouts/slideLayout386.xml"/><Relationship Id="rId7" Type="http://schemas.openxmlformats.org/officeDocument/2006/relationships/slideLayout" Target="../slideLayouts/slideLayout390.xml"/><Relationship Id="rId12" Type="http://schemas.openxmlformats.org/officeDocument/2006/relationships/theme" Target="../theme/theme26.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5" Type="http://schemas.openxmlformats.org/officeDocument/2006/relationships/slideLayout" Target="../slideLayouts/slideLayout388.xml"/><Relationship Id="rId10" Type="http://schemas.openxmlformats.org/officeDocument/2006/relationships/slideLayout" Target="../slideLayouts/slideLayout393.xml"/><Relationship Id="rId4" Type="http://schemas.openxmlformats.org/officeDocument/2006/relationships/slideLayout" Target="../slideLayouts/slideLayout387.xml"/><Relationship Id="rId9" Type="http://schemas.openxmlformats.org/officeDocument/2006/relationships/slideLayout" Target="../slideLayouts/slideLayout39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02.xml"/><Relationship Id="rId13" Type="http://schemas.openxmlformats.org/officeDocument/2006/relationships/slideLayout" Target="../slideLayouts/slideLayout407.xml"/><Relationship Id="rId18" Type="http://schemas.openxmlformats.org/officeDocument/2006/relationships/slideLayout" Target="../slideLayouts/slideLayout412.xml"/><Relationship Id="rId3" Type="http://schemas.openxmlformats.org/officeDocument/2006/relationships/slideLayout" Target="../slideLayouts/slideLayout397.xml"/><Relationship Id="rId21" Type="http://schemas.openxmlformats.org/officeDocument/2006/relationships/slideLayout" Target="../slideLayouts/slideLayout415.xml"/><Relationship Id="rId7" Type="http://schemas.openxmlformats.org/officeDocument/2006/relationships/slideLayout" Target="../slideLayouts/slideLayout401.xml"/><Relationship Id="rId12" Type="http://schemas.openxmlformats.org/officeDocument/2006/relationships/slideLayout" Target="../slideLayouts/slideLayout406.xml"/><Relationship Id="rId17" Type="http://schemas.openxmlformats.org/officeDocument/2006/relationships/slideLayout" Target="../slideLayouts/slideLayout411.xml"/><Relationship Id="rId2" Type="http://schemas.openxmlformats.org/officeDocument/2006/relationships/slideLayout" Target="../slideLayouts/slideLayout396.xml"/><Relationship Id="rId16" Type="http://schemas.openxmlformats.org/officeDocument/2006/relationships/slideLayout" Target="../slideLayouts/slideLayout410.xml"/><Relationship Id="rId20" Type="http://schemas.openxmlformats.org/officeDocument/2006/relationships/slideLayout" Target="../slideLayouts/slideLayout414.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24" Type="http://schemas.openxmlformats.org/officeDocument/2006/relationships/theme" Target="../theme/theme27.xml"/><Relationship Id="rId5" Type="http://schemas.openxmlformats.org/officeDocument/2006/relationships/slideLayout" Target="../slideLayouts/slideLayout399.xml"/><Relationship Id="rId15" Type="http://schemas.openxmlformats.org/officeDocument/2006/relationships/slideLayout" Target="../slideLayouts/slideLayout409.xml"/><Relationship Id="rId23" Type="http://schemas.openxmlformats.org/officeDocument/2006/relationships/slideLayout" Target="../slideLayouts/slideLayout417.xml"/><Relationship Id="rId10" Type="http://schemas.openxmlformats.org/officeDocument/2006/relationships/slideLayout" Target="../slideLayouts/slideLayout404.xml"/><Relationship Id="rId19" Type="http://schemas.openxmlformats.org/officeDocument/2006/relationships/slideLayout" Target="../slideLayouts/slideLayout413.xml"/><Relationship Id="rId4" Type="http://schemas.openxmlformats.org/officeDocument/2006/relationships/slideLayout" Target="../slideLayouts/slideLayout398.xml"/><Relationship Id="rId9" Type="http://schemas.openxmlformats.org/officeDocument/2006/relationships/slideLayout" Target="../slideLayouts/slideLayout403.xml"/><Relationship Id="rId14" Type="http://schemas.openxmlformats.org/officeDocument/2006/relationships/slideLayout" Target="../slideLayouts/slideLayout408.xml"/><Relationship Id="rId22" Type="http://schemas.openxmlformats.org/officeDocument/2006/relationships/slideLayout" Target="../slideLayouts/slideLayout4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8.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fld id="{B3750B13-0F64-43D2-8CE2-8CFCC371D12F}"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246864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4000">
          <a:solidFill>
            <a:srgbClr val="F26531"/>
          </a:solidFill>
          <a:latin typeface="+mj-lt"/>
          <a:ea typeface="+mj-ea"/>
          <a:cs typeface="Geneva"/>
        </a:defRPr>
      </a:lvl1pPr>
      <a:lvl2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2pPr>
      <a:lvl3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3pPr>
      <a:lvl4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4pPr>
      <a:lvl5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0" fontAlgn="base" hangingPunct="0">
        <a:spcBef>
          <a:spcPct val="20000"/>
        </a:spcBef>
        <a:spcAft>
          <a:spcPct val="0"/>
        </a:spcAft>
        <a:defRPr sz="3200">
          <a:solidFill>
            <a:srgbClr val="7C6A55"/>
          </a:solidFill>
          <a:latin typeface="+mn-lt"/>
          <a:ea typeface="+mn-ea"/>
          <a:cs typeface="Geneva"/>
        </a:defRPr>
      </a:lvl1pPr>
      <a:lvl2pPr marL="571500" indent="-341313" algn="l" rtl="0" eaLnBrk="0" fontAlgn="base" hangingPunct="0">
        <a:spcBef>
          <a:spcPct val="20000"/>
        </a:spcBef>
        <a:spcAft>
          <a:spcPct val="0"/>
        </a:spcAft>
        <a:buChar char="–"/>
        <a:defRPr sz="2800">
          <a:solidFill>
            <a:srgbClr val="7C6A55"/>
          </a:solidFill>
          <a:latin typeface="+mn-lt"/>
          <a:ea typeface="+mn-ea"/>
          <a:cs typeface="Geneva"/>
        </a:defRPr>
      </a:lvl2pPr>
      <a:lvl3pPr marL="1143000" indent="-228600" algn="l" rtl="0" eaLnBrk="0" fontAlgn="base" hangingPunct="0">
        <a:spcBef>
          <a:spcPct val="20000"/>
        </a:spcBef>
        <a:spcAft>
          <a:spcPct val="0"/>
        </a:spcAft>
        <a:buChar char="•"/>
        <a:defRPr sz="2400">
          <a:solidFill>
            <a:srgbClr val="7C6A55"/>
          </a:solidFill>
          <a:latin typeface="+mn-lt"/>
          <a:ea typeface="+mn-ea"/>
          <a:cs typeface="Geneva"/>
        </a:defRPr>
      </a:lvl3pPr>
      <a:lvl4pPr marL="1600200" indent="-228600" algn="l" rtl="0" eaLnBrk="0" fontAlgn="base" hangingPunct="0">
        <a:spcBef>
          <a:spcPct val="20000"/>
        </a:spcBef>
        <a:spcAft>
          <a:spcPct val="0"/>
        </a:spcAft>
        <a:buChar char="–"/>
        <a:defRPr sz="2000">
          <a:solidFill>
            <a:srgbClr val="7C6A55"/>
          </a:solidFill>
          <a:latin typeface="+mn-lt"/>
          <a:ea typeface="+mn-ea"/>
          <a:cs typeface="Geneva"/>
        </a:defRPr>
      </a:lvl4pPr>
      <a:lvl5pPr marL="2057400" indent="-228600" algn="l" rtl="0" eaLnBrk="0" fontAlgn="base" hangingPunct="0">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3750B13-0F64-43D2-8CE2-8CFCC371D12F}" type="slidenum">
              <a:rPr lang="en-CA" smtClean="0"/>
              <a:pPr>
                <a:defRPr/>
              </a:pPr>
              <a:t>‹#›</a:t>
            </a:fld>
            <a:endParaRPr lang="en-CA"/>
          </a:p>
        </p:txBody>
      </p:sp>
    </p:spTree>
    <p:extLst>
      <p:ext uri="{BB962C8B-B14F-4D97-AF65-F5344CB8AC3E}">
        <p14:creationId xmlns:p14="http://schemas.microsoft.com/office/powerpoint/2010/main" val="388297399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5001D-BD09-4631-A53E-81F46AAEFA5C}" type="slidenum">
              <a:rPr lang="fr-CA" smtClean="0"/>
              <a:t>‹#›</a:t>
            </a:fld>
            <a:endParaRPr lang="fr-CA"/>
          </a:p>
        </p:txBody>
      </p:sp>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1793" y="6413933"/>
            <a:ext cx="1666384" cy="249958"/>
          </a:xfrm>
          <a:prstGeom prst="rect">
            <a:avLst/>
          </a:prstGeom>
        </p:spPr>
      </p:pic>
    </p:spTree>
    <p:extLst>
      <p:ext uri="{BB962C8B-B14F-4D97-AF65-F5344CB8AC3E}">
        <p14:creationId xmlns:p14="http://schemas.microsoft.com/office/powerpoint/2010/main" val="306730198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5364"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7C6A55"/>
                </a:solidFill>
                <a:latin typeface="+mn-lt"/>
                <a:cs typeface="+mn-cs"/>
              </a:defRPr>
            </a:lvl1pPr>
          </a:lstStyle>
          <a:p>
            <a:pPr>
              <a:defRPr/>
            </a:pPr>
            <a:fld id="{91EEE8BA-5B3C-4DF4-B476-A18FD2B21FCB}" type="slidenum">
              <a:rPr lang="en-CA"/>
              <a:pPr>
                <a:defRPr/>
              </a:pPr>
              <a:t>‹#›</a:t>
            </a:fld>
            <a:endParaRPr lang="en-CA"/>
          </a:p>
        </p:txBody>
      </p:sp>
    </p:spTree>
    <p:extLst>
      <p:ext uri="{BB962C8B-B14F-4D97-AF65-F5344CB8AC3E}">
        <p14:creationId xmlns:p14="http://schemas.microsoft.com/office/powerpoint/2010/main" val="1769173909"/>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hdr="0" ftr="0" dt="0"/>
  <p:txStyles>
    <p:titleStyle>
      <a:lvl1pPr algn="l" rtl="0" eaLnBrk="0" fontAlgn="base" hangingPunct="0">
        <a:spcBef>
          <a:spcPct val="0"/>
        </a:spcBef>
        <a:spcAft>
          <a:spcPct val="0"/>
        </a:spcAft>
        <a:defRPr sz="4000">
          <a:solidFill>
            <a:srgbClr val="F26531"/>
          </a:solidFill>
          <a:latin typeface="+mj-lt"/>
          <a:ea typeface="+mj-ea"/>
          <a:cs typeface="Geneva"/>
        </a:defRPr>
      </a:lvl1pPr>
      <a:lvl2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2pPr>
      <a:lvl3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3pPr>
      <a:lvl4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4pPr>
      <a:lvl5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0" fontAlgn="base" hangingPunct="0">
        <a:spcBef>
          <a:spcPct val="20000"/>
        </a:spcBef>
        <a:spcAft>
          <a:spcPct val="0"/>
        </a:spcAft>
        <a:defRPr sz="3200">
          <a:solidFill>
            <a:srgbClr val="7C6A55"/>
          </a:solidFill>
          <a:latin typeface="+mn-lt"/>
          <a:ea typeface="+mn-ea"/>
          <a:cs typeface="Geneva"/>
        </a:defRPr>
      </a:lvl1pPr>
      <a:lvl2pPr marL="571500" indent="-341313" algn="l" rtl="0" eaLnBrk="0" fontAlgn="base" hangingPunct="0">
        <a:spcBef>
          <a:spcPct val="20000"/>
        </a:spcBef>
        <a:spcAft>
          <a:spcPct val="0"/>
        </a:spcAft>
        <a:buChar char="–"/>
        <a:defRPr sz="2800">
          <a:solidFill>
            <a:srgbClr val="7C6A55"/>
          </a:solidFill>
          <a:latin typeface="+mn-lt"/>
          <a:ea typeface="+mn-ea"/>
          <a:cs typeface="Geneva"/>
        </a:defRPr>
      </a:lvl2pPr>
      <a:lvl3pPr marL="1143000" indent="-228600" algn="l" rtl="0" eaLnBrk="0" fontAlgn="base" hangingPunct="0">
        <a:spcBef>
          <a:spcPct val="20000"/>
        </a:spcBef>
        <a:spcAft>
          <a:spcPct val="0"/>
        </a:spcAft>
        <a:buChar char="•"/>
        <a:defRPr sz="2400">
          <a:solidFill>
            <a:srgbClr val="7C6A55"/>
          </a:solidFill>
          <a:latin typeface="+mn-lt"/>
          <a:ea typeface="+mn-ea"/>
          <a:cs typeface="Geneva"/>
        </a:defRPr>
      </a:lvl3pPr>
      <a:lvl4pPr marL="1600200" indent="-228600" algn="l" rtl="0" eaLnBrk="0" fontAlgn="base" hangingPunct="0">
        <a:spcBef>
          <a:spcPct val="20000"/>
        </a:spcBef>
        <a:spcAft>
          <a:spcPct val="0"/>
        </a:spcAft>
        <a:buChar char="–"/>
        <a:defRPr sz="2000">
          <a:solidFill>
            <a:srgbClr val="7C6A55"/>
          </a:solidFill>
          <a:latin typeface="+mn-lt"/>
          <a:ea typeface="+mn-ea"/>
          <a:cs typeface="Geneva"/>
        </a:defRPr>
      </a:lvl4pPr>
      <a:lvl5pPr marL="2057400" indent="-228600" algn="l" rtl="0" eaLnBrk="0" fontAlgn="base" hangingPunct="0">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2F5001D-BD09-4631-A53E-81F46AAEFA5C}" type="slidenum">
              <a:rPr lang="fr-CA" smtClean="0"/>
              <a:pPr/>
              <a:t>‹#›</a:t>
            </a:fld>
            <a:endParaRPr lang="fr-CA"/>
          </a:p>
        </p:txBody>
      </p:sp>
    </p:spTree>
    <p:extLst>
      <p:ext uri="{BB962C8B-B14F-4D97-AF65-F5344CB8AC3E}">
        <p14:creationId xmlns:p14="http://schemas.microsoft.com/office/powerpoint/2010/main" val="1119241161"/>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7" r:id="rId19"/>
    <p:sldLayoutId id="2147484038" r:id="rId20"/>
    <p:sldLayoutId id="2147484039" r:id="rId21"/>
    <p:sldLayoutId id="2147484040" r:id="rId22"/>
    <p:sldLayoutId id="2147484041" r:id="rId23"/>
    <p:sldLayoutId id="2147484042" r:id="rId24"/>
    <p:sldLayoutId id="2147484043" r:id="rId25"/>
    <p:sldLayoutId id="2147484044" r:id="rId26"/>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F7A5F21-4259-0047-8FA7-3B18597EC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a:defRPr/>
            </a:pPr>
            <a:fld id="{B3750B13-0F64-43D2-8CE2-8CFCC371D12F}" type="slidenum">
              <a:rPr lang="en-CA" smtClean="0">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766886512"/>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750B13-0F64-43D2-8CE2-8CFCC371D12F}" type="slidenum">
              <a:rPr lang="en-CA" smtClean="0"/>
              <a:pPr>
                <a:defRPr/>
              </a:pPr>
              <a:t>‹#›</a:t>
            </a:fld>
            <a:endParaRPr lang="en-CA"/>
          </a:p>
        </p:txBody>
      </p:sp>
    </p:spTree>
    <p:extLst>
      <p:ext uri="{BB962C8B-B14F-4D97-AF65-F5344CB8AC3E}">
        <p14:creationId xmlns:p14="http://schemas.microsoft.com/office/powerpoint/2010/main" val="1496851923"/>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A background"/>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fld id="{B3750B13-0F64-43D2-8CE2-8CFCC371D12F}" type="slidenum">
              <a:rPr lang="en-CA"/>
              <a:pPr>
                <a:defRPr/>
              </a:pPr>
              <a:t>‹#›</a:t>
            </a:fld>
            <a:endParaRPr lang="en-CA"/>
          </a:p>
        </p:txBody>
      </p:sp>
    </p:spTree>
    <p:extLst>
      <p:ext uri="{BB962C8B-B14F-4D97-AF65-F5344CB8AC3E}">
        <p14:creationId xmlns:p14="http://schemas.microsoft.com/office/powerpoint/2010/main" val="115155675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Lst>
  <p:hf hdr="0" ftr="0" dt="0"/>
  <p:txStyles>
    <p:titleStyle>
      <a:lvl1pPr algn="l" rtl="0" eaLnBrk="1" fontAlgn="base" hangingPunct="1">
        <a:spcBef>
          <a:spcPct val="0"/>
        </a:spcBef>
        <a:spcAft>
          <a:spcPct val="0"/>
        </a:spcAft>
        <a:defRPr sz="4000">
          <a:solidFill>
            <a:srgbClr val="F26531"/>
          </a:solidFill>
          <a:latin typeface="+mj-lt"/>
          <a:ea typeface="+mj-ea"/>
          <a:cs typeface="Geneva"/>
        </a:defRPr>
      </a:lvl1pPr>
      <a:lvl2pPr algn="l" rtl="0" eaLnBrk="1" fontAlgn="base" hangingPunct="1">
        <a:spcBef>
          <a:spcPct val="0"/>
        </a:spcBef>
        <a:spcAft>
          <a:spcPct val="0"/>
        </a:spcAft>
        <a:defRPr sz="4000">
          <a:solidFill>
            <a:srgbClr val="F26531"/>
          </a:solidFill>
          <a:latin typeface="Verdana" pitchFamily="-96" charset="0"/>
          <a:ea typeface="Geneva" pitchFamily="-96" charset="-128"/>
          <a:cs typeface="Geneva"/>
        </a:defRPr>
      </a:lvl2pPr>
      <a:lvl3pPr algn="l" rtl="0" eaLnBrk="1" fontAlgn="base" hangingPunct="1">
        <a:spcBef>
          <a:spcPct val="0"/>
        </a:spcBef>
        <a:spcAft>
          <a:spcPct val="0"/>
        </a:spcAft>
        <a:defRPr sz="4000">
          <a:solidFill>
            <a:srgbClr val="F26531"/>
          </a:solidFill>
          <a:latin typeface="Verdana" pitchFamily="-96" charset="0"/>
          <a:ea typeface="Geneva" pitchFamily="-96" charset="-128"/>
          <a:cs typeface="Geneva"/>
        </a:defRPr>
      </a:lvl3pPr>
      <a:lvl4pPr algn="l" rtl="0" eaLnBrk="1" fontAlgn="base" hangingPunct="1">
        <a:spcBef>
          <a:spcPct val="0"/>
        </a:spcBef>
        <a:spcAft>
          <a:spcPct val="0"/>
        </a:spcAft>
        <a:defRPr sz="4000">
          <a:solidFill>
            <a:srgbClr val="F26531"/>
          </a:solidFill>
          <a:latin typeface="Verdana" pitchFamily="-96" charset="0"/>
          <a:ea typeface="Geneva" pitchFamily="-96" charset="-128"/>
          <a:cs typeface="Geneva"/>
        </a:defRPr>
      </a:lvl4pPr>
      <a:lvl5pPr algn="l" rtl="0" eaLnBrk="1" fontAlgn="base" hangingPunct="1">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1" fontAlgn="base" hangingPunct="1">
        <a:spcBef>
          <a:spcPct val="20000"/>
        </a:spcBef>
        <a:spcAft>
          <a:spcPct val="0"/>
        </a:spcAft>
        <a:defRPr sz="3200">
          <a:solidFill>
            <a:srgbClr val="7C6A55"/>
          </a:solidFill>
          <a:latin typeface="+mn-lt"/>
          <a:ea typeface="+mn-ea"/>
          <a:cs typeface="Geneva"/>
        </a:defRPr>
      </a:lvl1pPr>
      <a:lvl2pPr marL="571500" indent="-341313" algn="l" rtl="0" eaLnBrk="1" fontAlgn="base" hangingPunct="1">
        <a:spcBef>
          <a:spcPct val="20000"/>
        </a:spcBef>
        <a:spcAft>
          <a:spcPct val="0"/>
        </a:spcAft>
        <a:buChar char="–"/>
        <a:defRPr sz="2800">
          <a:solidFill>
            <a:srgbClr val="7C6A55"/>
          </a:solidFill>
          <a:latin typeface="+mn-lt"/>
          <a:ea typeface="+mn-ea"/>
          <a:cs typeface="Geneva"/>
        </a:defRPr>
      </a:lvl2pPr>
      <a:lvl3pPr marL="1143000" indent="-228600" algn="l" rtl="0" eaLnBrk="1" fontAlgn="base" hangingPunct="1">
        <a:spcBef>
          <a:spcPct val="20000"/>
        </a:spcBef>
        <a:spcAft>
          <a:spcPct val="0"/>
        </a:spcAft>
        <a:buChar char="•"/>
        <a:defRPr sz="2400">
          <a:solidFill>
            <a:srgbClr val="7C6A55"/>
          </a:solidFill>
          <a:latin typeface="+mn-lt"/>
          <a:ea typeface="+mn-ea"/>
          <a:cs typeface="Geneva"/>
        </a:defRPr>
      </a:lvl3pPr>
      <a:lvl4pPr marL="1600200" indent="-228600" algn="l" rtl="0" eaLnBrk="1" fontAlgn="base" hangingPunct="1">
        <a:spcBef>
          <a:spcPct val="20000"/>
        </a:spcBef>
        <a:spcAft>
          <a:spcPct val="0"/>
        </a:spcAft>
        <a:buChar char="–"/>
        <a:defRPr sz="2000">
          <a:solidFill>
            <a:srgbClr val="7C6A55"/>
          </a:solidFill>
          <a:latin typeface="+mn-lt"/>
          <a:ea typeface="+mn-ea"/>
          <a:cs typeface="Geneva"/>
        </a:defRPr>
      </a:lvl4pPr>
      <a:lvl5pPr marL="2057400" indent="-228600" algn="l" rtl="0" eaLnBrk="1" fontAlgn="base" hangingPunct="1">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2F5001D-BD09-4631-A53E-81F46AAEFA5C}" type="slidenum">
              <a:rPr lang="fr-CA" smtClean="0"/>
              <a:pPr/>
              <a:t>‹#›</a:t>
            </a:fld>
            <a:endParaRPr lang="fr-CA"/>
          </a:p>
        </p:txBody>
      </p:sp>
      <p:sp>
        <p:nvSpPr>
          <p:cNvPr id="11" name="TextBox 10">
            <a:extLst>
              <a:ext uri="{FF2B5EF4-FFF2-40B4-BE49-F238E27FC236}">
                <a16:creationId xmlns:a16="http://schemas.microsoft.com/office/drawing/2014/main" id="{AE93F97E-59AC-40B2-B870-23A1057FCD03}"/>
              </a:ext>
            </a:extLst>
          </p:cNvPr>
          <p:cNvSpPr txBox="1"/>
          <p:nvPr/>
        </p:nvSpPr>
        <p:spPr>
          <a:xfrm>
            <a:off x="623392" y="6381328"/>
            <a:ext cx="1742419" cy="369332"/>
          </a:xfrm>
          <a:prstGeom prst="rect">
            <a:avLst/>
          </a:prstGeom>
          <a:blipFill>
            <a:blip r:embed="rId28"/>
            <a:stretch>
              <a:fillRect/>
            </a:stretch>
          </a:blipFill>
        </p:spPr>
        <p:txBody>
          <a:bodyPr wrap="square" rtlCol="0">
            <a:spAutoFit/>
          </a:bodyPr>
          <a:lstStyle/>
          <a:p>
            <a:endParaRPr lang="en-CA" sz="1800" dirty="0"/>
          </a:p>
        </p:txBody>
      </p:sp>
    </p:spTree>
    <p:extLst>
      <p:ext uri="{BB962C8B-B14F-4D97-AF65-F5344CB8AC3E}">
        <p14:creationId xmlns:p14="http://schemas.microsoft.com/office/powerpoint/2010/main" val="55487958"/>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0" r:id="rId19"/>
    <p:sldLayoutId id="2147484131" r:id="rId20"/>
    <p:sldLayoutId id="2147484132" r:id="rId21"/>
    <p:sldLayoutId id="2147484133" r:id="rId22"/>
    <p:sldLayoutId id="2147484134" r:id="rId23"/>
    <p:sldLayoutId id="2147484135" r:id="rId24"/>
    <p:sldLayoutId id="2147484136" r:id="rId25"/>
    <p:sldLayoutId id="2147484137" r:id="rId26"/>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5001D-BD09-4631-A53E-81F46AAEFA5C}" type="slidenum">
              <a:rPr lang="fr-CA" smtClean="0"/>
              <a:t>‹#›</a:t>
            </a:fld>
            <a:endParaRPr lang="fr-CA"/>
          </a:p>
        </p:txBody>
      </p:sp>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1793" y="6413933"/>
            <a:ext cx="1666384" cy="249958"/>
          </a:xfrm>
          <a:prstGeom prst="rect">
            <a:avLst/>
          </a:prstGeom>
        </p:spPr>
      </p:pic>
    </p:spTree>
    <p:extLst>
      <p:ext uri="{BB962C8B-B14F-4D97-AF65-F5344CB8AC3E}">
        <p14:creationId xmlns:p14="http://schemas.microsoft.com/office/powerpoint/2010/main" val="2846303064"/>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CA"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CA"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2F00DEC-6917-402F-B5AE-F042B6288C8B}" type="slidenum">
              <a:rPr lang="en-CA" altLang="en-US" smtClean="0">
                <a:solidFill>
                  <a:srgbClr val="000000"/>
                </a:solidFill>
              </a:rPr>
              <a:pPr fontAlgn="base">
                <a:spcBef>
                  <a:spcPct val="0"/>
                </a:spcBef>
                <a:spcAft>
                  <a:spcPct val="0"/>
                </a:spcAft>
              </a:pPr>
              <a:t>‹#›</a:t>
            </a:fld>
            <a:endParaRPr lang="en-CA" altLang="en-US">
              <a:solidFill>
                <a:srgbClr val="000000"/>
              </a:solidFill>
            </a:endParaRPr>
          </a:p>
        </p:txBody>
      </p:sp>
    </p:spTree>
    <p:extLst>
      <p:ext uri="{BB962C8B-B14F-4D97-AF65-F5344CB8AC3E}">
        <p14:creationId xmlns:p14="http://schemas.microsoft.com/office/powerpoint/2010/main" val="391045119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 id="2147484256" r:id="rId18"/>
    <p:sldLayoutId id="2147484257" r:id="rId19"/>
    <p:sldLayoutId id="2147484258" r:id="rId20"/>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750B13-0F64-43D2-8CE2-8CFCC371D12F}" type="slidenum">
              <a:rPr lang="en-CA" smtClean="0"/>
              <a:pPr>
                <a:defRPr/>
              </a:pPr>
              <a:t>‹#›</a:t>
            </a:fld>
            <a:endParaRPr lang="en-CA"/>
          </a:p>
        </p:txBody>
      </p:sp>
    </p:spTree>
    <p:extLst>
      <p:ext uri="{BB962C8B-B14F-4D97-AF65-F5344CB8AC3E}">
        <p14:creationId xmlns:p14="http://schemas.microsoft.com/office/powerpoint/2010/main" val="16414437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F7A5F21-4259-0047-8FA7-3B18597EC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fld id="{887A9567-B06F-C940-B410-F4F3929FAE7F}" type="slidenum">
              <a:rPr lang="en-US" smtClean="0"/>
              <a:pPr/>
              <a:t>‹#›</a:t>
            </a:fld>
            <a:endParaRPr lang="en-US"/>
          </a:p>
        </p:txBody>
      </p:sp>
    </p:spTree>
    <p:extLst>
      <p:ext uri="{BB962C8B-B14F-4D97-AF65-F5344CB8AC3E}">
        <p14:creationId xmlns:p14="http://schemas.microsoft.com/office/powerpoint/2010/main" val="2108494571"/>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 id="2147484281" r:id="rId22"/>
    <p:sldLayoutId id="2147484282" r:id="rId23"/>
    <p:sldLayoutId id="2147484283" r:id="rId24"/>
    <p:sldLayoutId id="2147484284" r:id="rId25"/>
    <p:sldLayoutId id="2147484285" r:id="rId26"/>
    <p:sldLayoutId id="2147484286" r:id="rId27"/>
    <p:sldLayoutId id="2147484287" r:id="rId28"/>
    <p:sldLayoutId id="2147484288" r:id="rId29"/>
    <p:sldLayoutId id="2147484289" r:id="rId30"/>
    <p:sldLayoutId id="2147484290" r:id="rId31"/>
    <p:sldLayoutId id="2147484291" r:id="rId32"/>
    <p:sldLayoutId id="2147484292" r:id="rId33"/>
    <p:sldLayoutId id="2147484293"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2F5001D-BD09-4631-A53E-81F46AAEFA5C}" type="slidenum">
              <a:rPr lang="fr-CA" smtClean="0"/>
              <a:pPr/>
              <a:t>‹#›</a:t>
            </a:fld>
            <a:endParaRPr lang="fr-CA"/>
          </a:p>
        </p:txBody>
      </p:sp>
      <p:sp>
        <p:nvSpPr>
          <p:cNvPr id="11" name="TextBox 10">
            <a:extLst>
              <a:ext uri="{FF2B5EF4-FFF2-40B4-BE49-F238E27FC236}">
                <a16:creationId xmlns:a16="http://schemas.microsoft.com/office/drawing/2014/main" id="{AE93F97E-59AC-40B2-B870-23A1057FCD03}"/>
              </a:ext>
            </a:extLst>
          </p:cNvPr>
          <p:cNvSpPr txBox="1"/>
          <p:nvPr/>
        </p:nvSpPr>
        <p:spPr>
          <a:xfrm>
            <a:off x="623392" y="6381328"/>
            <a:ext cx="1742419" cy="369332"/>
          </a:xfrm>
          <a:prstGeom prst="rect">
            <a:avLst/>
          </a:prstGeom>
          <a:blipFill>
            <a:blip r:embed="rId25"/>
            <a:stretch>
              <a:fillRect/>
            </a:stretch>
          </a:blipFill>
        </p:spPr>
        <p:txBody>
          <a:bodyPr wrap="square" rtlCol="0">
            <a:spAutoFit/>
          </a:bodyPr>
          <a:lstStyle/>
          <a:p>
            <a:endParaRPr lang="en-CA" sz="1800" dirty="0"/>
          </a:p>
        </p:txBody>
      </p:sp>
    </p:spTree>
    <p:extLst>
      <p:ext uri="{BB962C8B-B14F-4D97-AF65-F5344CB8AC3E}">
        <p14:creationId xmlns:p14="http://schemas.microsoft.com/office/powerpoint/2010/main" val="570769239"/>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 id="2147484311" r:id="rId17"/>
    <p:sldLayoutId id="2147484312" r:id="rId18"/>
    <p:sldLayoutId id="2147484313" r:id="rId19"/>
    <p:sldLayoutId id="2147484314" r:id="rId20"/>
    <p:sldLayoutId id="2147484315" r:id="rId21"/>
    <p:sldLayoutId id="2147484316" r:id="rId22"/>
    <p:sldLayoutId id="2147484317" r:id="rId23"/>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CA81ECF5-1009-8045-B95A-B9B32DA9B894}"/>
              </a:ext>
            </a:extLst>
          </p:cNvPr>
          <p:cNvSpPr/>
          <p:nvPr/>
        </p:nvSpPr>
        <p:spPr>
          <a:xfrm>
            <a:off x="11277600" y="6445478"/>
            <a:ext cx="489877" cy="215444"/>
          </a:xfrm>
          <a:prstGeom prst="rect">
            <a:avLst/>
          </a:prstGeom>
        </p:spPr>
        <p:txBody>
          <a:bodyPr wrap="none" anchor="ctr" anchorCtr="0">
            <a:noAutofit/>
          </a:bodyPr>
          <a:lstStyle/>
          <a:p>
            <a:r>
              <a:rPr lang="en-CA" sz="1200" dirty="0"/>
              <a:t> </a:t>
            </a:r>
            <a:fld id="{49D9BFE8-A22B-404C-951E-3B7F9117882A}" type="slidenum">
              <a:rPr lang="en-CA" sz="900" baseline="0" dirty="0"/>
              <a:pPr/>
              <a:t>‹#›</a:t>
            </a:fld>
            <a:r>
              <a:rPr lang="en-CA" sz="1200" dirty="0"/>
              <a:t> </a:t>
            </a:r>
            <a:endParaRPr lang="en-CA" sz="1200"/>
          </a:p>
        </p:txBody>
      </p:sp>
      <p:pic>
        <p:nvPicPr>
          <p:cNvPr id="5" name="Picture 4">
            <a:extLst>
              <a:ext uri="{FF2B5EF4-FFF2-40B4-BE49-F238E27FC236}">
                <a16:creationId xmlns:a16="http://schemas.microsoft.com/office/drawing/2014/main" id="{11164978-D315-F846-94A2-289AA78A241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24523" y="6285614"/>
            <a:ext cx="2438400" cy="508000"/>
          </a:xfrm>
          <a:prstGeom prst="rect">
            <a:avLst/>
          </a:prstGeom>
        </p:spPr>
      </p:pic>
      <p:sp>
        <p:nvSpPr>
          <p:cNvPr id="4" name="Footer Placeholder 3">
            <a:extLst>
              <a:ext uri="{FF2B5EF4-FFF2-40B4-BE49-F238E27FC236}">
                <a16:creationId xmlns:a16="http://schemas.microsoft.com/office/drawing/2014/main" id="{CB56D467-B751-464B-9D7B-279AADCE000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baseline="0">
                <a:solidFill>
                  <a:schemeClr val="bg1">
                    <a:lumMod val="65000"/>
                  </a:schemeClr>
                </a:solidFill>
              </a:defRPr>
            </a:lvl1pPr>
          </a:lstStyle>
          <a:p>
            <a:endParaRPr lang="en-CA"/>
          </a:p>
        </p:txBody>
      </p:sp>
    </p:spTree>
    <p:extLst>
      <p:ext uri="{BB962C8B-B14F-4D97-AF65-F5344CB8AC3E}">
        <p14:creationId xmlns:p14="http://schemas.microsoft.com/office/powerpoint/2010/main" val="1912976334"/>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Lst>
  <p:hf hdr="0" ftr="0" dt="0"/>
  <p:txStyles>
    <p:titleStyle>
      <a:lvl1pPr algn="l" rtl="0" eaLnBrk="1" fontAlgn="base" hangingPunct="1">
        <a:spcBef>
          <a:spcPct val="0"/>
        </a:spcBef>
        <a:spcAft>
          <a:spcPct val="0"/>
        </a:spcAft>
        <a:defRPr sz="4000">
          <a:solidFill>
            <a:srgbClr val="F26531"/>
          </a:solidFill>
          <a:latin typeface="Arial" panose="020B0604020202020204" pitchFamily="34" charset="0"/>
          <a:ea typeface="Helvetica Neue" panose="02000503000000020004" pitchFamily="2" charset="0"/>
          <a:cs typeface="Arial" panose="020B0604020202020204" pitchFamily="34" charset="0"/>
        </a:defRPr>
      </a:lvl1pPr>
      <a:lvl2pPr algn="l" rtl="0" eaLnBrk="1" fontAlgn="base" hangingPunct="1">
        <a:spcBef>
          <a:spcPct val="0"/>
        </a:spcBef>
        <a:spcAft>
          <a:spcPct val="0"/>
        </a:spcAft>
        <a:defRPr sz="4000">
          <a:solidFill>
            <a:srgbClr val="F26531"/>
          </a:solidFill>
          <a:latin typeface="Verdana" pitchFamily="-96" charset="0"/>
          <a:ea typeface="Geneva" pitchFamily="-96" charset="-128"/>
        </a:defRPr>
      </a:lvl2pPr>
      <a:lvl3pPr algn="l" rtl="0" eaLnBrk="1" fontAlgn="base" hangingPunct="1">
        <a:spcBef>
          <a:spcPct val="0"/>
        </a:spcBef>
        <a:spcAft>
          <a:spcPct val="0"/>
        </a:spcAft>
        <a:defRPr sz="4000">
          <a:solidFill>
            <a:srgbClr val="F26531"/>
          </a:solidFill>
          <a:latin typeface="Verdana" pitchFamily="-96" charset="0"/>
          <a:ea typeface="Geneva" pitchFamily="-96" charset="-128"/>
        </a:defRPr>
      </a:lvl3pPr>
      <a:lvl4pPr algn="l" rtl="0" eaLnBrk="1" fontAlgn="base" hangingPunct="1">
        <a:spcBef>
          <a:spcPct val="0"/>
        </a:spcBef>
        <a:spcAft>
          <a:spcPct val="0"/>
        </a:spcAft>
        <a:defRPr sz="4000">
          <a:solidFill>
            <a:srgbClr val="F26531"/>
          </a:solidFill>
          <a:latin typeface="Verdana" pitchFamily="-96" charset="0"/>
          <a:ea typeface="Geneva" pitchFamily="-96" charset="-128"/>
        </a:defRPr>
      </a:lvl4pPr>
      <a:lvl5pPr algn="l" rtl="0" eaLnBrk="1" fontAlgn="base" hangingPunct="1">
        <a:spcBef>
          <a:spcPct val="0"/>
        </a:spcBef>
        <a:spcAft>
          <a:spcPct val="0"/>
        </a:spcAft>
        <a:defRPr sz="4000">
          <a:solidFill>
            <a:srgbClr val="F26531"/>
          </a:solidFill>
          <a:latin typeface="Verdana" pitchFamily="-96" charset="0"/>
          <a:ea typeface="Geneva" pitchFamily="-96" charset="-128"/>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1" fontAlgn="base" hangingPunct="1">
        <a:spcBef>
          <a:spcPct val="20000"/>
        </a:spcBef>
        <a:spcAft>
          <a:spcPct val="0"/>
        </a:spcAft>
        <a:defRPr sz="3200">
          <a:solidFill>
            <a:srgbClr val="7C6A55"/>
          </a:solidFill>
          <a:latin typeface="Arial" panose="020B0604020202020204" pitchFamily="34" charset="0"/>
          <a:ea typeface="Helvetica Neue" panose="02000503000000020004" pitchFamily="2" charset="0"/>
          <a:cs typeface="Arial" panose="020B0604020202020204" pitchFamily="34" charset="0"/>
        </a:defRPr>
      </a:lvl1pPr>
      <a:lvl2pPr marL="571500" indent="-341313" algn="l" rtl="0" eaLnBrk="1" fontAlgn="base" hangingPunct="1">
        <a:spcBef>
          <a:spcPct val="20000"/>
        </a:spcBef>
        <a:spcAft>
          <a:spcPct val="0"/>
        </a:spcAft>
        <a:buChar char="–"/>
        <a:defRPr sz="2800">
          <a:solidFill>
            <a:srgbClr val="7C6A55"/>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rtl="0" eaLnBrk="1" fontAlgn="base" hangingPunct="1">
        <a:spcBef>
          <a:spcPct val="20000"/>
        </a:spcBef>
        <a:spcAft>
          <a:spcPct val="0"/>
        </a:spcAft>
        <a:buChar char="•"/>
        <a:defRPr sz="2400">
          <a:solidFill>
            <a:srgbClr val="7C6A55"/>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rtl="0" eaLnBrk="1" fontAlgn="base" hangingPunct="1">
        <a:spcBef>
          <a:spcPct val="20000"/>
        </a:spcBef>
        <a:spcAft>
          <a:spcPct val="0"/>
        </a:spcAft>
        <a:buChar char="–"/>
        <a:defRPr sz="2000">
          <a:solidFill>
            <a:srgbClr val="7C6A55"/>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rtl="0" eaLnBrk="1" fontAlgn="base" hangingPunct="1">
        <a:spcBef>
          <a:spcPct val="20000"/>
        </a:spcBef>
        <a:spcAft>
          <a:spcPct val="0"/>
        </a:spcAft>
        <a:buChar char="»"/>
        <a:defRPr sz="2000">
          <a:solidFill>
            <a:srgbClr val="7C6A55"/>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724E9-1A2C-47BA-A45C-C7AAF038BD6C}" type="slidenum">
              <a:rPr lang="en-US" smtClean="0"/>
              <a:pPr/>
              <a:t>‹#›</a:t>
            </a:fld>
            <a:endParaRPr lang="en-US">
              <a:latin typeface="Arial" charset="0"/>
            </a:endParaRPr>
          </a:p>
        </p:txBody>
      </p:sp>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1793" y="6413933"/>
            <a:ext cx="1666384" cy="249958"/>
          </a:xfrm>
          <a:prstGeom prst="rect">
            <a:avLst/>
          </a:prstGeom>
        </p:spPr>
      </p:pic>
      <p:pic>
        <p:nvPicPr>
          <p:cNvPr id="8" name="Picture 7">
            <a:extLst>
              <a:ext uri="{FF2B5EF4-FFF2-40B4-BE49-F238E27FC236}">
                <a16:creationId xmlns:a16="http://schemas.microsoft.com/office/drawing/2014/main" id="{C041B6D1-C3E7-49D7-AB07-DEDD6663F88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1793" y="6413933"/>
            <a:ext cx="1666384" cy="249958"/>
          </a:xfrm>
          <a:prstGeom prst="rect">
            <a:avLst/>
          </a:prstGeom>
        </p:spPr>
      </p:pic>
    </p:spTree>
    <p:extLst>
      <p:ext uri="{BB962C8B-B14F-4D97-AF65-F5344CB8AC3E}">
        <p14:creationId xmlns:p14="http://schemas.microsoft.com/office/powerpoint/2010/main" val="1806558871"/>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fld id="{168724E9-1A2C-47BA-A45C-C7AAF038BD6C}"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4261419732"/>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ftr="0" dt="0"/>
  <p:txStyles>
    <p:titleStyle>
      <a:lvl1pPr algn="l" rtl="0" eaLnBrk="1" fontAlgn="base" hangingPunct="1">
        <a:spcBef>
          <a:spcPct val="0"/>
        </a:spcBef>
        <a:spcAft>
          <a:spcPct val="0"/>
        </a:spcAft>
        <a:defRPr sz="4000">
          <a:solidFill>
            <a:srgbClr val="F26531"/>
          </a:solidFill>
          <a:latin typeface="+mj-lt"/>
          <a:ea typeface="+mj-ea"/>
          <a:cs typeface="+mj-cs"/>
        </a:defRPr>
      </a:lvl1pPr>
      <a:lvl2pPr algn="l" rtl="0" eaLnBrk="1" fontAlgn="base" hangingPunct="1">
        <a:spcBef>
          <a:spcPct val="0"/>
        </a:spcBef>
        <a:spcAft>
          <a:spcPct val="0"/>
        </a:spcAft>
        <a:defRPr sz="4000">
          <a:solidFill>
            <a:srgbClr val="F26531"/>
          </a:solidFill>
          <a:latin typeface="Verdana" pitchFamily="-96" charset="0"/>
          <a:ea typeface="Geneva" pitchFamily="-96" charset="-128"/>
        </a:defRPr>
      </a:lvl2pPr>
      <a:lvl3pPr algn="l" rtl="0" eaLnBrk="1" fontAlgn="base" hangingPunct="1">
        <a:spcBef>
          <a:spcPct val="0"/>
        </a:spcBef>
        <a:spcAft>
          <a:spcPct val="0"/>
        </a:spcAft>
        <a:defRPr sz="4000">
          <a:solidFill>
            <a:srgbClr val="F26531"/>
          </a:solidFill>
          <a:latin typeface="Verdana" pitchFamily="-96" charset="0"/>
          <a:ea typeface="Geneva" pitchFamily="-96" charset="-128"/>
        </a:defRPr>
      </a:lvl3pPr>
      <a:lvl4pPr algn="l" rtl="0" eaLnBrk="1" fontAlgn="base" hangingPunct="1">
        <a:spcBef>
          <a:spcPct val="0"/>
        </a:spcBef>
        <a:spcAft>
          <a:spcPct val="0"/>
        </a:spcAft>
        <a:defRPr sz="4000">
          <a:solidFill>
            <a:srgbClr val="F26531"/>
          </a:solidFill>
          <a:latin typeface="Verdana" pitchFamily="-96" charset="0"/>
          <a:ea typeface="Geneva" pitchFamily="-96" charset="-128"/>
        </a:defRPr>
      </a:lvl4pPr>
      <a:lvl5pPr algn="l" rtl="0" eaLnBrk="1" fontAlgn="base" hangingPunct="1">
        <a:spcBef>
          <a:spcPct val="0"/>
        </a:spcBef>
        <a:spcAft>
          <a:spcPct val="0"/>
        </a:spcAft>
        <a:defRPr sz="4000">
          <a:solidFill>
            <a:srgbClr val="F26531"/>
          </a:solidFill>
          <a:latin typeface="Verdana" pitchFamily="-96" charset="0"/>
          <a:ea typeface="Geneva" pitchFamily="-96" charset="-128"/>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1" fontAlgn="base" hangingPunct="1">
        <a:spcBef>
          <a:spcPct val="20000"/>
        </a:spcBef>
        <a:spcAft>
          <a:spcPct val="0"/>
        </a:spcAft>
        <a:defRPr sz="3200">
          <a:solidFill>
            <a:srgbClr val="7C6A55"/>
          </a:solidFill>
          <a:latin typeface="+mn-lt"/>
          <a:ea typeface="+mn-ea"/>
          <a:cs typeface="+mn-cs"/>
        </a:defRPr>
      </a:lvl1pPr>
      <a:lvl2pPr marL="571500" indent="-341313" algn="l" rtl="0" eaLnBrk="1" fontAlgn="base" hangingPunct="1">
        <a:spcBef>
          <a:spcPct val="20000"/>
        </a:spcBef>
        <a:spcAft>
          <a:spcPct val="0"/>
        </a:spcAft>
        <a:buChar char="–"/>
        <a:defRPr sz="2800">
          <a:solidFill>
            <a:srgbClr val="7C6A55"/>
          </a:solidFill>
          <a:latin typeface="+mn-lt"/>
          <a:ea typeface="+mn-ea"/>
        </a:defRPr>
      </a:lvl2pPr>
      <a:lvl3pPr marL="1143000" indent="-228600" algn="l" rtl="0" eaLnBrk="1" fontAlgn="base" hangingPunct="1">
        <a:spcBef>
          <a:spcPct val="20000"/>
        </a:spcBef>
        <a:spcAft>
          <a:spcPct val="0"/>
        </a:spcAft>
        <a:buChar char="•"/>
        <a:defRPr sz="2400">
          <a:solidFill>
            <a:srgbClr val="7C6A55"/>
          </a:solidFill>
          <a:latin typeface="+mn-lt"/>
          <a:ea typeface="+mn-ea"/>
        </a:defRPr>
      </a:lvl3pPr>
      <a:lvl4pPr marL="1600200" indent="-228600" algn="l" rtl="0" eaLnBrk="1" fontAlgn="base" hangingPunct="1">
        <a:spcBef>
          <a:spcPct val="20000"/>
        </a:spcBef>
        <a:spcAft>
          <a:spcPct val="0"/>
        </a:spcAft>
        <a:buChar char="–"/>
        <a:defRPr sz="2000">
          <a:solidFill>
            <a:srgbClr val="7C6A55"/>
          </a:solidFill>
          <a:latin typeface="+mn-lt"/>
          <a:ea typeface="+mn-ea"/>
        </a:defRPr>
      </a:lvl4pPr>
      <a:lvl5pPr marL="2057400" indent="-228600" algn="l" rtl="0" eaLnBrk="1" fontAlgn="base" hangingPunct="1">
        <a:spcBef>
          <a:spcPct val="20000"/>
        </a:spcBef>
        <a:spcAft>
          <a:spcPct val="0"/>
        </a:spcAft>
        <a:buChar char="»"/>
        <a:defRPr sz="2000">
          <a:solidFill>
            <a:srgbClr val="7C6A55"/>
          </a:solidFill>
          <a:latin typeface="+mn-lt"/>
          <a:ea typeface="+mn-e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6" name="Picture 5"/>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8001" y="6324600"/>
            <a:ext cx="1663700" cy="2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921846"/>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Lst>
  <p:hf hdr="0" ftr="0" dt="0"/>
  <p:txStyles>
    <p:titleStyle>
      <a:lvl1pPr algn="l" rtl="0" eaLnBrk="1" fontAlgn="base" hangingPunct="1">
        <a:spcBef>
          <a:spcPct val="0"/>
        </a:spcBef>
        <a:spcAft>
          <a:spcPct val="0"/>
        </a:spcAft>
        <a:defRPr sz="4000">
          <a:solidFill>
            <a:srgbClr val="F26531"/>
          </a:solidFill>
          <a:latin typeface="+mj-lt"/>
          <a:ea typeface="+mj-ea"/>
          <a:cs typeface="+mj-cs"/>
        </a:defRPr>
      </a:lvl1pPr>
      <a:lvl2pPr algn="l" rtl="0" eaLnBrk="1" fontAlgn="base" hangingPunct="1">
        <a:spcBef>
          <a:spcPct val="0"/>
        </a:spcBef>
        <a:spcAft>
          <a:spcPct val="0"/>
        </a:spcAft>
        <a:defRPr sz="4000">
          <a:solidFill>
            <a:srgbClr val="F26531"/>
          </a:solidFill>
          <a:latin typeface="Verdana" pitchFamily="-96" charset="0"/>
          <a:ea typeface="Geneva" pitchFamily="-96" charset="-128"/>
        </a:defRPr>
      </a:lvl2pPr>
      <a:lvl3pPr algn="l" rtl="0" eaLnBrk="1" fontAlgn="base" hangingPunct="1">
        <a:spcBef>
          <a:spcPct val="0"/>
        </a:spcBef>
        <a:spcAft>
          <a:spcPct val="0"/>
        </a:spcAft>
        <a:defRPr sz="4000">
          <a:solidFill>
            <a:srgbClr val="F26531"/>
          </a:solidFill>
          <a:latin typeface="Verdana" pitchFamily="-96" charset="0"/>
          <a:ea typeface="Geneva" pitchFamily="-96" charset="-128"/>
        </a:defRPr>
      </a:lvl3pPr>
      <a:lvl4pPr algn="l" rtl="0" eaLnBrk="1" fontAlgn="base" hangingPunct="1">
        <a:spcBef>
          <a:spcPct val="0"/>
        </a:spcBef>
        <a:spcAft>
          <a:spcPct val="0"/>
        </a:spcAft>
        <a:defRPr sz="4000">
          <a:solidFill>
            <a:srgbClr val="F26531"/>
          </a:solidFill>
          <a:latin typeface="Verdana" pitchFamily="-96" charset="0"/>
          <a:ea typeface="Geneva" pitchFamily="-96" charset="-128"/>
        </a:defRPr>
      </a:lvl4pPr>
      <a:lvl5pPr algn="l" rtl="0" eaLnBrk="1" fontAlgn="base" hangingPunct="1">
        <a:spcBef>
          <a:spcPct val="0"/>
        </a:spcBef>
        <a:spcAft>
          <a:spcPct val="0"/>
        </a:spcAft>
        <a:defRPr sz="4000">
          <a:solidFill>
            <a:srgbClr val="F26531"/>
          </a:solidFill>
          <a:latin typeface="Verdana" pitchFamily="-96" charset="0"/>
          <a:ea typeface="Geneva" pitchFamily="-96" charset="-128"/>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marL="342900" indent="-342900" algn="l" rtl="0" eaLnBrk="1" fontAlgn="base" hangingPunct="1">
        <a:spcBef>
          <a:spcPct val="20000"/>
        </a:spcBef>
        <a:spcAft>
          <a:spcPct val="0"/>
        </a:spcAft>
        <a:defRPr sz="3200">
          <a:solidFill>
            <a:srgbClr val="7C6A55"/>
          </a:solidFill>
          <a:latin typeface="+mn-lt"/>
          <a:ea typeface="+mn-ea"/>
          <a:cs typeface="+mn-cs"/>
        </a:defRPr>
      </a:lvl1pPr>
      <a:lvl2pPr marL="571500" indent="-341313" algn="l" rtl="0" eaLnBrk="1" fontAlgn="base" hangingPunct="1">
        <a:spcBef>
          <a:spcPct val="20000"/>
        </a:spcBef>
        <a:spcAft>
          <a:spcPct val="0"/>
        </a:spcAft>
        <a:buChar char="–"/>
        <a:defRPr sz="2800">
          <a:solidFill>
            <a:srgbClr val="7C6A55"/>
          </a:solidFill>
          <a:latin typeface="+mn-lt"/>
          <a:ea typeface="+mn-ea"/>
        </a:defRPr>
      </a:lvl2pPr>
      <a:lvl3pPr marL="1143000" indent="-228600" algn="l" rtl="0" eaLnBrk="1" fontAlgn="base" hangingPunct="1">
        <a:spcBef>
          <a:spcPct val="20000"/>
        </a:spcBef>
        <a:spcAft>
          <a:spcPct val="0"/>
        </a:spcAft>
        <a:buChar char="•"/>
        <a:defRPr sz="2400">
          <a:solidFill>
            <a:srgbClr val="7C6A55"/>
          </a:solidFill>
          <a:latin typeface="+mn-lt"/>
          <a:ea typeface="+mn-ea"/>
        </a:defRPr>
      </a:lvl3pPr>
      <a:lvl4pPr marL="1600200" indent="-228600" algn="l" rtl="0" eaLnBrk="1" fontAlgn="base" hangingPunct="1">
        <a:spcBef>
          <a:spcPct val="20000"/>
        </a:spcBef>
        <a:spcAft>
          <a:spcPct val="0"/>
        </a:spcAft>
        <a:buChar char="–"/>
        <a:defRPr sz="2000">
          <a:solidFill>
            <a:srgbClr val="7C6A55"/>
          </a:solidFill>
          <a:latin typeface="+mn-lt"/>
          <a:ea typeface="+mn-ea"/>
        </a:defRPr>
      </a:lvl4pPr>
      <a:lvl5pPr marL="2057400" indent="-228600" algn="l" rtl="0" eaLnBrk="1" fontAlgn="base" hangingPunct="1">
        <a:spcBef>
          <a:spcPct val="20000"/>
        </a:spcBef>
        <a:spcAft>
          <a:spcPct val="0"/>
        </a:spcAft>
        <a:buChar char="»"/>
        <a:defRPr sz="2000">
          <a:solidFill>
            <a:srgbClr val="7C6A55"/>
          </a:solidFill>
          <a:latin typeface="+mn-lt"/>
          <a:ea typeface="+mn-e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4EAFD-22B7-4316-BE93-C1EB696DE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70CAAB31-B823-4163-A1AD-CB0A52CB9D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B889A924-CB57-4EED-A308-C435BA197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a:p>
        </p:txBody>
      </p:sp>
      <p:sp>
        <p:nvSpPr>
          <p:cNvPr id="5" name="Footer Placeholder 4">
            <a:extLst>
              <a:ext uri="{FF2B5EF4-FFF2-40B4-BE49-F238E27FC236}">
                <a16:creationId xmlns:a16="http://schemas.microsoft.com/office/drawing/2014/main" id="{E9B0562E-E324-47A5-8FD3-8DFA270A1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a:extLst>
              <a:ext uri="{FF2B5EF4-FFF2-40B4-BE49-F238E27FC236}">
                <a16:creationId xmlns:a16="http://schemas.microsoft.com/office/drawing/2014/main" id="{96454F30-4A79-473B-A378-B3A7256E3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C6694-E97A-44D0-837E-BA3A85762C3B}" type="slidenum">
              <a:rPr lang="fr-CA" smtClean="0"/>
              <a:t>‹#›</a:t>
            </a:fld>
            <a:endParaRPr lang="fr-CA"/>
          </a:p>
        </p:txBody>
      </p:sp>
    </p:spTree>
    <p:extLst>
      <p:ext uri="{BB962C8B-B14F-4D97-AF65-F5344CB8AC3E}">
        <p14:creationId xmlns:p14="http://schemas.microsoft.com/office/powerpoint/2010/main" val="3775758926"/>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F7A5F21-4259-0047-8FA7-3B18597EC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fld id="{887A9567-B06F-C940-B410-F4F3929FAE7F}" type="slidenum">
              <a:rPr lang="en-US" smtClean="0">
                <a:solidFill>
                  <a:srgbClr val="D3C8BE"/>
                </a:solidFill>
              </a:rPr>
              <a:pPr/>
              <a:t>‹#›</a:t>
            </a:fld>
            <a:endParaRPr lang="en-US">
              <a:solidFill>
                <a:srgbClr val="D3C8BE"/>
              </a:solidFill>
            </a:endParaRPr>
          </a:p>
        </p:txBody>
      </p:sp>
    </p:spTree>
    <p:extLst>
      <p:ext uri="{BB962C8B-B14F-4D97-AF65-F5344CB8AC3E}">
        <p14:creationId xmlns:p14="http://schemas.microsoft.com/office/powerpoint/2010/main" val="2129567360"/>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 id="2147484395" r:id="rId14"/>
    <p:sldLayoutId id="2147484396" r:id="rId15"/>
    <p:sldLayoutId id="2147484397" r:id="rId16"/>
    <p:sldLayoutId id="2147484398" r:id="rId17"/>
    <p:sldLayoutId id="2147484399" r:id="rId18"/>
    <p:sldLayoutId id="2147484400" r:id="rId19"/>
    <p:sldLayoutId id="2147484401" r:id="rId20"/>
    <p:sldLayoutId id="2147484402" r:id="rId21"/>
    <p:sldLayoutId id="2147484403" r:id="rId22"/>
    <p:sldLayoutId id="2147484404"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fld id="{B3750B13-0F64-43D2-8CE2-8CFCC371D12F}" type="slidenum">
              <a:rPr lang="en-CA"/>
              <a:pPr>
                <a:defRPr/>
              </a:pPr>
              <a:t>‹#›</a:t>
            </a:fld>
            <a:endParaRPr lang="en-CA"/>
          </a:p>
        </p:txBody>
      </p:sp>
    </p:spTree>
    <p:extLst>
      <p:ext uri="{BB962C8B-B14F-4D97-AF65-F5344CB8AC3E}">
        <p14:creationId xmlns:p14="http://schemas.microsoft.com/office/powerpoint/2010/main" val="13045643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rtl="0" eaLnBrk="0" fontAlgn="base" hangingPunct="0">
        <a:spcBef>
          <a:spcPct val="0"/>
        </a:spcBef>
        <a:spcAft>
          <a:spcPct val="0"/>
        </a:spcAft>
        <a:defRPr sz="4000">
          <a:solidFill>
            <a:srgbClr val="F26531"/>
          </a:solidFill>
          <a:latin typeface="+mj-lt"/>
          <a:ea typeface="+mj-ea"/>
          <a:cs typeface="Geneva"/>
        </a:defRPr>
      </a:lvl1pPr>
      <a:lvl2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2pPr>
      <a:lvl3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3pPr>
      <a:lvl4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4pPr>
      <a:lvl5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0" fontAlgn="base" hangingPunct="0">
        <a:spcBef>
          <a:spcPct val="20000"/>
        </a:spcBef>
        <a:spcAft>
          <a:spcPct val="0"/>
        </a:spcAft>
        <a:defRPr sz="3200">
          <a:solidFill>
            <a:srgbClr val="7C6A55"/>
          </a:solidFill>
          <a:latin typeface="+mn-lt"/>
          <a:ea typeface="+mn-ea"/>
          <a:cs typeface="Geneva"/>
        </a:defRPr>
      </a:lvl1pPr>
      <a:lvl2pPr marL="571500" indent="-341313" algn="l" rtl="0" eaLnBrk="0" fontAlgn="base" hangingPunct="0">
        <a:spcBef>
          <a:spcPct val="20000"/>
        </a:spcBef>
        <a:spcAft>
          <a:spcPct val="0"/>
        </a:spcAft>
        <a:buChar char="–"/>
        <a:defRPr sz="2800">
          <a:solidFill>
            <a:srgbClr val="7C6A55"/>
          </a:solidFill>
          <a:latin typeface="+mn-lt"/>
          <a:ea typeface="+mn-ea"/>
          <a:cs typeface="Geneva"/>
        </a:defRPr>
      </a:lvl2pPr>
      <a:lvl3pPr marL="1143000" indent="-228600" algn="l" rtl="0" eaLnBrk="0" fontAlgn="base" hangingPunct="0">
        <a:spcBef>
          <a:spcPct val="20000"/>
        </a:spcBef>
        <a:spcAft>
          <a:spcPct val="0"/>
        </a:spcAft>
        <a:buChar char="•"/>
        <a:defRPr sz="2400">
          <a:solidFill>
            <a:srgbClr val="7C6A55"/>
          </a:solidFill>
          <a:latin typeface="+mn-lt"/>
          <a:ea typeface="+mn-ea"/>
          <a:cs typeface="Geneva"/>
        </a:defRPr>
      </a:lvl3pPr>
      <a:lvl4pPr marL="1600200" indent="-228600" algn="l" rtl="0" eaLnBrk="0" fontAlgn="base" hangingPunct="0">
        <a:spcBef>
          <a:spcPct val="20000"/>
        </a:spcBef>
        <a:spcAft>
          <a:spcPct val="0"/>
        </a:spcAft>
        <a:buChar char="–"/>
        <a:defRPr sz="2000">
          <a:solidFill>
            <a:srgbClr val="7C6A55"/>
          </a:solidFill>
          <a:latin typeface="+mn-lt"/>
          <a:ea typeface="+mn-ea"/>
          <a:cs typeface="Geneva"/>
        </a:defRPr>
      </a:lvl4pPr>
      <a:lvl5pPr marL="2057400" indent="-228600" algn="l" rtl="0" eaLnBrk="0" fontAlgn="base" hangingPunct="0">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2F5001D-BD09-4631-A53E-81F46AAEFA5C}" type="slidenum">
              <a:rPr lang="fr-CA" smtClean="0"/>
              <a:pPr/>
              <a:t>‹#›</a:t>
            </a:fld>
            <a:endParaRPr lang="fr-CA"/>
          </a:p>
        </p:txBody>
      </p:sp>
      <p:sp>
        <p:nvSpPr>
          <p:cNvPr id="11" name="TextBox 10">
            <a:extLst>
              <a:ext uri="{FF2B5EF4-FFF2-40B4-BE49-F238E27FC236}">
                <a16:creationId xmlns:a16="http://schemas.microsoft.com/office/drawing/2014/main" id="{AE93F97E-59AC-40B2-B870-23A1057FCD03}"/>
              </a:ext>
            </a:extLst>
          </p:cNvPr>
          <p:cNvSpPr txBox="1"/>
          <p:nvPr userDrawn="1"/>
        </p:nvSpPr>
        <p:spPr>
          <a:xfrm>
            <a:off x="623392" y="6381328"/>
            <a:ext cx="1742419" cy="369332"/>
          </a:xfrm>
          <a:prstGeom prst="rect">
            <a:avLst/>
          </a:prstGeom>
          <a:blipFill>
            <a:blip r:embed="rId22"/>
            <a:stretch>
              <a:fillRect/>
            </a:stretch>
          </a:blipFill>
        </p:spPr>
        <p:txBody>
          <a:bodyPr wrap="square" rtlCol="0">
            <a:spAutoFit/>
          </a:bodyPr>
          <a:lstStyle/>
          <a:p>
            <a:endParaRPr lang="en-CA" sz="1800" dirty="0"/>
          </a:p>
        </p:txBody>
      </p:sp>
    </p:spTree>
    <p:extLst>
      <p:ext uri="{BB962C8B-B14F-4D97-AF65-F5344CB8AC3E}">
        <p14:creationId xmlns:p14="http://schemas.microsoft.com/office/powerpoint/2010/main" val="182954438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359D9076-9954-48EB-9B57-5D5FE266193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F4A6FE3C-A936-4332-9EBB-08779B3F7BBB}"/>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F0A80C4-C873-4DC9-8A99-12EDE427AB2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7C33E46F-6C12-4292-9B21-F95FE135B60E}" type="slidenum">
              <a:rPr lang="en-US" altLang="en-US"/>
              <a:pPr>
                <a:defRPr/>
              </a:pPr>
              <a:t>‹#›</a:t>
            </a:fld>
            <a:endParaRPr lang="en-US" altLang="en-US"/>
          </a:p>
        </p:txBody>
      </p:sp>
      <p:pic>
        <p:nvPicPr>
          <p:cNvPr id="4101" name="Picture 6">
            <a:extLst>
              <a:ext uri="{FF2B5EF4-FFF2-40B4-BE49-F238E27FC236}">
                <a16:creationId xmlns:a16="http://schemas.microsoft.com/office/drawing/2014/main" id="{01CB75BD-9714-4742-B26B-66EA504FAEA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92668" y="6413501"/>
            <a:ext cx="166581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1728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fade/>
  </p:transition>
  <p:hf hdr="0" ftr="0" dt="0"/>
  <p:txStyles>
    <p:titleStyle>
      <a:lvl1pPr algn="ctr" defTabSz="685800" rtl="0" eaLnBrk="0" fontAlgn="base" hangingPunct="0">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ctr" defTabSz="685800" rtl="0"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ctr" defTabSz="685800" rtl="0"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ctr" defTabSz="685800" rtl="0"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ctr" defTabSz="685800" rtl="0"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ctr" defTabSz="685800"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ctr" defTabSz="685800"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ctr" defTabSz="685800"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ctr" defTabSz="685800"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fld id="{B3750B13-0F64-43D2-8CE2-8CFCC371D12F}" type="slidenum">
              <a:rPr lang="en-CA"/>
              <a:pPr>
                <a:defRPr/>
              </a:pPr>
              <a:t>‹#›</a:t>
            </a:fld>
            <a:endParaRPr lang="en-CA"/>
          </a:p>
        </p:txBody>
      </p:sp>
    </p:spTree>
    <p:extLst>
      <p:ext uri="{BB962C8B-B14F-4D97-AF65-F5344CB8AC3E}">
        <p14:creationId xmlns:p14="http://schemas.microsoft.com/office/powerpoint/2010/main" val="61306989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rtl="0" eaLnBrk="0" fontAlgn="base" hangingPunct="0">
        <a:spcBef>
          <a:spcPct val="0"/>
        </a:spcBef>
        <a:spcAft>
          <a:spcPct val="0"/>
        </a:spcAft>
        <a:defRPr sz="4000">
          <a:solidFill>
            <a:srgbClr val="F26531"/>
          </a:solidFill>
          <a:latin typeface="+mj-lt"/>
          <a:ea typeface="+mj-ea"/>
          <a:cs typeface="Geneva"/>
        </a:defRPr>
      </a:lvl1pPr>
      <a:lvl2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2pPr>
      <a:lvl3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3pPr>
      <a:lvl4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4pPr>
      <a:lvl5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0" fontAlgn="base" hangingPunct="0">
        <a:spcBef>
          <a:spcPct val="20000"/>
        </a:spcBef>
        <a:spcAft>
          <a:spcPct val="0"/>
        </a:spcAft>
        <a:defRPr sz="3200">
          <a:solidFill>
            <a:srgbClr val="7C6A55"/>
          </a:solidFill>
          <a:latin typeface="+mn-lt"/>
          <a:ea typeface="+mn-ea"/>
          <a:cs typeface="Geneva"/>
        </a:defRPr>
      </a:lvl1pPr>
      <a:lvl2pPr marL="571500" indent="-341313" algn="l" rtl="0" eaLnBrk="0" fontAlgn="base" hangingPunct="0">
        <a:spcBef>
          <a:spcPct val="20000"/>
        </a:spcBef>
        <a:spcAft>
          <a:spcPct val="0"/>
        </a:spcAft>
        <a:buChar char="–"/>
        <a:defRPr sz="2800">
          <a:solidFill>
            <a:srgbClr val="7C6A55"/>
          </a:solidFill>
          <a:latin typeface="+mn-lt"/>
          <a:ea typeface="+mn-ea"/>
          <a:cs typeface="Geneva"/>
        </a:defRPr>
      </a:lvl2pPr>
      <a:lvl3pPr marL="1143000" indent="-228600" algn="l" rtl="0" eaLnBrk="0" fontAlgn="base" hangingPunct="0">
        <a:spcBef>
          <a:spcPct val="20000"/>
        </a:spcBef>
        <a:spcAft>
          <a:spcPct val="0"/>
        </a:spcAft>
        <a:buChar char="•"/>
        <a:defRPr sz="2400">
          <a:solidFill>
            <a:srgbClr val="7C6A55"/>
          </a:solidFill>
          <a:latin typeface="+mn-lt"/>
          <a:ea typeface="+mn-ea"/>
          <a:cs typeface="Geneva"/>
        </a:defRPr>
      </a:lvl3pPr>
      <a:lvl4pPr marL="1600200" indent="-228600" algn="l" rtl="0" eaLnBrk="0" fontAlgn="base" hangingPunct="0">
        <a:spcBef>
          <a:spcPct val="20000"/>
        </a:spcBef>
        <a:spcAft>
          <a:spcPct val="0"/>
        </a:spcAft>
        <a:buChar char="–"/>
        <a:defRPr sz="2000">
          <a:solidFill>
            <a:srgbClr val="7C6A55"/>
          </a:solidFill>
          <a:latin typeface="+mn-lt"/>
          <a:ea typeface="+mn-ea"/>
          <a:cs typeface="Geneva"/>
        </a:defRPr>
      </a:lvl4pPr>
      <a:lvl5pPr marL="2057400" indent="-228600" algn="l" rtl="0" eaLnBrk="0" fontAlgn="base" hangingPunct="0">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fld id="{B3750B13-0F64-43D2-8CE2-8CFCC371D12F}"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83195276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ftr="0" dt="0"/>
  <p:txStyles>
    <p:titleStyle>
      <a:lvl1pPr algn="l" rtl="0" eaLnBrk="0" fontAlgn="base" hangingPunct="0">
        <a:spcBef>
          <a:spcPct val="0"/>
        </a:spcBef>
        <a:spcAft>
          <a:spcPct val="0"/>
        </a:spcAft>
        <a:defRPr sz="4000">
          <a:solidFill>
            <a:srgbClr val="F26531"/>
          </a:solidFill>
          <a:latin typeface="+mj-lt"/>
          <a:ea typeface="+mj-ea"/>
          <a:cs typeface="Geneva"/>
        </a:defRPr>
      </a:lvl1pPr>
      <a:lvl2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2pPr>
      <a:lvl3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3pPr>
      <a:lvl4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4pPr>
      <a:lvl5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0" fontAlgn="base" hangingPunct="0">
        <a:spcBef>
          <a:spcPct val="20000"/>
        </a:spcBef>
        <a:spcAft>
          <a:spcPct val="0"/>
        </a:spcAft>
        <a:defRPr sz="3200">
          <a:solidFill>
            <a:srgbClr val="7C6A55"/>
          </a:solidFill>
          <a:latin typeface="+mn-lt"/>
          <a:ea typeface="+mn-ea"/>
          <a:cs typeface="Geneva"/>
        </a:defRPr>
      </a:lvl1pPr>
      <a:lvl2pPr marL="571500" indent="-341313" algn="l" rtl="0" eaLnBrk="0" fontAlgn="base" hangingPunct="0">
        <a:spcBef>
          <a:spcPct val="20000"/>
        </a:spcBef>
        <a:spcAft>
          <a:spcPct val="0"/>
        </a:spcAft>
        <a:buChar char="–"/>
        <a:defRPr sz="2800">
          <a:solidFill>
            <a:srgbClr val="7C6A55"/>
          </a:solidFill>
          <a:latin typeface="+mn-lt"/>
          <a:ea typeface="+mn-ea"/>
          <a:cs typeface="Geneva"/>
        </a:defRPr>
      </a:lvl2pPr>
      <a:lvl3pPr marL="1143000" indent="-228600" algn="l" rtl="0" eaLnBrk="0" fontAlgn="base" hangingPunct="0">
        <a:spcBef>
          <a:spcPct val="20000"/>
        </a:spcBef>
        <a:spcAft>
          <a:spcPct val="0"/>
        </a:spcAft>
        <a:buChar char="•"/>
        <a:defRPr sz="2400">
          <a:solidFill>
            <a:srgbClr val="7C6A55"/>
          </a:solidFill>
          <a:latin typeface="+mn-lt"/>
          <a:ea typeface="+mn-ea"/>
          <a:cs typeface="Geneva"/>
        </a:defRPr>
      </a:lvl3pPr>
      <a:lvl4pPr marL="1600200" indent="-228600" algn="l" rtl="0" eaLnBrk="0" fontAlgn="base" hangingPunct="0">
        <a:spcBef>
          <a:spcPct val="20000"/>
        </a:spcBef>
        <a:spcAft>
          <a:spcPct val="0"/>
        </a:spcAft>
        <a:buChar char="–"/>
        <a:defRPr sz="2000">
          <a:solidFill>
            <a:srgbClr val="7C6A55"/>
          </a:solidFill>
          <a:latin typeface="+mn-lt"/>
          <a:ea typeface="+mn-ea"/>
          <a:cs typeface="Geneva"/>
        </a:defRPr>
      </a:lvl4pPr>
      <a:lvl5pPr marL="2057400" indent="-228600" algn="l" rtl="0" eaLnBrk="0" fontAlgn="base" hangingPunct="0">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8" descr="LA background"/>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345446971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Lst>
  <p:hf hdr="0" ftr="0" dt="0"/>
  <p:txStyles>
    <p:titleStyle>
      <a:lvl1pPr algn="l" rtl="0" eaLnBrk="1" fontAlgn="base" hangingPunct="1">
        <a:spcBef>
          <a:spcPct val="0"/>
        </a:spcBef>
        <a:spcAft>
          <a:spcPct val="0"/>
        </a:spcAft>
        <a:defRPr sz="4000">
          <a:solidFill>
            <a:srgbClr val="F26531"/>
          </a:solidFill>
          <a:latin typeface="+mj-lt"/>
          <a:ea typeface="+mj-ea"/>
          <a:cs typeface="+mj-cs"/>
        </a:defRPr>
      </a:lvl1pPr>
      <a:lvl2pPr algn="l" rtl="0" eaLnBrk="1" fontAlgn="base" hangingPunct="1">
        <a:spcBef>
          <a:spcPct val="0"/>
        </a:spcBef>
        <a:spcAft>
          <a:spcPct val="0"/>
        </a:spcAft>
        <a:defRPr sz="4000">
          <a:solidFill>
            <a:srgbClr val="F26531"/>
          </a:solidFill>
          <a:latin typeface="Verdana" pitchFamily="-96" charset="0"/>
          <a:ea typeface="Geneva" pitchFamily="-96" charset="-128"/>
        </a:defRPr>
      </a:lvl2pPr>
      <a:lvl3pPr algn="l" rtl="0" eaLnBrk="1" fontAlgn="base" hangingPunct="1">
        <a:spcBef>
          <a:spcPct val="0"/>
        </a:spcBef>
        <a:spcAft>
          <a:spcPct val="0"/>
        </a:spcAft>
        <a:defRPr sz="4000">
          <a:solidFill>
            <a:srgbClr val="F26531"/>
          </a:solidFill>
          <a:latin typeface="Verdana" pitchFamily="-96" charset="0"/>
          <a:ea typeface="Geneva" pitchFamily="-96" charset="-128"/>
        </a:defRPr>
      </a:lvl3pPr>
      <a:lvl4pPr algn="l" rtl="0" eaLnBrk="1" fontAlgn="base" hangingPunct="1">
        <a:spcBef>
          <a:spcPct val="0"/>
        </a:spcBef>
        <a:spcAft>
          <a:spcPct val="0"/>
        </a:spcAft>
        <a:defRPr sz="4000">
          <a:solidFill>
            <a:srgbClr val="F26531"/>
          </a:solidFill>
          <a:latin typeface="Verdana" pitchFamily="-96" charset="0"/>
          <a:ea typeface="Geneva" pitchFamily="-96" charset="-128"/>
        </a:defRPr>
      </a:lvl4pPr>
      <a:lvl5pPr algn="l" rtl="0" eaLnBrk="1" fontAlgn="base" hangingPunct="1">
        <a:spcBef>
          <a:spcPct val="0"/>
        </a:spcBef>
        <a:spcAft>
          <a:spcPct val="0"/>
        </a:spcAft>
        <a:defRPr sz="4000">
          <a:solidFill>
            <a:srgbClr val="F26531"/>
          </a:solidFill>
          <a:latin typeface="Verdana" pitchFamily="-96" charset="0"/>
          <a:ea typeface="Geneva" pitchFamily="-96" charset="-128"/>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1" fontAlgn="base" hangingPunct="1">
        <a:spcBef>
          <a:spcPct val="20000"/>
        </a:spcBef>
        <a:spcAft>
          <a:spcPct val="0"/>
        </a:spcAft>
        <a:defRPr sz="3200">
          <a:solidFill>
            <a:srgbClr val="7C6A55"/>
          </a:solidFill>
          <a:latin typeface="+mn-lt"/>
          <a:ea typeface="+mn-ea"/>
          <a:cs typeface="+mn-cs"/>
        </a:defRPr>
      </a:lvl1pPr>
      <a:lvl2pPr marL="571500" indent="-341313" algn="l" rtl="0" eaLnBrk="1" fontAlgn="base" hangingPunct="1">
        <a:spcBef>
          <a:spcPct val="20000"/>
        </a:spcBef>
        <a:spcAft>
          <a:spcPct val="0"/>
        </a:spcAft>
        <a:buChar char="–"/>
        <a:defRPr sz="2800">
          <a:solidFill>
            <a:srgbClr val="7C6A55"/>
          </a:solidFill>
          <a:latin typeface="+mn-lt"/>
          <a:ea typeface="+mn-ea"/>
        </a:defRPr>
      </a:lvl2pPr>
      <a:lvl3pPr marL="1143000" indent="-228600" algn="l" rtl="0" eaLnBrk="1" fontAlgn="base" hangingPunct="1">
        <a:spcBef>
          <a:spcPct val="20000"/>
        </a:spcBef>
        <a:spcAft>
          <a:spcPct val="0"/>
        </a:spcAft>
        <a:buChar char="•"/>
        <a:defRPr sz="2400">
          <a:solidFill>
            <a:srgbClr val="7C6A55"/>
          </a:solidFill>
          <a:latin typeface="+mn-lt"/>
          <a:ea typeface="+mn-ea"/>
        </a:defRPr>
      </a:lvl3pPr>
      <a:lvl4pPr marL="1600200" indent="-228600" algn="l" rtl="0" eaLnBrk="1" fontAlgn="base" hangingPunct="1">
        <a:spcBef>
          <a:spcPct val="20000"/>
        </a:spcBef>
        <a:spcAft>
          <a:spcPct val="0"/>
        </a:spcAft>
        <a:buChar char="–"/>
        <a:defRPr sz="2000">
          <a:solidFill>
            <a:srgbClr val="7C6A55"/>
          </a:solidFill>
          <a:latin typeface="+mn-lt"/>
          <a:ea typeface="+mn-ea"/>
        </a:defRPr>
      </a:lvl4pPr>
      <a:lvl5pPr marL="2057400" indent="-228600" algn="l" rtl="0" eaLnBrk="1" fontAlgn="base" hangingPunct="1">
        <a:spcBef>
          <a:spcPct val="20000"/>
        </a:spcBef>
        <a:spcAft>
          <a:spcPct val="0"/>
        </a:spcAft>
        <a:buChar char="»"/>
        <a:defRPr sz="2000">
          <a:solidFill>
            <a:srgbClr val="7C6A55"/>
          </a:solidFill>
          <a:latin typeface="+mn-lt"/>
          <a:ea typeface="+mn-e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359D9076-9954-48EB-9B57-5D5FE266193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F4A6FE3C-A936-4332-9EBB-08779B3F7BBB}"/>
              </a:ext>
            </a:extLst>
          </p:cNvPr>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F0A80C4-C873-4DC9-8A99-12EDE427AB2D}"/>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675" smtClean="0">
                <a:solidFill>
                  <a:srgbClr val="898989"/>
                </a:solidFill>
              </a:defRPr>
            </a:lvl1pPr>
          </a:lstStyle>
          <a:p>
            <a:pPr>
              <a:defRPr/>
            </a:pPr>
            <a:fld id="{7C33E46F-6C12-4292-9B21-F95FE135B60E}" type="slidenum">
              <a:rPr lang="en-US" altLang="en-US"/>
              <a:pPr>
                <a:defRPr/>
              </a:pPr>
              <a:t>‹#›</a:t>
            </a:fld>
            <a:endParaRPr lang="en-US" altLang="en-US"/>
          </a:p>
        </p:txBody>
      </p:sp>
      <p:pic>
        <p:nvPicPr>
          <p:cNvPr id="4101" name="Picture 6">
            <a:extLst>
              <a:ext uri="{FF2B5EF4-FFF2-40B4-BE49-F238E27FC236}">
                <a16:creationId xmlns:a16="http://schemas.microsoft.com/office/drawing/2014/main" id="{01CB75BD-9714-4742-B26B-66EA504FAEA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92669" y="6413503"/>
            <a:ext cx="166581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22159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fade/>
  </p:transition>
  <p:hf hdr="0" ftr="0" dt="0"/>
  <p:txStyles>
    <p:titleStyle>
      <a:lvl1pPr algn="ctr" defTabSz="514350" rtl="0" eaLnBrk="0" fontAlgn="base" hangingPunct="0">
        <a:spcBef>
          <a:spcPct val="0"/>
        </a:spcBef>
        <a:spcAft>
          <a:spcPct val="0"/>
        </a:spcAft>
        <a:defRPr sz="2475" kern="1200">
          <a:solidFill>
            <a:schemeClr val="tx1"/>
          </a:solidFill>
          <a:latin typeface="Arial" panose="020B0604020202020204" pitchFamily="34" charset="0"/>
          <a:ea typeface="+mj-ea"/>
          <a:cs typeface="Arial" panose="020B0604020202020204" pitchFamily="34" charset="0"/>
        </a:defRPr>
      </a:lvl1pPr>
      <a:lvl2pPr algn="ctr" defTabSz="514350" rtl="0" eaLnBrk="0" fontAlgn="base" hangingPunct="0">
        <a:spcBef>
          <a:spcPct val="0"/>
        </a:spcBef>
        <a:spcAft>
          <a:spcPct val="0"/>
        </a:spcAft>
        <a:defRPr sz="2475">
          <a:solidFill>
            <a:schemeClr val="tx1"/>
          </a:solidFill>
          <a:latin typeface="Arial" panose="020B0604020202020204" pitchFamily="34" charset="0"/>
          <a:cs typeface="Arial" panose="020B0604020202020204" pitchFamily="34" charset="0"/>
        </a:defRPr>
      </a:lvl2pPr>
      <a:lvl3pPr algn="ctr" defTabSz="514350" rtl="0" eaLnBrk="0" fontAlgn="base" hangingPunct="0">
        <a:spcBef>
          <a:spcPct val="0"/>
        </a:spcBef>
        <a:spcAft>
          <a:spcPct val="0"/>
        </a:spcAft>
        <a:defRPr sz="2475">
          <a:solidFill>
            <a:schemeClr val="tx1"/>
          </a:solidFill>
          <a:latin typeface="Arial" panose="020B0604020202020204" pitchFamily="34" charset="0"/>
          <a:cs typeface="Arial" panose="020B0604020202020204" pitchFamily="34" charset="0"/>
        </a:defRPr>
      </a:lvl3pPr>
      <a:lvl4pPr algn="ctr" defTabSz="514350" rtl="0" eaLnBrk="0" fontAlgn="base" hangingPunct="0">
        <a:spcBef>
          <a:spcPct val="0"/>
        </a:spcBef>
        <a:spcAft>
          <a:spcPct val="0"/>
        </a:spcAft>
        <a:defRPr sz="2475">
          <a:solidFill>
            <a:schemeClr val="tx1"/>
          </a:solidFill>
          <a:latin typeface="Arial" panose="020B0604020202020204" pitchFamily="34" charset="0"/>
          <a:cs typeface="Arial" panose="020B0604020202020204" pitchFamily="34" charset="0"/>
        </a:defRPr>
      </a:lvl4pPr>
      <a:lvl5pPr algn="ctr" defTabSz="514350" rtl="0" eaLnBrk="0" fontAlgn="base" hangingPunct="0">
        <a:spcBef>
          <a:spcPct val="0"/>
        </a:spcBef>
        <a:spcAft>
          <a:spcPct val="0"/>
        </a:spcAft>
        <a:defRPr sz="2475">
          <a:solidFill>
            <a:schemeClr val="tx1"/>
          </a:solidFill>
          <a:latin typeface="Arial" panose="020B0604020202020204" pitchFamily="34" charset="0"/>
          <a:cs typeface="Arial" panose="020B0604020202020204" pitchFamily="34" charset="0"/>
        </a:defRPr>
      </a:lvl5pPr>
      <a:lvl6pPr marL="342900" algn="ctr" defTabSz="514350" rtl="0" fontAlgn="base">
        <a:spcBef>
          <a:spcPct val="0"/>
        </a:spcBef>
        <a:spcAft>
          <a:spcPct val="0"/>
        </a:spcAft>
        <a:defRPr sz="2475">
          <a:solidFill>
            <a:schemeClr val="tx1"/>
          </a:solidFill>
          <a:latin typeface="Arial" panose="020B0604020202020204" pitchFamily="34" charset="0"/>
          <a:cs typeface="Arial" panose="020B0604020202020204" pitchFamily="34" charset="0"/>
        </a:defRPr>
      </a:lvl6pPr>
      <a:lvl7pPr marL="685800" algn="ctr" defTabSz="514350" rtl="0" fontAlgn="base">
        <a:spcBef>
          <a:spcPct val="0"/>
        </a:spcBef>
        <a:spcAft>
          <a:spcPct val="0"/>
        </a:spcAft>
        <a:defRPr sz="2475">
          <a:solidFill>
            <a:schemeClr val="tx1"/>
          </a:solidFill>
          <a:latin typeface="Arial" panose="020B0604020202020204" pitchFamily="34" charset="0"/>
          <a:cs typeface="Arial" panose="020B0604020202020204" pitchFamily="34" charset="0"/>
        </a:defRPr>
      </a:lvl7pPr>
      <a:lvl8pPr marL="1028700" algn="ctr" defTabSz="514350" rtl="0" fontAlgn="base">
        <a:spcBef>
          <a:spcPct val="0"/>
        </a:spcBef>
        <a:spcAft>
          <a:spcPct val="0"/>
        </a:spcAft>
        <a:defRPr sz="2475">
          <a:solidFill>
            <a:schemeClr val="tx1"/>
          </a:solidFill>
          <a:latin typeface="Arial" panose="020B0604020202020204" pitchFamily="34" charset="0"/>
          <a:cs typeface="Arial" panose="020B0604020202020204" pitchFamily="34" charset="0"/>
        </a:defRPr>
      </a:lvl8pPr>
      <a:lvl9pPr marL="1371600" algn="ctr" defTabSz="514350" rtl="0" fontAlgn="base">
        <a:spcBef>
          <a:spcPct val="0"/>
        </a:spcBef>
        <a:spcAft>
          <a:spcPct val="0"/>
        </a:spcAft>
        <a:defRPr sz="2475">
          <a:solidFill>
            <a:schemeClr val="tx1"/>
          </a:solidFill>
          <a:latin typeface="Arial" panose="020B0604020202020204" pitchFamily="34" charset="0"/>
          <a:cs typeface="Arial" panose="020B0604020202020204" pitchFamily="34" charset="0"/>
        </a:defRPr>
      </a:lvl9pPr>
    </p:titleStyle>
    <p:bodyStyle>
      <a:lvl1pPr marL="192881" indent="-192881" algn="l" defTabSz="51435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95.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6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5.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6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8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81.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1.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1.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81.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8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7.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85.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89.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00.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1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1.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1.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6.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47CF3E2-F572-4490-88E6-2691D23A908A}"/>
              </a:ext>
            </a:extLst>
          </p:cNvPr>
          <p:cNvSpPr>
            <a:spLocks noGrp="1"/>
          </p:cNvSpPr>
          <p:nvPr>
            <p:ph type="body" sz="quarter" idx="14"/>
          </p:nvPr>
        </p:nvSpPr>
        <p:spPr>
          <a:xfrm>
            <a:off x="1194318" y="1812383"/>
            <a:ext cx="6515329" cy="1762507"/>
          </a:xfrm>
        </p:spPr>
        <p:txBody>
          <a:bodyPr/>
          <a:lstStyle/>
          <a:p>
            <a:r>
              <a:rPr lang="fr-CA" sz="3600" b="1" dirty="0">
                <a:latin typeface="Arial" panose="020B0604020202020204" pitchFamily="34" charset="0"/>
                <a:cs typeface="Arial" panose="020B0604020202020204" pitchFamily="34" charset="0"/>
              </a:rPr>
              <a:t>Moins de priorités, </a:t>
            </a:r>
          </a:p>
          <a:p>
            <a:r>
              <a:rPr lang="fr-CA" sz="3600" b="1" dirty="0">
                <a:latin typeface="Arial" panose="020B0604020202020204" pitchFamily="34" charset="0"/>
                <a:cs typeface="Arial" panose="020B0604020202020204" pitchFamily="34" charset="0"/>
              </a:rPr>
              <a:t>mieux exécutées : Transformer la stratégie</a:t>
            </a:r>
          </a:p>
          <a:p>
            <a:endParaRPr lang="fr-FR" sz="3600" b="1" dirty="0">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D32E9595-A82D-43AF-91AB-B83738A78620}"/>
              </a:ext>
            </a:extLst>
          </p:cNvPr>
          <p:cNvSpPr>
            <a:spLocks noGrp="1"/>
          </p:cNvSpPr>
          <p:nvPr>
            <p:ph type="body" sz="quarter" idx="15"/>
          </p:nvPr>
        </p:nvSpPr>
        <p:spPr>
          <a:xfrm>
            <a:off x="2939047" y="4259871"/>
            <a:ext cx="4770600" cy="1979564"/>
          </a:xfrm>
        </p:spPr>
        <p:txBody>
          <a:bodyPr/>
          <a:lstStyle/>
          <a:p>
            <a:r>
              <a:rPr lang="fr-CA" sz="2400" dirty="0">
                <a:latin typeface="Arial" panose="020B0604020202020204" pitchFamily="34" charset="0"/>
                <a:cs typeface="Arial" panose="020B0604020202020204" pitchFamily="34" charset="0"/>
              </a:rPr>
              <a:t>11 septembre 2024</a:t>
            </a:r>
          </a:p>
          <a:p>
            <a:endParaRPr lang="fr-FR" sz="2400" dirty="0">
              <a:latin typeface="Arial" panose="020B0604020202020204" pitchFamily="34" charset="0"/>
              <a:cs typeface="Arial" panose="020B0604020202020204" pitchFamily="34" charset="0"/>
            </a:endParaRPr>
          </a:p>
          <a:p>
            <a:r>
              <a:rPr lang="fr-CA" sz="2400" dirty="0">
                <a:latin typeface="Arial" panose="020B0604020202020204" pitchFamily="34" charset="0"/>
                <a:cs typeface="Arial" panose="020B0604020202020204" pitchFamily="34" charset="0"/>
              </a:rPr>
              <a:t>Craig </a:t>
            </a:r>
            <a:r>
              <a:rPr lang="fr-CA" sz="2400" dirty="0" err="1">
                <a:latin typeface="Arial" panose="020B0604020202020204" pitchFamily="34" charset="0"/>
                <a:cs typeface="Arial" panose="020B0604020202020204" pitchFamily="34" charset="0"/>
              </a:rPr>
              <a:t>Szelestowski</a:t>
            </a:r>
            <a:endParaRPr lang="fr-CA" sz="2400" dirty="0">
              <a:latin typeface="Arial" panose="020B0604020202020204" pitchFamily="34" charset="0"/>
              <a:cs typeface="Arial" panose="020B0604020202020204" pitchFamily="34" charset="0"/>
            </a:endParaRPr>
          </a:p>
          <a:p>
            <a:r>
              <a:rPr lang="fr-CA" sz="2400" dirty="0">
                <a:latin typeface="Arial" panose="020B0604020202020204" pitchFamily="34" charset="0"/>
                <a:cs typeface="Arial" panose="020B0604020202020204" pitchFamily="34" charset="0"/>
              </a:rPr>
              <a:t>Programmes pour cadres Telfer</a:t>
            </a:r>
          </a:p>
        </p:txBody>
      </p:sp>
      <p:pic>
        <p:nvPicPr>
          <p:cNvPr id="2" name="Picture 1" descr="A picture containing text, clipart&#10;&#10;Description automatically generated">
            <a:extLst>
              <a:ext uri="{FF2B5EF4-FFF2-40B4-BE49-F238E27FC236}">
                <a16:creationId xmlns:a16="http://schemas.microsoft.com/office/drawing/2014/main" id="{FC633013-C671-66EC-479B-C0FF60F886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0" y="244434"/>
            <a:ext cx="1177290" cy="882968"/>
          </a:xfrm>
          <a:prstGeom prst="rect">
            <a:avLst/>
          </a:prstGeom>
        </p:spPr>
      </p:pic>
      <p:pic>
        <p:nvPicPr>
          <p:cNvPr id="4" name="Picture 3" descr="A group of people looking at sticky notes on a glass wall&#10;&#10;Description automatically generated">
            <a:extLst>
              <a:ext uri="{FF2B5EF4-FFF2-40B4-BE49-F238E27FC236}">
                <a16:creationId xmlns:a16="http://schemas.microsoft.com/office/drawing/2014/main" id="{61AB788D-7439-88F1-3480-499AFCE4AA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3294" y="690400"/>
            <a:ext cx="5060799" cy="3365617"/>
          </a:xfrm>
          <a:prstGeom prst="rect">
            <a:avLst/>
          </a:prstGeom>
        </p:spPr>
      </p:pic>
    </p:spTree>
    <p:extLst>
      <p:ext uri="{BB962C8B-B14F-4D97-AF65-F5344CB8AC3E}">
        <p14:creationId xmlns:p14="http://schemas.microsoft.com/office/powerpoint/2010/main" val="149815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6F26E-BD87-F662-E6C7-1075C9585E3E}"/>
              </a:ext>
            </a:extLst>
          </p:cNvPr>
          <p:cNvSpPr>
            <a:spLocks noGrp="1"/>
          </p:cNvSpPr>
          <p:nvPr>
            <p:ph type="title"/>
          </p:nvPr>
        </p:nvSpPr>
        <p:spPr>
          <a:xfrm>
            <a:off x="683003" y="3149563"/>
            <a:ext cx="10769600" cy="914400"/>
          </a:xfrm>
        </p:spPr>
        <p:txBody>
          <a:bodyPr>
            <a:normAutofit fontScale="90000"/>
          </a:bodyPr>
          <a:lstStyle/>
          <a:p>
            <a:pPr algn="ctr"/>
            <a:r>
              <a:rPr lang="fr-CA" b="0" dirty="0"/>
              <a:t>Quels sont les problèmes susceptibles           de survenir dans un dossier </a:t>
            </a:r>
            <a:br>
              <a:rPr lang="fr-CA" b="0" dirty="0"/>
            </a:br>
            <a:r>
              <a:rPr lang="fr-CA" b="0" dirty="0"/>
              <a:t>qui prend </a:t>
            </a:r>
            <a:r>
              <a:rPr lang="fr-CA" b="0" u="sng" dirty="0"/>
              <a:t>12 mois</a:t>
            </a:r>
            <a:r>
              <a:rPr lang="fr-CA" b="0" dirty="0"/>
              <a:t> pour être achevé </a:t>
            </a:r>
            <a:br>
              <a:rPr lang="fr-CA" b="0" dirty="0"/>
            </a:br>
            <a:r>
              <a:rPr lang="fr-CA" b="0" dirty="0"/>
              <a:t>par rapport au même dossier qui prend </a:t>
            </a:r>
            <a:br>
              <a:rPr lang="fr-CA" b="0" dirty="0"/>
            </a:br>
            <a:r>
              <a:rPr lang="fr-CA" b="0" u="sng" dirty="0"/>
              <a:t>12 jours concentrés</a:t>
            </a:r>
            <a:r>
              <a:rPr lang="fr-CA" b="0" dirty="0"/>
              <a:t> pour être achevé?</a:t>
            </a:r>
          </a:p>
        </p:txBody>
      </p:sp>
      <p:sp>
        <p:nvSpPr>
          <p:cNvPr id="3" name="Slide Number Placeholder 2">
            <a:extLst>
              <a:ext uri="{FF2B5EF4-FFF2-40B4-BE49-F238E27FC236}">
                <a16:creationId xmlns:a16="http://schemas.microsoft.com/office/drawing/2014/main" id="{2633C049-7CB0-C569-808E-B93B1BA4E1D3}"/>
              </a:ext>
            </a:extLst>
          </p:cNvPr>
          <p:cNvSpPr>
            <a:spLocks noGrp="1"/>
          </p:cNvSpPr>
          <p:nvPr>
            <p:ph type="sldNum" sz="quarter" idx="12"/>
          </p:nvPr>
        </p:nvSpPr>
        <p:spPr/>
        <p:txBody>
          <a:bodyPr/>
          <a:lstStyle/>
          <a:p>
            <a:fld id="{A2F5001D-BD09-4631-A53E-81F46AAEFA5C}" type="slidenum">
              <a:rPr lang="fr-CA" smtClean="0"/>
              <a:t>10</a:t>
            </a:fld>
            <a:endParaRPr lang="fr-CA"/>
          </a:p>
        </p:txBody>
      </p:sp>
    </p:spTree>
    <p:extLst>
      <p:ext uri="{BB962C8B-B14F-4D97-AF65-F5344CB8AC3E}">
        <p14:creationId xmlns:p14="http://schemas.microsoft.com/office/powerpoint/2010/main" val="337368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F1CD6A-B0D9-45EE-6185-923DA677C616}"/>
              </a:ext>
            </a:extLst>
          </p:cNvPr>
          <p:cNvSpPr>
            <a:spLocks noGrp="1"/>
          </p:cNvSpPr>
          <p:nvPr>
            <p:ph type="body" sz="quarter" idx="14"/>
          </p:nvPr>
        </p:nvSpPr>
        <p:spPr/>
        <p:txBody>
          <a:bodyPr/>
          <a:lstStyle/>
          <a:p>
            <a:r>
              <a:rPr lang="fr-CA"/>
              <a:t>Objectifs d'apprentissage</a:t>
            </a:r>
          </a:p>
        </p:txBody>
      </p:sp>
      <p:sp>
        <p:nvSpPr>
          <p:cNvPr id="6" name="Text Placeholder 5">
            <a:extLst>
              <a:ext uri="{FF2B5EF4-FFF2-40B4-BE49-F238E27FC236}">
                <a16:creationId xmlns:a16="http://schemas.microsoft.com/office/drawing/2014/main" id="{5552444E-59D7-00A0-0F6D-5C0211EE59EE}"/>
              </a:ext>
            </a:extLst>
          </p:cNvPr>
          <p:cNvSpPr>
            <a:spLocks noGrp="1"/>
          </p:cNvSpPr>
          <p:nvPr>
            <p:ph type="body" sz="quarter" idx="15"/>
          </p:nvPr>
        </p:nvSpPr>
        <p:spPr/>
        <p:txBody>
          <a:bodyPr/>
          <a:lstStyle/>
          <a:p>
            <a:pPr marL="342900" indent="-342900">
              <a:buFont typeface="+mj-lt"/>
              <a:buAutoNum type="arabicPeriod"/>
            </a:pPr>
            <a:r>
              <a:rPr lang="fr-CA"/>
              <a:t>Quel est le coût d'un trop grand nombre de priorités? </a:t>
            </a:r>
          </a:p>
          <a:p>
            <a:pPr marL="342900" indent="-342900">
              <a:buFont typeface="+mj-lt"/>
              <a:buAutoNum type="arabicPeriod"/>
            </a:pPr>
            <a:r>
              <a:rPr lang="fr-CA"/>
              <a:t>Comment réduire le nombre de priorités?</a:t>
            </a:r>
          </a:p>
          <a:p>
            <a:pPr marL="342900" indent="-342900">
              <a:buFont typeface="+mj-lt"/>
              <a:buAutoNum type="arabicPeriod"/>
            </a:pPr>
            <a:r>
              <a:rPr lang="fr-CA"/>
              <a:t>Comment pouvons-nous mieux mettre en œuvre les priorités restantes?</a:t>
            </a:r>
          </a:p>
          <a:p>
            <a:pPr marL="342900" indent="-342900">
              <a:buFont typeface="+mj-lt"/>
              <a:buAutoNum type="arabicPeriod"/>
            </a:pPr>
            <a:r>
              <a:rPr lang="fr-CA"/>
              <a:t>Trois choses à essayer.</a:t>
            </a:r>
          </a:p>
        </p:txBody>
      </p:sp>
      <p:sp>
        <p:nvSpPr>
          <p:cNvPr id="2" name="Rectangle: Rounded Corners 1">
            <a:extLst>
              <a:ext uri="{FF2B5EF4-FFF2-40B4-BE49-F238E27FC236}">
                <a16:creationId xmlns:a16="http://schemas.microsoft.com/office/drawing/2014/main" id="{DA5B1141-AE15-F4F4-D764-22898F28250D}"/>
              </a:ext>
            </a:extLst>
          </p:cNvPr>
          <p:cNvSpPr/>
          <p:nvPr/>
        </p:nvSpPr>
        <p:spPr>
          <a:xfrm>
            <a:off x="897467" y="2154603"/>
            <a:ext cx="6112933" cy="491066"/>
          </a:xfrm>
          <a:prstGeom prst="round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4" name="Slide Number Placeholder 3">
            <a:extLst>
              <a:ext uri="{FF2B5EF4-FFF2-40B4-BE49-F238E27FC236}">
                <a16:creationId xmlns:a16="http://schemas.microsoft.com/office/drawing/2014/main" id="{32918FB2-B478-B16A-B50A-B9B72DF9AFD4}"/>
              </a:ext>
            </a:extLst>
          </p:cNvPr>
          <p:cNvSpPr>
            <a:spLocks noGrp="1"/>
          </p:cNvSpPr>
          <p:nvPr>
            <p:ph type="sldNum" sz="quarter" idx="10"/>
          </p:nvPr>
        </p:nvSpPr>
        <p:spPr/>
        <p:txBody>
          <a:bodyPr/>
          <a:lstStyle/>
          <a:p>
            <a:fld id="{887A9567-B06F-C940-B410-F4F3929FAE7F}" type="slidenum">
              <a:rPr lang="en-US" smtClean="0">
                <a:solidFill>
                  <a:srgbClr val="D3C8BE"/>
                </a:solidFill>
              </a:rPr>
              <a:pPr/>
              <a:t>11</a:t>
            </a:fld>
            <a:endParaRPr lang="en-US">
              <a:solidFill>
                <a:srgbClr val="D3C8BE"/>
              </a:solidFill>
            </a:endParaRPr>
          </a:p>
        </p:txBody>
      </p:sp>
    </p:spTree>
    <p:extLst>
      <p:ext uri="{BB962C8B-B14F-4D97-AF65-F5344CB8AC3E}">
        <p14:creationId xmlns:p14="http://schemas.microsoft.com/office/powerpoint/2010/main" val="219376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3139" y="4950960"/>
            <a:ext cx="3089953" cy="830997"/>
          </a:xfrm>
          <a:prstGeom prst="rect">
            <a:avLst/>
          </a:prstGeom>
          <a:noFill/>
        </p:spPr>
        <p:txBody>
          <a:bodyPr wrap="square" rtlCol="0">
            <a:spAutoFit/>
          </a:bodyPr>
          <a:lstStyle/>
          <a:p>
            <a:pPr algn="ctr">
              <a:defRPr/>
            </a:pPr>
            <a:r>
              <a:rPr lang="fr-CA" sz="24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Tout faire.</a:t>
            </a:r>
          </a:p>
          <a:p>
            <a:pPr algn="ctr">
              <a:defRPr/>
            </a:pPr>
            <a:r>
              <a:rPr lang="fr-CA" sz="24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Tout est important!</a:t>
            </a:r>
          </a:p>
        </p:txBody>
      </p:sp>
      <p:sp>
        <p:nvSpPr>
          <p:cNvPr id="5" name="TextBox 4"/>
          <p:cNvSpPr txBox="1"/>
          <p:nvPr/>
        </p:nvSpPr>
        <p:spPr>
          <a:xfrm>
            <a:off x="5617029" y="4774343"/>
            <a:ext cx="4271831" cy="1569660"/>
          </a:xfrm>
          <a:prstGeom prst="rect">
            <a:avLst/>
          </a:prstGeom>
          <a:noFill/>
        </p:spPr>
        <p:txBody>
          <a:bodyPr wrap="square" rtlCol="0">
            <a:spAutoFit/>
          </a:bodyPr>
          <a:lstStyle/>
          <a:p>
            <a:pPr algn="ctr">
              <a:defRPr/>
            </a:pPr>
            <a:r>
              <a:rPr lang="fr-CA" sz="24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Exécuter les « priorités essentielles »</a:t>
            </a:r>
          </a:p>
          <a:p>
            <a:pPr algn="ctr">
              <a:defRPr/>
            </a:pPr>
            <a:r>
              <a:rPr lang="fr-CA" sz="24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(même quantité d'efforts, mais meilleure concentration)</a:t>
            </a:r>
          </a:p>
        </p:txBody>
      </p:sp>
      <p:sp>
        <p:nvSpPr>
          <p:cNvPr id="6" name="Oval 5"/>
          <p:cNvSpPr/>
          <p:nvPr/>
        </p:nvSpPr>
        <p:spPr bwMode="auto">
          <a:xfrm>
            <a:off x="2971800" y="3111691"/>
            <a:ext cx="1371600" cy="12954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fr-CA" sz="1400" b="1">
                <a:solidFill>
                  <a:srgbClr val="FFFFFF"/>
                </a:solidFill>
                <a:latin typeface="Roboto Medium" panose="02000000000000000000" pitchFamily="2" charset="0"/>
                <a:ea typeface="Roboto Medium" panose="02000000000000000000" pitchFamily="2" charset="0"/>
                <a:cs typeface="Roboto Medium" panose="02000000000000000000" pitchFamily="2" charset="0"/>
              </a:rPr>
              <a:t>Capacité de votre équipe</a:t>
            </a:r>
          </a:p>
        </p:txBody>
      </p:sp>
      <p:sp>
        <p:nvSpPr>
          <p:cNvPr id="7" name="Oval 6"/>
          <p:cNvSpPr/>
          <p:nvPr/>
        </p:nvSpPr>
        <p:spPr bwMode="auto">
          <a:xfrm>
            <a:off x="7097485" y="3149553"/>
            <a:ext cx="1371600" cy="12954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fr-CA" sz="1400" b="1">
                <a:solidFill>
                  <a:srgbClr val="FFFFFF"/>
                </a:solidFill>
                <a:latin typeface="Roboto Medium" panose="02000000000000000000" pitchFamily="2" charset="0"/>
                <a:ea typeface="Roboto Medium" panose="02000000000000000000" pitchFamily="2" charset="0"/>
                <a:cs typeface="Roboto Medium" panose="02000000000000000000" pitchFamily="2" charset="0"/>
              </a:rPr>
              <a:t>Capacité de votre équipe</a:t>
            </a:r>
          </a:p>
        </p:txBody>
      </p:sp>
      <p:cxnSp>
        <p:nvCxnSpPr>
          <p:cNvPr id="13" name="Straight Arrow Connector 12"/>
          <p:cNvCxnSpPr/>
          <p:nvPr/>
        </p:nvCxnSpPr>
        <p:spPr bwMode="auto">
          <a:xfrm flipV="1">
            <a:off x="7620000" y="1222783"/>
            <a:ext cx="0" cy="192677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flipV="1">
            <a:off x="7848600" y="1222783"/>
            <a:ext cx="0" cy="192677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bwMode="auto">
          <a:xfrm flipV="1">
            <a:off x="7467600" y="1277212"/>
            <a:ext cx="0" cy="192677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p:nvPr/>
        </p:nvCxnSpPr>
        <p:spPr bwMode="auto">
          <a:xfrm flipV="1">
            <a:off x="8001000" y="1277212"/>
            <a:ext cx="0" cy="192677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2" name="Straight Arrow Connector 21"/>
          <p:cNvCxnSpPr/>
          <p:nvPr/>
        </p:nvCxnSpPr>
        <p:spPr bwMode="auto">
          <a:xfrm flipV="1">
            <a:off x="3657600" y="2708921"/>
            <a:ext cx="0" cy="40277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bwMode="auto">
          <a:xfrm flipH="1" flipV="1">
            <a:off x="2495600" y="3759393"/>
            <a:ext cx="465314" cy="1088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6" name="Straight Arrow Connector 25"/>
          <p:cNvCxnSpPr/>
          <p:nvPr/>
        </p:nvCxnSpPr>
        <p:spPr bwMode="auto">
          <a:xfrm flipH="1" flipV="1">
            <a:off x="3200400" y="3008277"/>
            <a:ext cx="152400" cy="2013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7" name="Straight Arrow Connector 26"/>
          <p:cNvCxnSpPr/>
          <p:nvPr/>
        </p:nvCxnSpPr>
        <p:spPr bwMode="auto">
          <a:xfrm flipV="1">
            <a:off x="4147458" y="3005567"/>
            <a:ext cx="391885" cy="310246"/>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p:nvPr/>
        </p:nvCxnSpPr>
        <p:spPr bwMode="auto">
          <a:xfrm>
            <a:off x="4114800" y="4260135"/>
            <a:ext cx="533400" cy="473624"/>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bwMode="auto">
          <a:xfrm flipH="1">
            <a:off x="2971800" y="4260135"/>
            <a:ext cx="228600" cy="47362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p:nvPr/>
        </p:nvCxnSpPr>
        <p:spPr bwMode="auto">
          <a:xfrm flipH="1" flipV="1">
            <a:off x="2813958" y="3062706"/>
            <a:ext cx="310243" cy="30480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bwMode="auto">
          <a:xfrm>
            <a:off x="3886200" y="4371714"/>
            <a:ext cx="152400" cy="15512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p:nvPr/>
        </p:nvCxnSpPr>
        <p:spPr bwMode="auto">
          <a:xfrm>
            <a:off x="4365172" y="3759392"/>
            <a:ext cx="283029" cy="1632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3" name="Straight Arrow Connector 32"/>
          <p:cNvCxnSpPr/>
          <p:nvPr/>
        </p:nvCxnSpPr>
        <p:spPr bwMode="auto">
          <a:xfrm>
            <a:off x="3657600" y="4417979"/>
            <a:ext cx="0" cy="21771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p:nvPr/>
        </p:nvCxnSpPr>
        <p:spPr bwMode="auto">
          <a:xfrm>
            <a:off x="4267200" y="4105014"/>
            <a:ext cx="152400" cy="15512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bwMode="auto">
          <a:xfrm flipV="1">
            <a:off x="3897086" y="2910305"/>
            <a:ext cx="141514" cy="221796"/>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4" name="Straight Arrow Connector 23"/>
          <p:cNvCxnSpPr/>
          <p:nvPr/>
        </p:nvCxnSpPr>
        <p:spPr bwMode="auto">
          <a:xfrm flipH="1">
            <a:off x="2667000" y="4015731"/>
            <a:ext cx="419100" cy="16684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4" name="Straight Arrow Connector 33"/>
          <p:cNvCxnSpPr/>
          <p:nvPr/>
        </p:nvCxnSpPr>
        <p:spPr bwMode="auto">
          <a:xfrm flipV="1">
            <a:off x="4049486" y="3005567"/>
            <a:ext cx="141514" cy="221796"/>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p:nvPr/>
        </p:nvCxnSpPr>
        <p:spPr bwMode="auto">
          <a:xfrm flipV="1">
            <a:off x="4325320" y="3465102"/>
            <a:ext cx="258513" cy="11089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6" name="Straight Arrow Connector 35"/>
          <p:cNvCxnSpPr/>
          <p:nvPr/>
        </p:nvCxnSpPr>
        <p:spPr bwMode="auto">
          <a:xfrm flipH="1" flipV="1">
            <a:off x="2728257" y="3318522"/>
            <a:ext cx="287086" cy="159882"/>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7" name="Straight Arrow Connector 36"/>
          <p:cNvCxnSpPr/>
          <p:nvPr/>
        </p:nvCxnSpPr>
        <p:spPr bwMode="auto">
          <a:xfrm flipH="1" flipV="1">
            <a:off x="2684714" y="3600493"/>
            <a:ext cx="287086" cy="7994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9" name="Straight Arrow Connector 38"/>
          <p:cNvCxnSpPr/>
          <p:nvPr/>
        </p:nvCxnSpPr>
        <p:spPr bwMode="auto">
          <a:xfrm flipH="1">
            <a:off x="2705066" y="3916551"/>
            <a:ext cx="287086"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p:nvPr/>
        </p:nvCxnSpPr>
        <p:spPr bwMode="auto">
          <a:xfrm flipH="1">
            <a:off x="2960915" y="4175613"/>
            <a:ext cx="174781" cy="19610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45" name="Straight Arrow Connector 44"/>
          <p:cNvCxnSpPr/>
          <p:nvPr/>
        </p:nvCxnSpPr>
        <p:spPr bwMode="auto">
          <a:xfrm flipH="1">
            <a:off x="3311287" y="4379783"/>
            <a:ext cx="143543" cy="353976"/>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47" name="Straight Arrow Connector 46"/>
          <p:cNvCxnSpPr/>
          <p:nvPr/>
        </p:nvCxnSpPr>
        <p:spPr bwMode="auto">
          <a:xfrm>
            <a:off x="4310742" y="3943672"/>
            <a:ext cx="337458" cy="7205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0" name="Title 5"/>
          <p:cNvSpPr txBox="1">
            <a:spLocks/>
          </p:cNvSpPr>
          <p:nvPr/>
        </p:nvSpPr>
        <p:spPr bwMode="auto">
          <a:xfrm>
            <a:off x="735728" y="230823"/>
            <a:ext cx="1083142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fr-CA" sz="32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 Essayer de tout faire » ou </a:t>
            </a:r>
          </a:p>
          <a:p>
            <a:pPr fontAlgn="base">
              <a:spcBef>
                <a:spcPct val="0"/>
              </a:spcBef>
              <a:spcAft>
                <a:spcPct val="0"/>
              </a:spcAft>
              <a:defRPr/>
            </a:pPr>
            <a:r>
              <a:rPr lang="fr-CA" sz="32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 Se concentrer sur les priorités </a:t>
            </a:r>
            <a:r>
              <a:rPr lang="fr-CA" sz="3200" i="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essentielles</a:t>
            </a:r>
            <a:r>
              <a:rPr lang="fr-CA" sz="32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 »</a:t>
            </a:r>
          </a:p>
        </p:txBody>
      </p:sp>
      <p:pic>
        <p:nvPicPr>
          <p:cNvPr id="41" name="Picture 40">
            <a:extLst>
              <a:ext uri="{FF2B5EF4-FFF2-40B4-BE49-F238E27FC236}">
                <a16:creationId xmlns:a16="http://schemas.microsoft.com/office/drawing/2014/main" id="{E28EAFE2-1D23-4E13-9EA7-A07291D714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1085" y="2316038"/>
            <a:ext cx="1429636" cy="2128915"/>
          </a:xfrm>
          <a:prstGeom prst="rect">
            <a:avLst/>
          </a:prstGeom>
        </p:spPr>
      </p:pic>
      <p:sp>
        <p:nvSpPr>
          <p:cNvPr id="2" name="Slide Number Placeholder 1">
            <a:extLst>
              <a:ext uri="{FF2B5EF4-FFF2-40B4-BE49-F238E27FC236}">
                <a16:creationId xmlns:a16="http://schemas.microsoft.com/office/drawing/2014/main" id="{A907E089-FD7F-40AD-F669-605227FD14C6}"/>
              </a:ext>
            </a:extLst>
          </p:cNvPr>
          <p:cNvSpPr>
            <a:spLocks noGrp="1"/>
          </p:cNvSpPr>
          <p:nvPr>
            <p:ph type="sldNum" sz="quarter" idx="4"/>
          </p:nvPr>
        </p:nvSpPr>
        <p:spPr/>
        <p:txBody>
          <a:bodyPr/>
          <a:lstStyle/>
          <a:p>
            <a:fld id="{2239F8FD-FE00-4FA5-929B-49169E311E15}" type="slidenum">
              <a:rPr lang="en-CA" smtClean="0"/>
              <a:t>12</a:t>
            </a:fld>
            <a:endParaRPr lang="en-CA"/>
          </a:p>
        </p:txBody>
      </p:sp>
    </p:spTree>
    <p:extLst>
      <p:ext uri="{BB962C8B-B14F-4D97-AF65-F5344CB8AC3E}">
        <p14:creationId xmlns:p14="http://schemas.microsoft.com/office/powerpoint/2010/main" val="45262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CE557-1755-127C-872F-CBC0FAC89F07}"/>
              </a:ext>
            </a:extLst>
          </p:cNvPr>
          <p:cNvSpPr>
            <a:spLocks noGrp="1"/>
          </p:cNvSpPr>
          <p:nvPr>
            <p:ph type="title"/>
          </p:nvPr>
        </p:nvSpPr>
        <p:spPr>
          <a:xfrm>
            <a:off x="609600" y="382215"/>
            <a:ext cx="8525069" cy="1143000"/>
          </a:xfrm>
        </p:spPr>
        <p:txBody>
          <a:bodyPr>
            <a:normAutofit/>
          </a:bodyPr>
          <a:lstStyle/>
          <a:p>
            <a:r>
              <a:rPr lang="fr-CA" sz="3200" dirty="0">
                <a:latin typeface="Roboto Medium" panose="02000000000000000000" pitchFamily="2" charset="0"/>
                <a:ea typeface="Roboto Medium" panose="02000000000000000000" pitchFamily="2" charset="0"/>
                <a:cs typeface="Roboto Medium" panose="02000000000000000000" pitchFamily="2" charset="0"/>
              </a:rPr>
              <a:t>Comment réduire le nombre de priorités </a:t>
            </a:r>
            <a:br>
              <a:rPr lang="fr-CA" sz="3200" dirty="0">
                <a:latin typeface="Roboto Medium" panose="02000000000000000000" pitchFamily="2" charset="0"/>
                <a:ea typeface="Roboto Medium" panose="02000000000000000000" pitchFamily="2" charset="0"/>
                <a:cs typeface="Roboto Medium" panose="02000000000000000000" pitchFamily="2" charset="0"/>
              </a:rPr>
            </a:br>
            <a:r>
              <a:rPr lang="fr-CA" sz="3200" dirty="0">
                <a:latin typeface="Roboto Medium" panose="02000000000000000000" pitchFamily="2" charset="0"/>
                <a:ea typeface="Roboto Medium" panose="02000000000000000000" pitchFamily="2" charset="0"/>
                <a:cs typeface="Roboto Medium" panose="02000000000000000000" pitchFamily="2" charset="0"/>
              </a:rPr>
              <a:t>que nous réalisons?</a:t>
            </a:r>
          </a:p>
        </p:txBody>
      </p:sp>
      <p:sp>
        <p:nvSpPr>
          <p:cNvPr id="6" name="Content Placeholder 5">
            <a:extLst>
              <a:ext uri="{FF2B5EF4-FFF2-40B4-BE49-F238E27FC236}">
                <a16:creationId xmlns:a16="http://schemas.microsoft.com/office/drawing/2014/main" id="{683559CE-B42A-075E-0309-8C8C2907CFEE}"/>
              </a:ext>
            </a:extLst>
          </p:cNvPr>
          <p:cNvSpPr>
            <a:spLocks noGrp="1"/>
          </p:cNvSpPr>
          <p:nvPr>
            <p:ph idx="1"/>
          </p:nvPr>
        </p:nvSpPr>
        <p:spPr/>
        <p:txBody>
          <a:bodyPr/>
          <a:lstStyle/>
          <a:p>
            <a:pPr marL="514350" indent="-514350">
              <a:buFont typeface="+mj-lt"/>
              <a:buAutoNum type="arabicPeriod"/>
            </a:pPr>
            <a:r>
              <a:rPr lang="fr-CA" dirty="0"/>
              <a:t>Commencez par le problème à résoudre, plutôt que par les « initiatives »</a:t>
            </a:r>
          </a:p>
          <a:p>
            <a:pPr marL="514350" indent="-514350">
              <a:buFont typeface="+mj-lt"/>
              <a:buAutoNum type="arabicPeriod"/>
            </a:pPr>
            <a:r>
              <a:rPr lang="fr-CA" dirty="0"/>
              <a:t>Classez en « à faire absolument », « à faire » et « à ne pas faire »</a:t>
            </a:r>
          </a:p>
          <a:p>
            <a:pPr marL="514350" indent="-514350">
              <a:buFont typeface="+mj-lt"/>
              <a:buAutoNum type="arabicPeriod"/>
            </a:pPr>
            <a:r>
              <a:rPr lang="fr-CA" dirty="0"/>
              <a:t>Estimez la capacité disponible et la capacité requise</a:t>
            </a:r>
          </a:p>
          <a:p>
            <a:pPr marL="514350" indent="-514350">
              <a:buFont typeface="+mj-lt"/>
              <a:buAutoNum type="arabicPeriod"/>
            </a:pPr>
            <a:endParaRPr lang="en-US" dirty="0"/>
          </a:p>
        </p:txBody>
      </p:sp>
      <p:sp>
        <p:nvSpPr>
          <p:cNvPr id="2" name="Slide Number Placeholder 1">
            <a:extLst>
              <a:ext uri="{FF2B5EF4-FFF2-40B4-BE49-F238E27FC236}">
                <a16:creationId xmlns:a16="http://schemas.microsoft.com/office/drawing/2014/main" id="{8F7AA82B-75F3-68FB-BE12-F78F690450F6}"/>
              </a:ext>
            </a:extLst>
          </p:cNvPr>
          <p:cNvSpPr>
            <a:spLocks noGrp="1"/>
          </p:cNvSpPr>
          <p:nvPr>
            <p:ph type="sldNum" sz="quarter" idx="12"/>
          </p:nvPr>
        </p:nvSpPr>
        <p:spPr/>
        <p:txBody>
          <a:bodyPr/>
          <a:lstStyle/>
          <a:p>
            <a:fld id="{A2F5001D-BD09-4631-A53E-81F46AAEFA5C}" type="slidenum">
              <a:rPr lang="fr-CA" smtClean="0"/>
              <a:t>13</a:t>
            </a:fld>
            <a:endParaRPr lang="fr-CA"/>
          </a:p>
        </p:txBody>
      </p:sp>
    </p:spTree>
    <p:extLst>
      <p:ext uri="{BB962C8B-B14F-4D97-AF65-F5344CB8AC3E}">
        <p14:creationId xmlns:p14="http://schemas.microsoft.com/office/powerpoint/2010/main" val="174954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14AB0DD-8848-4A4F-8C12-3DF41477934B}" type="slidenum">
              <a:rPr lang="en-CA" smtClean="0">
                <a:solidFill>
                  <a:srgbClr val="7C6A55"/>
                </a:solidFill>
              </a:rPr>
              <a:pPr>
                <a:defRPr/>
              </a:pPr>
              <a:t>14</a:t>
            </a:fld>
            <a:endParaRPr lang="en-CA">
              <a:solidFill>
                <a:srgbClr val="7C6A55"/>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3568" y="0"/>
            <a:ext cx="9932667" cy="6754214"/>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6301ECC-4E59-7BE5-6C25-76FFABC139AD}"/>
              </a:ext>
            </a:extLst>
          </p:cNvPr>
          <p:cNvSpPr txBox="1"/>
          <p:nvPr/>
        </p:nvSpPr>
        <p:spPr>
          <a:xfrm>
            <a:off x="1183567" y="5068550"/>
            <a:ext cx="9932667" cy="2123658"/>
          </a:xfrm>
          <a:prstGeom prst="rect">
            <a:avLst/>
          </a:prstGeom>
          <a:solidFill>
            <a:schemeClr val="bg1"/>
          </a:solidFill>
        </p:spPr>
        <p:txBody>
          <a:bodyPr wrap="square" rtlCol="0">
            <a:spAutoFit/>
          </a:bodyPr>
          <a:lstStyle/>
          <a:p>
            <a:pPr algn="ctr"/>
            <a:r>
              <a:rPr lang="en-CA" sz="4400" dirty="0"/>
              <a:t>‘Avant que je parle du </a:t>
            </a:r>
            <a:r>
              <a:rPr lang="en-CA" sz="4400" dirty="0" err="1"/>
              <a:t>problème</a:t>
            </a:r>
            <a:r>
              <a:rPr lang="en-CA" sz="4400" dirty="0"/>
              <a:t>, </a:t>
            </a:r>
            <a:r>
              <a:rPr lang="en-CA" sz="4400" dirty="0" err="1"/>
              <a:t>est-ce</a:t>
            </a:r>
            <a:r>
              <a:rPr lang="en-CA" sz="4400" dirty="0"/>
              <a:t> </a:t>
            </a:r>
            <a:r>
              <a:rPr lang="en-CA" sz="4400" dirty="0" err="1"/>
              <a:t>qu’il</a:t>
            </a:r>
            <a:r>
              <a:rPr lang="en-CA" sz="4400" dirty="0"/>
              <a:t> y a des solutions ? ’</a:t>
            </a:r>
          </a:p>
          <a:p>
            <a:pPr algn="ctr"/>
            <a:endParaRPr lang="en-CA" sz="4400" dirty="0"/>
          </a:p>
        </p:txBody>
      </p:sp>
    </p:spTree>
    <p:extLst>
      <p:ext uri="{BB962C8B-B14F-4D97-AF65-F5344CB8AC3E}">
        <p14:creationId xmlns:p14="http://schemas.microsoft.com/office/powerpoint/2010/main" val="165433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3ADF6F0-0F17-42BA-ACCB-519E2EDEF04B}"/>
              </a:ext>
            </a:extLst>
          </p:cNvPr>
          <p:cNvSpPr>
            <a:spLocks noGrp="1"/>
          </p:cNvSpPr>
          <p:nvPr>
            <p:ph idx="1"/>
          </p:nvPr>
        </p:nvSpPr>
        <p:spPr>
          <a:xfrm>
            <a:off x="1981200" y="489860"/>
            <a:ext cx="8229600" cy="5662747"/>
          </a:xfrm>
        </p:spPr>
        <p:txBody>
          <a:bodyPr>
            <a:normAutofit fontScale="92500" lnSpcReduction="10000"/>
          </a:bodyPr>
          <a:lstStyle/>
          <a:p>
            <a:pPr marL="0" indent="0" algn="ctr">
              <a:buNone/>
            </a:pPr>
            <a:r>
              <a:rPr lang="fr-CA" sz="4000">
                <a:latin typeface="Roboto Medium" panose="02000000000000000000" pitchFamily="2" charset="0"/>
                <a:ea typeface="Roboto Medium" panose="02000000000000000000" pitchFamily="2" charset="0"/>
                <a:cs typeface="Roboto Medium" panose="02000000000000000000" pitchFamily="2" charset="0"/>
              </a:rPr>
              <a:t>Sans un « problème à résoudre » précis et bien défini,</a:t>
            </a:r>
          </a:p>
          <a:p>
            <a:pPr marL="0" indent="0" algn="ctr">
              <a:buNone/>
            </a:pPr>
            <a:r>
              <a:rPr lang="fr-CA" sz="4000">
                <a:latin typeface="Roboto Medium" panose="02000000000000000000" pitchFamily="2" charset="0"/>
                <a:ea typeface="Roboto Medium" panose="02000000000000000000" pitchFamily="2" charset="0"/>
                <a:cs typeface="Roboto Medium" panose="02000000000000000000" pitchFamily="2" charset="0"/>
              </a:rPr>
              <a:t>nous pourrions créer de splendides</a:t>
            </a:r>
          </a:p>
          <a:p>
            <a:pPr marL="0" indent="0" algn="ctr">
              <a:buNone/>
            </a:pPr>
            <a:endParaRPr lang="en-CA" sz="4000" dirty="0"/>
          </a:p>
          <a:p>
            <a:pPr marL="0" indent="0" algn="ctr">
              <a:buNone/>
            </a:pPr>
            <a:r>
              <a:rPr lang="fr-CA" sz="6000">
                <a:latin typeface="Harlow Solid Italic" panose="04030604020F02020D02" pitchFamily="82" charset="0"/>
              </a:rPr>
              <a:t>objets brillants </a:t>
            </a:r>
          </a:p>
          <a:p>
            <a:pPr marL="0" indent="0" algn="ctr">
              <a:buNone/>
            </a:pPr>
            <a:endParaRPr lang="en-CA" sz="4000" dirty="0"/>
          </a:p>
          <a:p>
            <a:pPr marL="0" indent="0" algn="ctr">
              <a:buNone/>
            </a:pPr>
            <a:r>
              <a:rPr lang="fr-CA" sz="4000">
                <a:latin typeface="Roboto Medium" panose="02000000000000000000" pitchFamily="2" charset="0"/>
                <a:ea typeface="Roboto Medium" panose="02000000000000000000" pitchFamily="2" charset="0"/>
                <a:cs typeface="Roboto Medium" panose="02000000000000000000" pitchFamily="2" charset="0"/>
              </a:rPr>
              <a:t>qui ne règlent pas le problème.</a:t>
            </a:r>
          </a:p>
          <a:p>
            <a:pPr marL="0" indent="0" algn="ctr">
              <a:buNone/>
            </a:pPr>
            <a:br>
              <a:rPr lang="fr-CA" sz="4000">
                <a:latin typeface="Roboto Medium" panose="02000000000000000000" pitchFamily="2" charset="0"/>
                <a:ea typeface="Roboto Medium" panose="02000000000000000000" pitchFamily="2" charset="0"/>
                <a:cs typeface="Roboto Medium" panose="02000000000000000000" pitchFamily="2" charset="0"/>
              </a:rPr>
            </a:br>
            <a:r>
              <a:rPr lang="fr-CA" sz="4000">
                <a:latin typeface="Roboto Medium" panose="02000000000000000000" pitchFamily="2" charset="0"/>
                <a:ea typeface="Roboto Medium" panose="02000000000000000000" pitchFamily="2" charset="0"/>
                <a:cs typeface="Roboto Medium" panose="02000000000000000000" pitchFamily="2" charset="0"/>
              </a:rPr>
              <a:t>Donc, le problème persiste.</a:t>
            </a:r>
          </a:p>
        </p:txBody>
      </p:sp>
      <p:pic>
        <p:nvPicPr>
          <p:cNvPr id="4098" name="Picture 2" descr="Image result for disco ball black and white">
            <a:extLst>
              <a:ext uri="{FF2B5EF4-FFF2-40B4-BE49-F238E27FC236}">
                <a16:creationId xmlns:a16="http://schemas.microsoft.com/office/drawing/2014/main" id="{B39FF47F-7B6D-4FA7-9808-AD81A72672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4583" y="2748409"/>
            <a:ext cx="1226137" cy="12244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disco ball black and white">
            <a:extLst>
              <a:ext uri="{FF2B5EF4-FFF2-40B4-BE49-F238E27FC236}">
                <a16:creationId xmlns:a16="http://schemas.microsoft.com/office/drawing/2014/main" id="{3B045381-3548-4D11-87E8-CBA8088847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1283" y="2748409"/>
            <a:ext cx="1226137" cy="12244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5727492-5100-4C0E-5545-1F982BC3457D}"/>
              </a:ext>
            </a:extLst>
          </p:cNvPr>
          <p:cNvSpPr>
            <a:spLocks noGrp="1"/>
          </p:cNvSpPr>
          <p:nvPr>
            <p:ph type="sldNum" sz="quarter" idx="4"/>
          </p:nvPr>
        </p:nvSpPr>
        <p:spPr/>
        <p:txBody>
          <a:bodyPr/>
          <a:lstStyle/>
          <a:p>
            <a:fld id="{2239F8FD-FE00-4FA5-929B-49169E311E15}" type="slidenum">
              <a:rPr lang="en-CA" smtClean="0"/>
              <a:t>15</a:t>
            </a:fld>
            <a:endParaRPr lang="en-CA"/>
          </a:p>
        </p:txBody>
      </p:sp>
    </p:spTree>
    <p:extLst>
      <p:ext uri="{BB962C8B-B14F-4D97-AF65-F5344CB8AC3E}">
        <p14:creationId xmlns:p14="http://schemas.microsoft.com/office/powerpoint/2010/main" val="422113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6D30B6-DCCC-464D-A0B2-4245E695384B}"/>
              </a:ext>
            </a:extLst>
          </p:cNvPr>
          <p:cNvSpPr>
            <a:spLocks noGrp="1"/>
          </p:cNvSpPr>
          <p:nvPr>
            <p:ph idx="1"/>
          </p:nvPr>
        </p:nvSpPr>
        <p:spPr>
          <a:xfrm>
            <a:off x="2209800" y="1961607"/>
            <a:ext cx="4114800" cy="4177719"/>
          </a:xfrm>
        </p:spPr>
        <p:txBody>
          <a:bodyPr>
            <a:normAutofit/>
          </a:bodyPr>
          <a:lstStyle/>
          <a:p>
            <a:pPr marL="0" indent="0">
              <a:buNone/>
            </a:pPr>
            <a:r>
              <a:rPr lang="fr-CA">
                <a:latin typeface="Roboto" panose="02000000000000000000" pitchFamily="2" charset="0"/>
                <a:ea typeface="Roboto" panose="02000000000000000000" pitchFamily="2" charset="0"/>
              </a:rPr>
              <a:t>« Si j'avais une heure pour résoudre un problème, je passerais 55 minutes à réfléchir au problème et 5 minutes à réfléchir à des solutions. »</a:t>
            </a:r>
          </a:p>
        </p:txBody>
      </p:sp>
      <p:sp>
        <p:nvSpPr>
          <p:cNvPr id="7" name="Title 6">
            <a:extLst>
              <a:ext uri="{FF2B5EF4-FFF2-40B4-BE49-F238E27FC236}">
                <a16:creationId xmlns:a16="http://schemas.microsoft.com/office/drawing/2014/main" id="{8E668570-E159-481D-A54C-E901AD615E86}"/>
              </a:ext>
            </a:extLst>
          </p:cNvPr>
          <p:cNvSpPr>
            <a:spLocks noGrp="1"/>
          </p:cNvSpPr>
          <p:nvPr>
            <p:ph type="title"/>
          </p:nvPr>
        </p:nvSpPr>
        <p:spPr>
          <a:xfrm>
            <a:off x="815413" y="680856"/>
            <a:ext cx="10561173" cy="764704"/>
          </a:xfrm>
        </p:spPr>
        <p:txBody>
          <a:bodyPr>
            <a:noAutofit/>
          </a:bodyPr>
          <a:lstStyle/>
          <a:p>
            <a:r>
              <a:rPr lang="fr-CA" sz="3200" dirty="0">
                <a:latin typeface="Roboto Medium" panose="02000000000000000000" pitchFamily="2" charset="0"/>
                <a:ea typeface="Roboto Medium" panose="02000000000000000000" pitchFamily="2" charset="0"/>
              </a:rPr>
              <a:t>Avec un problème clairement défini, </a:t>
            </a:r>
            <a:br>
              <a:rPr lang="fr-CA" sz="3200" dirty="0">
                <a:latin typeface="Roboto Medium" panose="02000000000000000000" pitchFamily="2" charset="0"/>
                <a:ea typeface="Roboto Medium" panose="02000000000000000000" pitchFamily="2" charset="0"/>
              </a:rPr>
            </a:br>
            <a:r>
              <a:rPr lang="fr-CA" sz="3200" dirty="0">
                <a:latin typeface="Roboto Medium" panose="02000000000000000000" pitchFamily="2" charset="0"/>
                <a:ea typeface="Roboto Medium" panose="02000000000000000000" pitchFamily="2" charset="0"/>
              </a:rPr>
              <a:t>la solution exige moins d'efforts.</a:t>
            </a:r>
          </a:p>
        </p:txBody>
      </p:sp>
      <p:pic>
        <p:nvPicPr>
          <p:cNvPr id="8" name="Picture 7">
            <a:extLst>
              <a:ext uri="{FF2B5EF4-FFF2-40B4-BE49-F238E27FC236}">
                <a16:creationId xmlns:a16="http://schemas.microsoft.com/office/drawing/2014/main" id="{1DCD1942-9644-490D-96C0-5892C97EBC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000" y="1752600"/>
            <a:ext cx="3596640" cy="3834384"/>
          </a:xfrm>
          <a:prstGeom prst="rect">
            <a:avLst/>
          </a:prstGeom>
        </p:spPr>
      </p:pic>
      <p:sp>
        <p:nvSpPr>
          <p:cNvPr id="3" name="Slide Number Placeholder 2">
            <a:extLst>
              <a:ext uri="{FF2B5EF4-FFF2-40B4-BE49-F238E27FC236}">
                <a16:creationId xmlns:a16="http://schemas.microsoft.com/office/drawing/2014/main" id="{0CD82F2E-79FD-3B14-500D-DF0232F3A94C}"/>
              </a:ext>
            </a:extLst>
          </p:cNvPr>
          <p:cNvSpPr>
            <a:spLocks noGrp="1"/>
          </p:cNvSpPr>
          <p:nvPr>
            <p:ph type="sldNum" sz="quarter" idx="4"/>
          </p:nvPr>
        </p:nvSpPr>
        <p:spPr/>
        <p:txBody>
          <a:bodyPr/>
          <a:lstStyle/>
          <a:p>
            <a:fld id="{2239F8FD-FE00-4FA5-929B-49169E311E15}" type="slidenum">
              <a:rPr lang="en-CA" smtClean="0"/>
              <a:t>16</a:t>
            </a:fld>
            <a:endParaRPr lang="en-CA"/>
          </a:p>
        </p:txBody>
      </p:sp>
    </p:spTree>
    <p:extLst>
      <p:ext uri="{BB962C8B-B14F-4D97-AF65-F5344CB8AC3E}">
        <p14:creationId xmlns:p14="http://schemas.microsoft.com/office/powerpoint/2010/main" val="42437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B3DC5F-62F1-4424-4B83-616F709CF339}"/>
              </a:ext>
            </a:extLst>
          </p:cNvPr>
          <p:cNvSpPr txBox="1"/>
          <p:nvPr/>
        </p:nvSpPr>
        <p:spPr>
          <a:xfrm>
            <a:off x="475117" y="803443"/>
            <a:ext cx="15112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En amont</a:t>
            </a:r>
          </a:p>
        </p:txBody>
      </p:sp>
      <p:sp>
        <p:nvSpPr>
          <p:cNvPr id="9" name="TextBox 8">
            <a:extLst>
              <a:ext uri="{FF2B5EF4-FFF2-40B4-BE49-F238E27FC236}">
                <a16:creationId xmlns:a16="http://schemas.microsoft.com/office/drawing/2014/main" id="{1F951CD0-19A1-DC14-6F02-194B2E19EFE9}"/>
              </a:ext>
            </a:extLst>
          </p:cNvPr>
          <p:cNvSpPr txBox="1"/>
          <p:nvPr/>
        </p:nvSpPr>
        <p:spPr>
          <a:xfrm>
            <a:off x="3652638" y="2437510"/>
            <a:ext cx="14567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On est occupé, donc le travail est programmé sur de longues périodes au lieu d'être concentré sur le temps F2F et complété</a:t>
            </a:r>
          </a:p>
        </p:txBody>
      </p:sp>
      <p:sp>
        <p:nvSpPr>
          <p:cNvPr id="10" name="TextBox 9">
            <a:extLst>
              <a:ext uri="{FF2B5EF4-FFF2-40B4-BE49-F238E27FC236}">
                <a16:creationId xmlns:a16="http://schemas.microsoft.com/office/drawing/2014/main" id="{B49A41A7-7B80-211B-53FE-B256BA32E578}"/>
              </a:ext>
            </a:extLst>
          </p:cNvPr>
          <p:cNvSpPr txBox="1"/>
          <p:nvPr/>
        </p:nvSpPr>
        <p:spPr>
          <a:xfrm>
            <a:off x="1904599" y="2046050"/>
            <a:ext cx="14642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Surconsultation Surcollaboration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Surlivraison</a:t>
            </a:r>
          </a:p>
        </p:txBody>
      </p:sp>
      <p:sp>
        <p:nvSpPr>
          <p:cNvPr id="11" name="TextBox 10">
            <a:extLst>
              <a:ext uri="{FF2B5EF4-FFF2-40B4-BE49-F238E27FC236}">
                <a16:creationId xmlns:a16="http://schemas.microsoft.com/office/drawing/2014/main" id="{FCD0EDE9-0570-CC1E-2E3A-92512F4612BB}"/>
              </a:ext>
            </a:extLst>
          </p:cNvPr>
          <p:cNvSpPr txBox="1"/>
          <p:nvPr/>
        </p:nvSpPr>
        <p:spPr>
          <a:xfrm>
            <a:off x="5315966" y="1765959"/>
            <a:ext cx="1179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Travail prend beaucoup de temps à être exécuté</a:t>
            </a:r>
          </a:p>
        </p:txBody>
      </p:sp>
      <p:sp>
        <p:nvSpPr>
          <p:cNvPr id="12" name="TextBox 11">
            <a:extLst>
              <a:ext uri="{FF2B5EF4-FFF2-40B4-BE49-F238E27FC236}">
                <a16:creationId xmlns:a16="http://schemas.microsoft.com/office/drawing/2014/main" id="{F6900C1C-B134-2BB9-F311-577AFF854DBC}"/>
              </a:ext>
            </a:extLst>
          </p:cNvPr>
          <p:cNvSpPr txBox="1"/>
          <p:nvPr/>
        </p:nvSpPr>
        <p:spPr>
          <a:xfrm>
            <a:off x="10159999" y="803443"/>
            <a:ext cx="1556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En aval</a:t>
            </a:r>
          </a:p>
        </p:txBody>
      </p:sp>
      <p:sp>
        <p:nvSpPr>
          <p:cNvPr id="13" name="Arrow: Right 12">
            <a:extLst>
              <a:ext uri="{FF2B5EF4-FFF2-40B4-BE49-F238E27FC236}">
                <a16:creationId xmlns:a16="http://schemas.microsoft.com/office/drawing/2014/main" id="{0D764BE6-7EFE-CC57-96FE-DC54C4C4A5FD}"/>
              </a:ext>
            </a:extLst>
          </p:cNvPr>
          <p:cNvSpPr/>
          <p:nvPr/>
        </p:nvSpPr>
        <p:spPr>
          <a:xfrm>
            <a:off x="1834389"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66FC7554-A9E5-C5E8-F75C-44BD2827ACD3}"/>
              </a:ext>
            </a:extLst>
          </p:cNvPr>
          <p:cNvSpPr txBox="1"/>
          <p:nvPr/>
        </p:nvSpPr>
        <p:spPr>
          <a:xfrm>
            <a:off x="6967575" y="1172775"/>
            <a:ext cx="17929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Travail rattrapé par les événements ou qui n'est plus pertinent</a:t>
            </a:r>
          </a:p>
        </p:txBody>
      </p:sp>
      <p:sp>
        <p:nvSpPr>
          <p:cNvPr id="16" name="Arrow: Right 15">
            <a:extLst>
              <a:ext uri="{FF2B5EF4-FFF2-40B4-BE49-F238E27FC236}">
                <a16:creationId xmlns:a16="http://schemas.microsoft.com/office/drawing/2014/main" id="{634D8526-B889-A043-E267-4304DE59694F}"/>
              </a:ext>
            </a:extLst>
          </p:cNvPr>
          <p:cNvSpPr/>
          <p:nvPr/>
        </p:nvSpPr>
        <p:spPr>
          <a:xfrm>
            <a:off x="4211375"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Arrow: Right 16">
            <a:extLst>
              <a:ext uri="{FF2B5EF4-FFF2-40B4-BE49-F238E27FC236}">
                <a16:creationId xmlns:a16="http://schemas.microsoft.com/office/drawing/2014/main" id="{CD23EBBF-F0FC-6D43-6CD2-40B3397187C0}"/>
              </a:ext>
            </a:extLst>
          </p:cNvPr>
          <p:cNvSpPr/>
          <p:nvPr/>
        </p:nvSpPr>
        <p:spPr>
          <a:xfrm>
            <a:off x="3035166"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rrow: Right 17">
            <a:extLst>
              <a:ext uri="{FF2B5EF4-FFF2-40B4-BE49-F238E27FC236}">
                <a16:creationId xmlns:a16="http://schemas.microsoft.com/office/drawing/2014/main" id="{E29CFB1D-3E4E-C5E8-332D-1735B6DE2F92}"/>
              </a:ext>
            </a:extLst>
          </p:cNvPr>
          <p:cNvSpPr/>
          <p:nvPr/>
        </p:nvSpPr>
        <p:spPr>
          <a:xfrm>
            <a:off x="5412152"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Arrow: Right 18">
            <a:extLst>
              <a:ext uri="{FF2B5EF4-FFF2-40B4-BE49-F238E27FC236}">
                <a16:creationId xmlns:a16="http://schemas.microsoft.com/office/drawing/2014/main" id="{866AE0D3-D396-DD63-4931-CE6473AD96DE}"/>
              </a:ext>
            </a:extLst>
          </p:cNvPr>
          <p:cNvSpPr/>
          <p:nvPr/>
        </p:nvSpPr>
        <p:spPr>
          <a:xfrm>
            <a:off x="6612929"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Arrow: Right 19">
            <a:extLst>
              <a:ext uri="{FF2B5EF4-FFF2-40B4-BE49-F238E27FC236}">
                <a16:creationId xmlns:a16="http://schemas.microsoft.com/office/drawing/2014/main" id="{699ADA6B-6C6F-10C5-4A74-0283F422B911}"/>
              </a:ext>
            </a:extLst>
          </p:cNvPr>
          <p:cNvSpPr/>
          <p:nvPr/>
        </p:nvSpPr>
        <p:spPr>
          <a:xfrm>
            <a:off x="7813704"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Arrow: Right 20">
            <a:extLst>
              <a:ext uri="{FF2B5EF4-FFF2-40B4-BE49-F238E27FC236}">
                <a16:creationId xmlns:a16="http://schemas.microsoft.com/office/drawing/2014/main" id="{310F980B-616D-9925-2F23-8EC46E5B6AEF}"/>
              </a:ext>
            </a:extLst>
          </p:cNvPr>
          <p:cNvSpPr/>
          <p:nvPr/>
        </p:nvSpPr>
        <p:spPr>
          <a:xfrm>
            <a:off x="8959222"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C696B6DF-D396-610F-C688-25FEF042C822}"/>
              </a:ext>
            </a:extLst>
          </p:cNvPr>
          <p:cNvSpPr txBox="1"/>
          <p:nvPr/>
        </p:nvSpPr>
        <p:spPr>
          <a:xfrm>
            <a:off x="337970" y="1765959"/>
            <a:ext cx="136001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Projets / demandes trop larges, énoncés de manière vague, définition peu claire de « fait »</a:t>
            </a:r>
          </a:p>
        </p:txBody>
      </p:sp>
      <p:sp>
        <p:nvSpPr>
          <p:cNvPr id="26" name="TextBox 25">
            <a:extLst>
              <a:ext uri="{FF2B5EF4-FFF2-40B4-BE49-F238E27FC236}">
                <a16:creationId xmlns:a16="http://schemas.microsoft.com/office/drawing/2014/main" id="{438CBE08-B0F6-87DA-BFAB-FF75A898367D}"/>
              </a:ext>
            </a:extLst>
          </p:cNvPr>
          <p:cNvSpPr txBox="1"/>
          <p:nvPr/>
        </p:nvSpPr>
        <p:spPr>
          <a:xfrm>
            <a:off x="6772680" y="2859537"/>
            <a:ext cx="20734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Temps passé à fournir/demander des mises à jour de statut</a:t>
            </a:r>
          </a:p>
        </p:txBody>
      </p:sp>
      <p:sp>
        <p:nvSpPr>
          <p:cNvPr id="27" name="TextBox 26">
            <a:extLst>
              <a:ext uri="{FF2B5EF4-FFF2-40B4-BE49-F238E27FC236}">
                <a16:creationId xmlns:a16="http://schemas.microsoft.com/office/drawing/2014/main" id="{C32F70BE-E5B9-3726-3EFD-EFF63D8630BF}"/>
              </a:ext>
            </a:extLst>
          </p:cNvPr>
          <p:cNvSpPr txBox="1"/>
          <p:nvPr/>
        </p:nvSpPr>
        <p:spPr>
          <a:xfrm>
            <a:off x="6789942" y="2191110"/>
            <a:ext cx="19208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Info sur les dossiers deviennent obsolètes, doivent être mises à jour, processus à refaire</a:t>
            </a:r>
          </a:p>
        </p:txBody>
      </p:sp>
      <p:sp>
        <p:nvSpPr>
          <p:cNvPr id="28" name="TextBox 27">
            <a:extLst>
              <a:ext uri="{FF2B5EF4-FFF2-40B4-BE49-F238E27FC236}">
                <a16:creationId xmlns:a16="http://schemas.microsoft.com/office/drawing/2014/main" id="{8D3DB46E-75BE-E69E-63F8-2E7FE2FBD6E4}"/>
              </a:ext>
            </a:extLst>
          </p:cNvPr>
          <p:cNvSpPr txBox="1"/>
          <p:nvPr/>
        </p:nvSpPr>
        <p:spPr>
          <a:xfrm>
            <a:off x="6964327" y="1864475"/>
            <a:ext cx="16257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Dérive des objectifs	</a:t>
            </a:r>
          </a:p>
        </p:txBody>
      </p:sp>
      <p:sp>
        <p:nvSpPr>
          <p:cNvPr id="32" name="TextBox 31">
            <a:extLst>
              <a:ext uri="{FF2B5EF4-FFF2-40B4-BE49-F238E27FC236}">
                <a16:creationId xmlns:a16="http://schemas.microsoft.com/office/drawing/2014/main" id="{F37E3AB7-9DD0-BF43-8463-445C1AAEE40D}"/>
              </a:ext>
            </a:extLst>
          </p:cNvPr>
          <p:cNvSpPr txBox="1"/>
          <p:nvPr/>
        </p:nvSpPr>
        <p:spPr>
          <a:xfrm>
            <a:off x="6985880" y="4783251"/>
            <a:ext cx="16042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Trop occupé - perte d'efficacité - Combattre, fuir ou paralyser, alterner les tâches.</a:t>
            </a:r>
          </a:p>
        </p:txBody>
      </p:sp>
      <p:sp>
        <p:nvSpPr>
          <p:cNvPr id="33" name="TextBox 32">
            <a:extLst>
              <a:ext uri="{FF2B5EF4-FFF2-40B4-BE49-F238E27FC236}">
                <a16:creationId xmlns:a16="http://schemas.microsoft.com/office/drawing/2014/main" id="{59BD5E18-C370-2BBC-FB77-0ABBFB7DB311}"/>
              </a:ext>
            </a:extLst>
          </p:cNvPr>
          <p:cNvSpPr txBox="1"/>
          <p:nvPr/>
        </p:nvSpPr>
        <p:spPr>
          <a:xfrm>
            <a:off x="9072324" y="2590685"/>
            <a:ext cx="11793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À court de temps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 pressé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 stress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 erreurs, informations manquantes, manque de clarté</a:t>
            </a:r>
          </a:p>
        </p:txBody>
      </p:sp>
      <p:sp>
        <p:nvSpPr>
          <p:cNvPr id="34" name="TextBox 33">
            <a:extLst>
              <a:ext uri="{FF2B5EF4-FFF2-40B4-BE49-F238E27FC236}">
                <a16:creationId xmlns:a16="http://schemas.microsoft.com/office/drawing/2014/main" id="{BA13E6DB-845A-8939-7A87-27BB4EA772F9}"/>
              </a:ext>
            </a:extLst>
          </p:cNvPr>
          <p:cNvSpPr txBox="1"/>
          <p:nvPr/>
        </p:nvSpPr>
        <p:spPr>
          <a:xfrm>
            <a:off x="10642467" y="2684233"/>
            <a:ext cx="11793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Temps passé à corriger des erreurs, à réviser des omissions, à chercher des éclaircissements</a:t>
            </a:r>
          </a:p>
        </p:txBody>
      </p:sp>
      <p:sp>
        <p:nvSpPr>
          <p:cNvPr id="35" name="TextBox 34">
            <a:extLst>
              <a:ext uri="{FF2B5EF4-FFF2-40B4-BE49-F238E27FC236}">
                <a16:creationId xmlns:a16="http://schemas.microsoft.com/office/drawing/2014/main" id="{A8C679AC-C86B-0D16-3579-9304BA5F396C}"/>
              </a:ext>
            </a:extLst>
          </p:cNvPr>
          <p:cNvSpPr txBox="1"/>
          <p:nvPr/>
        </p:nvSpPr>
        <p:spPr>
          <a:xfrm>
            <a:off x="5330850" y="4783251"/>
            <a:ext cx="11308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Plus d'efforts nécessaire pour faire le travail</a:t>
            </a:r>
          </a:p>
        </p:txBody>
      </p:sp>
      <p:sp>
        <p:nvSpPr>
          <p:cNvPr id="3" name="TextBox 2">
            <a:extLst>
              <a:ext uri="{FF2B5EF4-FFF2-40B4-BE49-F238E27FC236}">
                <a16:creationId xmlns:a16="http://schemas.microsoft.com/office/drawing/2014/main" id="{DE242573-25BE-F2AF-0355-A64877ABB1AF}"/>
              </a:ext>
            </a:extLst>
          </p:cNvPr>
          <p:cNvSpPr txBox="1"/>
          <p:nvPr/>
        </p:nvSpPr>
        <p:spPr>
          <a:xfrm>
            <a:off x="3726608" y="4598586"/>
            <a:ext cx="12426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Trop de temps passé en réunion, trop de courriels</a:t>
            </a:r>
          </a:p>
        </p:txBody>
      </p:sp>
      <p:cxnSp>
        <p:nvCxnSpPr>
          <p:cNvPr id="37" name="Connector: Elbow 36">
            <a:extLst>
              <a:ext uri="{FF2B5EF4-FFF2-40B4-BE49-F238E27FC236}">
                <a16:creationId xmlns:a16="http://schemas.microsoft.com/office/drawing/2014/main" id="{4EF624CB-D484-C8FB-E627-E5698E20CE17}"/>
              </a:ext>
            </a:extLst>
          </p:cNvPr>
          <p:cNvCxnSpPr>
            <a:cxnSpLocks/>
            <a:stCxn id="24" idx="3"/>
            <a:endCxn id="10" idx="1"/>
          </p:cNvCxnSpPr>
          <p:nvPr/>
        </p:nvCxnSpPr>
        <p:spPr>
          <a:xfrm flipV="1">
            <a:off x="1697984" y="2369216"/>
            <a:ext cx="206615" cy="892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7D70586-DD79-1F8D-FAB4-FEC553B16669}"/>
              </a:ext>
            </a:extLst>
          </p:cNvPr>
          <p:cNvSpPr txBox="1"/>
          <p:nvPr/>
        </p:nvSpPr>
        <p:spPr>
          <a:xfrm>
            <a:off x="5282401" y="2928075"/>
            <a:ext cx="11793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Cela exige des efforts de revenir en arrière à chaque fois que l'on reprend</a:t>
            </a:r>
          </a:p>
        </p:txBody>
      </p:sp>
      <p:cxnSp>
        <p:nvCxnSpPr>
          <p:cNvPr id="44" name="Connector: Elbow 43">
            <a:extLst>
              <a:ext uri="{FF2B5EF4-FFF2-40B4-BE49-F238E27FC236}">
                <a16:creationId xmlns:a16="http://schemas.microsoft.com/office/drawing/2014/main" id="{36CA98D7-338D-DC93-6600-984C16979009}"/>
              </a:ext>
            </a:extLst>
          </p:cNvPr>
          <p:cNvCxnSpPr>
            <a:cxnSpLocks/>
            <a:stCxn id="9" idx="3"/>
            <a:endCxn id="38" idx="1"/>
          </p:cNvCxnSpPr>
          <p:nvPr/>
        </p:nvCxnSpPr>
        <p:spPr>
          <a:xfrm>
            <a:off x="5109352" y="3222340"/>
            <a:ext cx="173049" cy="2135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3C93E9AE-98FA-83FE-AB46-7CB630DD4856}"/>
              </a:ext>
            </a:extLst>
          </p:cNvPr>
          <p:cNvCxnSpPr>
            <a:cxnSpLocks/>
            <a:stCxn id="9" idx="3"/>
            <a:endCxn id="11" idx="1"/>
          </p:cNvCxnSpPr>
          <p:nvPr/>
        </p:nvCxnSpPr>
        <p:spPr>
          <a:xfrm flipV="1">
            <a:off x="5109352" y="2089125"/>
            <a:ext cx="206614" cy="11332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D0D08392-0A58-9ECB-F7D5-1FE1456E1845}"/>
              </a:ext>
            </a:extLst>
          </p:cNvPr>
          <p:cNvCxnSpPr>
            <a:cxnSpLocks/>
            <a:stCxn id="11" idx="3"/>
            <a:endCxn id="15" idx="1"/>
          </p:cNvCxnSpPr>
          <p:nvPr/>
        </p:nvCxnSpPr>
        <p:spPr>
          <a:xfrm flipV="1">
            <a:off x="6495266" y="1495941"/>
            <a:ext cx="472309" cy="5931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A972374A-70B7-AE89-2684-208E4C7A6BE4}"/>
              </a:ext>
            </a:extLst>
          </p:cNvPr>
          <p:cNvCxnSpPr>
            <a:cxnSpLocks/>
            <a:stCxn id="11" idx="3"/>
            <a:endCxn id="28" idx="1"/>
          </p:cNvCxnSpPr>
          <p:nvPr/>
        </p:nvCxnSpPr>
        <p:spPr>
          <a:xfrm flipV="1">
            <a:off x="6495266" y="2002975"/>
            <a:ext cx="469061" cy="861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63547895-AC91-1AE0-1324-45CBD3236232}"/>
              </a:ext>
            </a:extLst>
          </p:cNvPr>
          <p:cNvCxnSpPr>
            <a:cxnSpLocks/>
            <a:stCxn id="11" idx="3"/>
            <a:endCxn id="27" idx="1"/>
          </p:cNvCxnSpPr>
          <p:nvPr/>
        </p:nvCxnSpPr>
        <p:spPr>
          <a:xfrm>
            <a:off x="6495266" y="2089125"/>
            <a:ext cx="294676" cy="4449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3B36C677-30E7-87E8-7872-08A82ABFC8DF}"/>
              </a:ext>
            </a:extLst>
          </p:cNvPr>
          <p:cNvCxnSpPr>
            <a:cxnSpLocks/>
            <a:stCxn id="11" idx="3"/>
            <a:endCxn id="26" idx="1"/>
          </p:cNvCxnSpPr>
          <p:nvPr/>
        </p:nvCxnSpPr>
        <p:spPr>
          <a:xfrm>
            <a:off x="6495266" y="2089125"/>
            <a:ext cx="277414" cy="11859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A92C1E0-3D7C-44EF-524F-1E256640A154}"/>
              </a:ext>
            </a:extLst>
          </p:cNvPr>
          <p:cNvCxnSpPr>
            <a:cxnSpLocks/>
            <a:stCxn id="27" idx="3"/>
            <a:endCxn id="33" idx="1"/>
          </p:cNvCxnSpPr>
          <p:nvPr/>
        </p:nvCxnSpPr>
        <p:spPr>
          <a:xfrm>
            <a:off x="8710766" y="2534079"/>
            <a:ext cx="361558" cy="74910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37269D79-9CC9-9FCE-3B09-0C7E56D8E47B}"/>
              </a:ext>
            </a:extLst>
          </p:cNvPr>
          <p:cNvCxnSpPr>
            <a:cxnSpLocks/>
            <a:stCxn id="10" idx="3"/>
            <a:endCxn id="9" idx="1"/>
          </p:cNvCxnSpPr>
          <p:nvPr/>
        </p:nvCxnSpPr>
        <p:spPr>
          <a:xfrm>
            <a:off x="3368857" y="2369216"/>
            <a:ext cx="283781" cy="8531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10C574F-3255-8654-FF97-1C07DB2D77E0}"/>
              </a:ext>
            </a:extLst>
          </p:cNvPr>
          <p:cNvCxnSpPr>
            <a:cxnSpLocks/>
            <a:stCxn id="35" idx="3"/>
            <a:endCxn id="32" idx="1"/>
          </p:cNvCxnSpPr>
          <p:nvPr/>
        </p:nvCxnSpPr>
        <p:spPr>
          <a:xfrm>
            <a:off x="6461701" y="5198750"/>
            <a:ext cx="524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530635D9-A9FC-A4F8-126F-E1CDF7ADC2BF}"/>
              </a:ext>
            </a:extLst>
          </p:cNvPr>
          <p:cNvCxnSpPr>
            <a:cxnSpLocks/>
            <a:stCxn id="10" idx="3"/>
            <a:endCxn id="3" idx="1"/>
          </p:cNvCxnSpPr>
          <p:nvPr/>
        </p:nvCxnSpPr>
        <p:spPr>
          <a:xfrm>
            <a:off x="3368857" y="2369216"/>
            <a:ext cx="357751" cy="26448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2CBF47AA-07C5-F3EB-CAC6-4379F4589F24}"/>
              </a:ext>
            </a:extLst>
          </p:cNvPr>
          <p:cNvCxnSpPr>
            <a:cxnSpLocks/>
            <a:stCxn id="3" idx="3"/>
            <a:endCxn id="35" idx="1"/>
          </p:cNvCxnSpPr>
          <p:nvPr/>
        </p:nvCxnSpPr>
        <p:spPr>
          <a:xfrm>
            <a:off x="4969263" y="5014085"/>
            <a:ext cx="361587" cy="1846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0FF53B13-8FCD-6869-4756-506ECBE5B110}"/>
              </a:ext>
            </a:extLst>
          </p:cNvPr>
          <p:cNvCxnSpPr>
            <a:stCxn id="33" idx="3"/>
            <a:endCxn id="34" idx="1"/>
          </p:cNvCxnSpPr>
          <p:nvPr/>
        </p:nvCxnSpPr>
        <p:spPr>
          <a:xfrm>
            <a:off x="10251624" y="3283183"/>
            <a:ext cx="390843" cy="12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9406CC2F-ED4C-A36D-B76E-AF03E5EBAC74}"/>
              </a:ext>
            </a:extLst>
          </p:cNvPr>
          <p:cNvCxnSpPr>
            <a:cxnSpLocks/>
            <a:stCxn id="15" idx="3"/>
            <a:endCxn id="33" idx="1"/>
          </p:cNvCxnSpPr>
          <p:nvPr/>
        </p:nvCxnSpPr>
        <p:spPr>
          <a:xfrm>
            <a:off x="8760513" y="1495941"/>
            <a:ext cx="311811" cy="17872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A75034C2-D227-269C-FB30-529BDEE95105}"/>
              </a:ext>
            </a:extLst>
          </p:cNvPr>
          <p:cNvCxnSpPr>
            <a:cxnSpLocks/>
            <a:stCxn id="28" idx="3"/>
            <a:endCxn id="33" idx="1"/>
          </p:cNvCxnSpPr>
          <p:nvPr/>
        </p:nvCxnSpPr>
        <p:spPr>
          <a:xfrm>
            <a:off x="8590122" y="2002975"/>
            <a:ext cx="482202" cy="12802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47AF69AA-CD97-0695-B5AC-582D4AF20645}"/>
              </a:ext>
            </a:extLst>
          </p:cNvPr>
          <p:cNvCxnSpPr>
            <a:cxnSpLocks/>
            <a:stCxn id="26" idx="3"/>
            <a:endCxn id="33" idx="1"/>
          </p:cNvCxnSpPr>
          <p:nvPr/>
        </p:nvCxnSpPr>
        <p:spPr>
          <a:xfrm>
            <a:off x="8846120" y="3275036"/>
            <a:ext cx="226204" cy="81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Title 1">
            <a:extLst>
              <a:ext uri="{FF2B5EF4-FFF2-40B4-BE49-F238E27FC236}">
                <a16:creationId xmlns:a16="http://schemas.microsoft.com/office/drawing/2014/main" id="{6CBB702F-56C0-D2D2-31EB-D5F9F4A8F13A}"/>
              </a:ext>
            </a:extLst>
          </p:cNvPr>
          <p:cNvSpPr>
            <a:spLocks noGrp="1"/>
          </p:cNvSpPr>
          <p:nvPr>
            <p:ph type="title"/>
          </p:nvPr>
        </p:nvSpPr>
        <p:spPr>
          <a:xfrm>
            <a:off x="433272" y="185737"/>
            <a:ext cx="8896937" cy="365125"/>
          </a:xfrm>
        </p:spPr>
        <p:txBody>
          <a:bodyPr>
            <a:normAutofit fontScale="90000"/>
          </a:bodyPr>
          <a:lstStyle/>
          <a:p>
            <a:r>
              <a:rPr lang="fr-CA" sz="2400">
                <a:latin typeface="Roboto Medium" panose="02000000000000000000" pitchFamily="2" charset="0"/>
                <a:ea typeface="Roboto Medium" panose="02000000000000000000" pitchFamily="2" charset="0"/>
              </a:rPr>
              <a:t>Illustration : Comprendre la chaîne complexe des événements</a:t>
            </a:r>
          </a:p>
        </p:txBody>
      </p:sp>
      <p:pic>
        <p:nvPicPr>
          <p:cNvPr id="108" name="Picture 107">
            <a:extLst>
              <a:ext uri="{FF2B5EF4-FFF2-40B4-BE49-F238E27FC236}">
                <a16:creationId xmlns:a16="http://schemas.microsoft.com/office/drawing/2014/main" id="{45A00C98-8097-D843-E285-78536F8305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9515" y="1324804"/>
            <a:ext cx="467274" cy="459973"/>
          </a:xfrm>
          <a:prstGeom prst="rect">
            <a:avLst/>
          </a:prstGeom>
        </p:spPr>
      </p:pic>
      <p:cxnSp>
        <p:nvCxnSpPr>
          <p:cNvPr id="111" name="Connector: Elbow 110">
            <a:extLst>
              <a:ext uri="{FF2B5EF4-FFF2-40B4-BE49-F238E27FC236}">
                <a16:creationId xmlns:a16="http://schemas.microsoft.com/office/drawing/2014/main" id="{D082C07B-9AF0-D029-268A-4FDE2548E677}"/>
              </a:ext>
            </a:extLst>
          </p:cNvPr>
          <p:cNvCxnSpPr>
            <a:cxnSpLocks/>
            <a:stCxn id="32" idx="3"/>
            <a:endCxn id="33" idx="1"/>
          </p:cNvCxnSpPr>
          <p:nvPr/>
        </p:nvCxnSpPr>
        <p:spPr>
          <a:xfrm flipV="1">
            <a:off x="8590122" y="3283183"/>
            <a:ext cx="482202" cy="19155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BAD942A9-F082-7BEC-0209-8A534D025515}"/>
              </a:ext>
            </a:extLst>
          </p:cNvPr>
          <p:cNvCxnSpPr>
            <a:cxnSpLocks/>
            <a:stCxn id="38" idx="3"/>
            <a:endCxn id="32" idx="1"/>
          </p:cNvCxnSpPr>
          <p:nvPr/>
        </p:nvCxnSpPr>
        <p:spPr>
          <a:xfrm>
            <a:off x="6461701" y="3435907"/>
            <a:ext cx="524179" cy="176284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EDFFF2A0-DB0F-30BF-E076-652167D71032}"/>
              </a:ext>
            </a:extLst>
          </p:cNvPr>
          <p:cNvGrpSpPr/>
          <p:nvPr/>
        </p:nvGrpSpPr>
        <p:grpSpPr>
          <a:xfrm>
            <a:off x="766080" y="5858262"/>
            <a:ext cx="210532" cy="729803"/>
            <a:chOff x="553792" y="3365679"/>
            <a:chExt cx="210532" cy="729803"/>
          </a:xfrm>
        </p:grpSpPr>
        <p:sp>
          <p:nvSpPr>
            <p:cNvPr id="126" name="Rectangle: Rounded Corners 125">
              <a:extLst>
                <a:ext uri="{FF2B5EF4-FFF2-40B4-BE49-F238E27FC236}">
                  <a16:creationId xmlns:a16="http://schemas.microsoft.com/office/drawing/2014/main" id="{0E60D1B4-B57B-E17F-1C9E-7853B1A26D57}"/>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7" name="Rectangle 126">
              <a:extLst>
                <a:ext uri="{FF2B5EF4-FFF2-40B4-BE49-F238E27FC236}">
                  <a16:creationId xmlns:a16="http://schemas.microsoft.com/office/drawing/2014/main" id="{385201D0-28B7-5FF7-1C26-68C68FADB3EE}"/>
                </a:ext>
              </a:extLst>
            </p:cNvPr>
            <p:cNvSpPr/>
            <p:nvPr/>
          </p:nvSpPr>
          <p:spPr>
            <a:xfrm>
              <a:off x="562891" y="3416055"/>
              <a:ext cx="192333" cy="67942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31" name="Group 130">
            <a:extLst>
              <a:ext uri="{FF2B5EF4-FFF2-40B4-BE49-F238E27FC236}">
                <a16:creationId xmlns:a16="http://schemas.microsoft.com/office/drawing/2014/main" id="{11560C4E-59DD-3A8B-54F8-E03443717299}"/>
              </a:ext>
            </a:extLst>
          </p:cNvPr>
          <p:cNvGrpSpPr/>
          <p:nvPr/>
        </p:nvGrpSpPr>
        <p:grpSpPr>
          <a:xfrm>
            <a:off x="4220398" y="5858262"/>
            <a:ext cx="210532" cy="729803"/>
            <a:chOff x="553792" y="3365679"/>
            <a:chExt cx="210532" cy="729803"/>
          </a:xfrm>
        </p:grpSpPr>
        <p:sp>
          <p:nvSpPr>
            <p:cNvPr id="132" name="Rectangle: Rounded Corners 131">
              <a:extLst>
                <a:ext uri="{FF2B5EF4-FFF2-40B4-BE49-F238E27FC236}">
                  <a16:creationId xmlns:a16="http://schemas.microsoft.com/office/drawing/2014/main" id="{872E060B-A47E-DE49-2F48-F61E062F4DD7}"/>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3" name="Rectangle 132">
              <a:extLst>
                <a:ext uri="{FF2B5EF4-FFF2-40B4-BE49-F238E27FC236}">
                  <a16:creationId xmlns:a16="http://schemas.microsoft.com/office/drawing/2014/main" id="{9CB1F9A0-4EC6-795B-1BA1-52D54EAE3F03}"/>
                </a:ext>
              </a:extLst>
            </p:cNvPr>
            <p:cNvSpPr/>
            <p:nvPr/>
          </p:nvSpPr>
          <p:spPr>
            <a:xfrm>
              <a:off x="562891" y="3650035"/>
              <a:ext cx="192333" cy="44544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34" name="Group 133">
            <a:extLst>
              <a:ext uri="{FF2B5EF4-FFF2-40B4-BE49-F238E27FC236}">
                <a16:creationId xmlns:a16="http://schemas.microsoft.com/office/drawing/2014/main" id="{AC3E74A5-6C0B-FD5F-225F-EF678BD3FA17}"/>
              </a:ext>
            </a:extLst>
          </p:cNvPr>
          <p:cNvGrpSpPr/>
          <p:nvPr/>
        </p:nvGrpSpPr>
        <p:grpSpPr>
          <a:xfrm>
            <a:off x="5661519" y="5858262"/>
            <a:ext cx="210532" cy="729803"/>
            <a:chOff x="553792" y="3365679"/>
            <a:chExt cx="210532" cy="729803"/>
          </a:xfrm>
        </p:grpSpPr>
        <p:sp>
          <p:nvSpPr>
            <p:cNvPr id="135" name="Rectangle: Rounded Corners 134">
              <a:extLst>
                <a:ext uri="{FF2B5EF4-FFF2-40B4-BE49-F238E27FC236}">
                  <a16:creationId xmlns:a16="http://schemas.microsoft.com/office/drawing/2014/main" id="{74B22555-43B3-53CC-D12A-B2EC70B8CB9C}"/>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6" name="Rectangle 135">
              <a:extLst>
                <a:ext uri="{FF2B5EF4-FFF2-40B4-BE49-F238E27FC236}">
                  <a16:creationId xmlns:a16="http://schemas.microsoft.com/office/drawing/2014/main" id="{D57A852F-B894-619E-7031-DA8285F1E990}"/>
                </a:ext>
              </a:extLst>
            </p:cNvPr>
            <p:cNvSpPr/>
            <p:nvPr/>
          </p:nvSpPr>
          <p:spPr>
            <a:xfrm>
              <a:off x="562891" y="3750662"/>
              <a:ext cx="192333" cy="344819"/>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40" name="Group 139">
            <a:extLst>
              <a:ext uri="{FF2B5EF4-FFF2-40B4-BE49-F238E27FC236}">
                <a16:creationId xmlns:a16="http://schemas.microsoft.com/office/drawing/2014/main" id="{B9924CF9-2F72-7182-5FBD-5B84520A613C}"/>
              </a:ext>
            </a:extLst>
          </p:cNvPr>
          <p:cNvGrpSpPr/>
          <p:nvPr/>
        </p:nvGrpSpPr>
        <p:grpSpPr>
          <a:xfrm>
            <a:off x="11030685" y="5858262"/>
            <a:ext cx="210532" cy="729803"/>
            <a:chOff x="553792" y="3365679"/>
            <a:chExt cx="210532" cy="729803"/>
          </a:xfrm>
        </p:grpSpPr>
        <p:sp>
          <p:nvSpPr>
            <p:cNvPr id="141" name="Rectangle: Rounded Corners 140">
              <a:extLst>
                <a:ext uri="{FF2B5EF4-FFF2-40B4-BE49-F238E27FC236}">
                  <a16:creationId xmlns:a16="http://schemas.microsoft.com/office/drawing/2014/main" id="{E8122959-4AE0-F473-4F0F-2E3442535A0A}"/>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2" name="Rectangle 141">
              <a:extLst>
                <a:ext uri="{FF2B5EF4-FFF2-40B4-BE49-F238E27FC236}">
                  <a16:creationId xmlns:a16="http://schemas.microsoft.com/office/drawing/2014/main" id="{1BC6FCA9-0012-9A52-4FFA-79204A78008E}"/>
                </a:ext>
              </a:extLst>
            </p:cNvPr>
            <p:cNvSpPr/>
            <p:nvPr/>
          </p:nvSpPr>
          <p:spPr>
            <a:xfrm>
              <a:off x="562891" y="3931164"/>
              <a:ext cx="192333" cy="16431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43" name="Group 142">
            <a:extLst>
              <a:ext uri="{FF2B5EF4-FFF2-40B4-BE49-F238E27FC236}">
                <a16:creationId xmlns:a16="http://schemas.microsoft.com/office/drawing/2014/main" id="{0B720AC0-3771-2FA2-C124-27AB483826CE}"/>
              </a:ext>
            </a:extLst>
          </p:cNvPr>
          <p:cNvGrpSpPr/>
          <p:nvPr/>
        </p:nvGrpSpPr>
        <p:grpSpPr>
          <a:xfrm>
            <a:off x="7559640" y="5858262"/>
            <a:ext cx="210532" cy="729803"/>
            <a:chOff x="553792" y="3365679"/>
            <a:chExt cx="210532" cy="729803"/>
          </a:xfrm>
        </p:grpSpPr>
        <p:sp>
          <p:nvSpPr>
            <p:cNvPr id="144" name="Rectangle: Rounded Corners 143">
              <a:extLst>
                <a:ext uri="{FF2B5EF4-FFF2-40B4-BE49-F238E27FC236}">
                  <a16:creationId xmlns:a16="http://schemas.microsoft.com/office/drawing/2014/main" id="{32671635-F8E6-7271-CB1D-2C7911E2FCAB}"/>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5" name="Rectangle 144">
              <a:extLst>
                <a:ext uri="{FF2B5EF4-FFF2-40B4-BE49-F238E27FC236}">
                  <a16:creationId xmlns:a16="http://schemas.microsoft.com/office/drawing/2014/main" id="{EAB394DA-2914-5C36-3936-23F65C02B939}"/>
                </a:ext>
              </a:extLst>
            </p:cNvPr>
            <p:cNvSpPr/>
            <p:nvPr/>
          </p:nvSpPr>
          <p:spPr>
            <a:xfrm>
              <a:off x="562891" y="3764448"/>
              <a:ext cx="192333" cy="33103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51" name="Rectangle: Rounded Corners 150">
            <a:extLst>
              <a:ext uri="{FF2B5EF4-FFF2-40B4-BE49-F238E27FC236}">
                <a16:creationId xmlns:a16="http://schemas.microsoft.com/office/drawing/2014/main" id="{A22E2893-4B64-419A-D53D-B53258E6D233}"/>
              </a:ext>
            </a:extLst>
          </p:cNvPr>
          <p:cNvSpPr/>
          <p:nvPr/>
        </p:nvSpPr>
        <p:spPr>
          <a:xfrm>
            <a:off x="10546300" y="1784777"/>
            <a:ext cx="1179300" cy="73365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Solution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Formation à la rédaction d'affaires</a:t>
            </a:r>
          </a:p>
        </p:txBody>
      </p:sp>
      <p:sp>
        <p:nvSpPr>
          <p:cNvPr id="168" name="TextBox 167">
            <a:extLst>
              <a:ext uri="{FF2B5EF4-FFF2-40B4-BE49-F238E27FC236}">
                <a16:creationId xmlns:a16="http://schemas.microsoft.com/office/drawing/2014/main" id="{3D381B10-6F3C-3FDA-BD52-07ED8353CC15}"/>
              </a:ext>
            </a:extLst>
          </p:cNvPr>
          <p:cNvSpPr txBox="1"/>
          <p:nvPr/>
        </p:nvSpPr>
        <p:spPr>
          <a:xfrm>
            <a:off x="6739116" y="3502635"/>
            <a:ext cx="22201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Perte de vitesse –</a:t>
            </a:r>
            <a:r>
              <a:rPr kumimoji="0" lang="fr-CA" sz="1200" b="0" i="0" u="none" strike="noStrike" cap="none" normalizeH="0" noProof="0" dirty="0">
                <a:ln>
                  <a:noFill/>
                </a:ln>
                <a:solidFill>
                  <a:prstClr val="black"/>
                </a:solidFill>
                <a:uLnTx/>
                <a:uFillTx/>
                <a:latin typeface="Roboto" panose="02000000000000000000" pitchFamily="2" charset="0"/>
                <a:ea typeface="Roboto" panose="02000000000000000000" pitchFamily="2" charset="0"/>
              </a:rPr>
              <a:t> </a:t>
            </a: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travail lent semble être non prioritaire	</a:t>
            </a:r>
          </a:p>
        </p:txBody>
      </p:sp>
      <p:cxnSp>
        <p:nvCxnSpPr>
          <p:cNvPr id="196" name="Connector: Elbow 195">
            <a:extLst>
              <a:ext uri="{FF2B5EF4-FFF2-40B4-BE49-F238E27FC236}">
                <a16:creationId xmlns:a16="http://schemas.microsoft.com/office/drawing/2014/main" id="{FAF10EF3-4A20-DAD2-4F7C-3BC375F38CB7}"/>
              </a:ext>
            </a:extLst>
          </p:cNvPr>
          <p:cNvCxnSpPr>
            <a:cxnSpLocks/>
            <a:stCxn id="11" idx="3"/>
            <a:endCxn id="168" idx="1"/>
          </p:cNvCxnSpPr>
          <p:nvPr/>
        </p:nvCxnSpPr>
        <p:spPr>
          <a:xfrm>
            <a:off x="6495266" y="2089125"/>
            <a:ext cx="243850" cy="17366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Connector: Elbow 197">
            <a:extLst>
              <a:ext uri="{FF2B5EF4-FFF2-40B4-BE49-F238E27FC236}">
                <a16:creationId xmlns:a16="http://schemas.microsoft.com/office/drawing/2014/main" id="{84881EFB-9D81-8F2A-2C79-A2819BF07BB8}"/>
              </a:ext>
            </a:extLst>
          </p:cNvPr>
          <p:cNvCxnSpPr>
            <a:cxnSpLocks/>
            <a:stCxn id="3" idx="0"/>
            <a:endCxn id="9" idx="2"/>
          </p:cNvCxnSpPr>
          <p:nvPr/>
        </p:nvCxnSpPr>
        <p:spPr>
          <a:xfrm rot="5400000" flipH="1" flipV="1">
            <a:off x="4068757" y="4286349"/>
            <a:ext cx="591416" cy="330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Connector: Elbow 210">
            <a:extLst>
              <a:ext uri="{FF2B5EF4-FFF2-40B4-BE49-F238E27FC236}">
                <a16:creationId xmlns:a16="http://schemas.microsoft.com/office/drawing/2014/main" id="{E7EDCA73-FB0A-49D3-7484-0588C6DC5134}"/>
              </a:ext>
            </a:extLst>
          </p:cNvPr>
          <p:cNvCxnSpPr>
            <a:cxnSpLocks/>
            <a:stCxn id="168" idx="3"/>
            <a:endCxn id="33" idx="1"/>
          </p:cNvCxnSpPr>
          <p:nvPr/>
        </p:nvCxnSpPr>
        <p:spPr>
          <a:xfrm flipV="1">
            <a:off x="8959222" y="3283183"/>
            <a:ext cx="113102" cy="54261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DBFEC87-FE71-D652-2B90-B63544AD1BC0}"/>
              </a:ext>
            </a:extLst>
          </p:cNvPr>
          <p:cNvSpPr>
            <a:spLocks noGrp="1"/>
          </p:cNvSpPr>
          <p:nvPr>
            <p:ph type="sldNum" sz="quarter" idx="12"/>
          </p:nvPr>
        </p:nvSpPr>
        <p:spPr/>
        <p:txBody>
          <a:bodyPr/>
          <a:lstStyle/>
          <a:p>
            <a:fld id="{A2F5001D-BD09-4631-A53E-81F46AAEFA5C}" type="slidenum">
              <a:rPr lang="fr-CA" smtClean="0"/>
              <a:t>17</a:t>
            </a:fld>
            <a:endParaRPr lang="fr-CA"/>
          </a:p>
        </p:txBody>
      </p:sp>
    </p:spTree>
    <p:extLst>
      <p:ext uri="{BB962C8B-B14F-4D97-AF65-F5344CB8AC3E}">
        <p14:creationId xmlns:p14="http://schemas.microsoft.com/office/powerpoint/2010/main" val="36454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1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4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24" grpId="0"/>
      <p:bldP spid="26" grpId="0"/>
      <p:bldP spid="27" grpId="0"/>
      <p:bldP spid="28" grpId="0"/>
      <p:bldP spid="32" grpId="0"/>
      <p:bldP spid="33" grpId="0"/>
      <p:bldP spid="34" grpId="0"/>
      <p:bldP spid="35" grpId="0"/>
      <p:bldP spid="3" grpId="0"/>
      <p:bldP spid="38" grpId="0"/>
      <p:bldP spid="151" grpId="0" animBg="1"/>
      <p:bldP spid="1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B3DC5F-62F1-4424-4B83-616F709CF339}"/>
              </a:ext>
            </a:extLst>
          </p:cNvPr>
          <p:cNvSpPr txBox="1"/>
          <p:nvPr/>
        </p:nvSpPr>
        <p:spPr>
          <a:xfrm>
            <a:off x="475117" y="803443"/>
            <a:ext cx="15112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En amont</a:t>
            </a:r>
          </a:p>
        </p:txBody>
      </p:sp>
      <p:sp>
        <p:nvSpPr>
          <p:cNvPr id="9" name="TextBox 8">
            <a:extLst>
              <a:ext uri="{FF2B5EF4-FFF2-40B4-BE49-F238E27FC236}">
                <a16:creationId xmlns:a16="http://schemas.microsoft.com/office/drawing/2014/main" id="{1F951CD0-19A1-DC14-6F02-194B2E19EFE9}"/>
              </a:ext>
            </a:extLst>
          </p:cNvPr>
          <p:cNvSpPr txBox="1"/>
          <p:nvPr/>
        </p:nvSpPr>
        <p:spPr>
          <a:xfrm>
            <a:off x="3895984" y="2437510"/>
            <a:ext cx="12133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On est occupé, donc le travail est programmé sur de longues périodes au lieu d'être concentré sur le temps F2F et complété</a:t>
            </a:r>
          </a:p>
        </p:txBody>
      </p:sp>
      <p:sp>
        <p:nvSpPr>
          <p:cNvPr id="10" name="TextBox 9">
            <a:extLst>
              <a:ext uri="{FF2B5EF4-FFF2-40B4-BE49-F238E27FC236}">
                <a16:creationId xmlns:a16="http://schemas.microsoft.com/office/drawing/2014/main" id="{B49A41A7-7B80-211B-53FE-B256BA32E578}"/>
              </a:ext>
            </a:extLst>
          </p:cNvPr>
          <p:cNvSpPr txBox="1"/>
          <p:nvPr/>
        </p:nvSpPr>
        <p:spPr>
          <a:xfrm>
            <a:off x="1904599" y="2037393"/>
            <a:ext cx="14642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Surconsultation Surcollaboration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Surlivraison</a:t>
            </a:r>
          </a:p>
        </p:txBody>
      </p:sp>
      <p:sp>
        <p:nvSpPr>
          <p:cNvPr id="11" name="TextBox 10">
            <a:extLst>
              <a:ext uri="{FF2B5EF4-FFF2-40B4-BE49-F238E27FC236}">
                <a16:creationId xmlns:a16="http://schemas.microsoft.com/office/drawing/2014/main" id="{FCD0EDE9-0570-CC1E-2E3A-92512F4612BB}"/>
              </a:ext>
            </a:extLst>
          </p:cNvPr>
          <p:cNvSpPr txBox="1"/>
          <p:nvPr/>
        </p:nvSpPr>
        <p:spPr>
          <a:xfrm>
            <a:off x="5315966" y="1765959"/>
            <a:ext cx="1179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Travail prend beaucoup de temps à être exécuté</a:t>
            </a:r>
          </a:p>
        </p:txBody>
      </p:sp>
      <p:sp>
        <p:nvSpPr>
          <p:cNvPr id="12" name="TextBox 11">
            <a:extLst>
              <a:ext uri="{FF2B5EF4-FFF2-40B4-BE49-F238E27FC236}">
                <a16:creationId xmlns:a16="http://schemas.microsoft.com/office/drawing/2014/main" id="{F6900C1C-B134-2BB9-F311-577AFF854DBC}"/>
              </a:ext>
            </a:extLst>
          </p:cNvPr>
          <p:cNvSpPr txBox="1"/>
          <p:nvPr/>
        </p:nvSpPr>
        <p:spPr>
          <a:xfrm>
            <a:off x="10159999" y="803443"/>
            <a:ext cx="1556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a:ln>
                  <a:noFill/>
                </a:ln>
                <a:solidFill>
                  <a:prstClr val="black"/>
                </a:solidFill>
                <a:uLnTx/>
                <a:uFillTx/>
                <a:latin typeface="Arial" panose="020B0604020202020204"/>
                <a:ea typeface="Geneva" pitchFamily="-96" charset="-128"/>
                <a:cs typeface="+mn-cs"/>
              </a:rPr>
              <a:t>En aval</a:t>
            </a:r>
          </a:p>
        </p:txBody>
      </p:sp>
      <p:sp>
        <p:nvSpPr>
          <p:cNvPr id="15" name="TextBox 14">
            <a:extLst>
              <a:ext uri="{FF2B5EF4-FFF2-40B4-BE49-F238E27FC236}">
                <a16:creationId xmlns:a16="http://schemas.microsoft.com/office/drawing/2014/main" id="{66FC7554-A9E5-C5E8-F75C-44BD2827ACD3}"/>
              </a:ext>
            </a:extLst>
          </p:cNvPr>
          <p:cNvSpPr txBox="1"/>
          <p:nvPr/>
        </p:nvSpPr>
        <p:spPr>
          <a:xfrm>
            <a:off x="6701881" y="1172775"/>
            <a:ext cx="20760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Travail rattrapé par les événements ou qui n'est plus pertinent</a:t>
            </a:r>
          </a:p>
        </p:txBody>
      </p:sp>
      <p:sp>
        <p:nvSpPr>
          <p:cNvPr id="24" name="TextBox 23">
            <a:extLst>
              <a:ext uri="{FF2B5EF4-FFF2-40B4-BE49-F238E27FC236}">
                <a16:creationId xmlns:a16="http://schemas.microsoft.com/office/drawing/2014/main" id="{C696B6DF-D396-610F-C688-25FEF042C822}"/>
              </a:ext>
            </a:extLst>
          </p:cNvPr>
          <p:cNvSpPr txBox="1"/>
          <p:nvPr/>
        </p:nvSpPr>
        <p:spPr>
          <a:xfrm>
            <a:off x="217521" y="1765959"/>
            <a:ext cx="1480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Projets / demandes trop larges ou énoncés de manière vague, définition peu claire de « fait »</a:t>
            </a:r>
          </a:p>
        </p:txBody>
      </p:sp>
      <p:sp>
        <p:nvSpPr>
          <p:cNvPr id="26" name="TextBox 25">
            <a:extLst>
              <a:ext uri="{FF2B5EF4-FFF2-40B4-BE49-F238E27FC236}">
                <a16:creationId xmlns:a16="http://schemas.microsoft.com/office/drawing/2014/main" id="{438CBE08-B0F6-87DA-BFAB-FF75A898367D}"/>
              </a:ext>
            </a:extLst>
          </p:cNvPr>
          <p:cNvSpPr txBox="1"/>
          <p:nvPr/>
        </p:nvSpPr>
        <p:spPr>
          <a:xfrm>
            <a:off x="6773512" y="2859537"/>
            <a:ext cx="187038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Temps passé à fournir/demander des mises à jour de statut</a:t>
            </a:r>
          </a:p>
        </p:txBody>
      </p:sp>
      <p:sp>
        <p:nvSpPr>
          <p:cNvPr id="27" name="TextBox 26">
            <a:extLst>
              <a:ext uri="{FF2B5EF4-FFF2-40B4-BE49-F238E27FC236}">
                <a16:creationId xmlns:a16="http://schemas.microsoft.com/office/drawing/2014/main" id="{C32F70BE-E5B9-3726-3EFD-EFF63D8630BF}"/>
              </a:ext>
            </a:extLst>
          </p:cNvPr>
          <p:cNvSpPr txBox="1"/>
          <p:nvPr/>
        </p:nvSpPr>
        <p:spPr>
          <a:xfrm>
            <a:off x="6713593" y="2191110"/>
            <a:ext cx="21058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Info sur les dossiers deviennent obsolètes, doivent être mises à jour, processus à refaire</a:t>
            </a:r>
          </a:p>
        </p:txBody>
      </p:sp>
      <p:sp>
        <p:nvSpPr>
          <p:cNvPr id="28" name="TextBox 27">
            <a:extLst>
              <a:ext uri="{FF2B5EF4-FFF2-40B4-BE49-F238E27FC236}">
                <a16:creationId xmlns:a16="http://schemas.microsoft.com/office/drawing/2014/main" id="{8D3DB46E-75BE-E69E-63F8-2E7FE2FBD6E4}"/>
              </a:ext>
            </a:extLst>
          </p:cNvPr>
          <p:cNvSpPr txBox="1"/>
          <p:nvPr/>
        </p:nvSpPr>
        <p:spPr>
          <a:xfrm>
            <a:off x="6964327" y="1864475"/>
            <a:ext cx="16257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Dérive des objectifs	</a:t>
            </a:r>
          </a:p>
        </p:txBody>
      </p:sp>
      <p:sp>
        <p:nvSpPr>
          <p:cNvPr id="32" name="TextBox 31">
            <a:extLst>
              <a:ext uri="{FF2B5EF4-FFF2-40B4-BE49-F238E27FC236}">
                <a16:creationId xmlns:a16="http://schemas.microsoft.com/office/drawing/2014/main" id="{F37E3AB7-9DD0-BF43-8463-445C1AAEE40D}"/>
              </a:ext>
            </a:extLst>
          </p:cNvPr>
          <p:cNvSpPr txBox="1"/>
          <p:nvPr/>
        </p:nvSpPr>
        <p:spPr>
          <a:xfrm>
            <a:off x="6985880" y="4783251"/>
            <a:ext cx="16042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Trop occupé - perte d'efficacité - Combattre, fuir ou paralyser, alterner les tâches.</a:t>
            </a:r>
          </a:p>
        </p:txBody>
      </p:sp>
      <p:sp>
        <p:nvSpPr>
          <p:cNvPr id="34" name="TextBox 33">
            <a:extLst>
              <a:ext uri="{FF2B5EF4-FFF2-40B4-BE49-F238E27FC236}">
                <a16:creationId xmlns:a16="http://schemas.microsoft.com/office/drawing/2014/main" id="{BA13E6DB-845A-8939-7A87-27BB4EA772F9}"/>
              </a:ext>
            </a:extLst>
          </p:cNvPr>
          <p:cNvSpPr txBox="1"/>
          <p:nvPr/>
        </p:nvSpPr>
        <p:spPr>
          <a:xfrm>
            <a:off x="10634838" y="2694058"/>
            <a:ext cx="11793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Temps passé à corriger des erreurs, à réviser des omissions, à chercher des éclaircissements</a:t>
            </a:r>
          </a:p>
        </p:txBody>
      </p:sp>
      <p:sp>
        <p:nvSpPr>
          <p:cNvPr id="35" name="TextBox 34">
            <a:extLst>
              <a:ext uri="{FF2B5EF4-FFF2-40B4-BE49-F238E27FC236}">
                <a16:creationId xmlns:a16="http://schemas.microsoft.com/office/drawing/2014/main" id="{A8C679AC-C86B-0D16-3579-9304BA5F396C}"/>
              </a:ext>
            </a:extLst>
          </p:cNvPr>
          <p:cNvSpPr txBox="1"/>
          <p:nvPr/>
        </p:nvSpPr>
        <p:spPr>
          <a:xfrm>
            <a:off x="5330850" y="4783251"/>
            <a:ext cx="11308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Plus d'efforts nécessaire pour faire le travail</a:t>
            </a:r>
          </a:p>
        </p:txBody>
      </p:sp>
      <p:sp>
        <p:nvSpPr>
          <p:cNvPr id="3" name="TextBox 2">
            <a:extLst>
              <a:ext uri="{FF2B5EF4-FFF2-40B4-BE49-F238E27FC236}">
                <a16:creationId xmlns:a16="http://schemas.microsoft.com/office/drawing/2014/main" id="{DE242573-25BE-F2AF-0355-A64877ABB1AF}"/>
              </a:ext>
            </a:extLst>
          </p:cNvPr>
          <p:cNvSpPr txBox="1"/>
          <p:nvPr/>
        </p:nvSpPr>
        <p:spPr>
          <a:xfrm>
            <a:off x="3892598" y="4598586"/>
            <a:ext cx="107666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Trop de temps passé en réunion, trop de courriels</a:t>
            </a:r>
          </a:p>
        </p:txBody>
      </p:sp>
      <p:cxnSp>
        <p:nvCxnSpPr>
          <p:cNvPr id="37" name="Connector: Elbow 36">
            <a:extLst>
              <a:ext uri="{FF2B5EF4-FFF2-40B4-BE49-F238E27FC236}">
                <a16:creationId xmlns:a16="http://schemas.microsoft.com/office/drawing/2014/main" id="{4EF624CB-D484-C8FB-E627-E5698E20CE17}"/>
              </a:ext>
            </a:extLst>
          </p:cNvPr>
          <p:cNvCxnSpPr>
            <a:cxnSpLocks/>
            <a:stCxn id="24" idx="3"/>
            <a:endCxn id="10" idx="1"/>
          </p:cNvCxnSpPr>
          <p:nvPr/>
        </p:nvCxnSpPr>
        <p:spPr>
          <a:xfrm flipV="1">
            <a:off x="1697984" y="2360559"/>
            <a:ext cx="206615" cy="55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7D70586-DD79-1F8D-FAB4-FEC553B16669}"/>
              </a:ext>
            </a:extLst>
          </p:cNvPr>
          <p:cNvSpPr txBox="1"/>
          <p:nvPr/>
        </p:nvSpPr>
        <p:spPr>
          <a:xfrm>
            <a:off x="5282401" y="2928075"/>
            <a:ext cx="11793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Cela exige des efforts de revenir en arrière à chaque fois que l'on reprend</a:t>
            </a:r>
          </a:p>
        </p:txBody>
      </p:sp>
      <p:cxnSp>
        <p:nvCxnSpPr>
          <p:cNvPr id="44" name="Connector: Elbow 43">
            <a:extLst>
              <a:ext uri="{FF2B5EF4-FFF2-40B4-BE49-F238E27FC236}">
                <a16:creationId xmlns:a16="http://schemas.microsoft.com/office/drawing/2014/main" id="{36CA98D7-338D-DC93-6600-984C16979009}"/>
              </a:ext>
            </a:extLst>
          </p:cNvPr>
          <p:cNvCxnSpPr>
            <a:stCxn id="9" idx="3"/>
            <a:endCxn id="38" idx="1"/>
          </p:cNvCxnSpPr>
          <p:nvPr/>
        </p:nvCxnSpPr>
        <p:spPr>
          <a:xfrm>
            <a:off x="5109351" y="3222340"/>
            <a:ext cx="173050" cy="2135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3C93E9AE-98FA-83FE-AB46-7CB630DD4856}"/>
              </a:ext>
            </a:extLst>
          </p:cNvPr>
          <p:cNvCxnSpPr>
            <a:cxnSpLocks/>
            <a:stCxn id="9" idx="3"/>
            <a:endCxn id="11" idx="1"/>
          </p:cNvCxnSpPr>
          <p:nvPr/>
        </p:nvCxnSpPr>
        <p:spPr>
          <a:xfrm flipV="1">
            <a:off x="5109351" y="2089125"/>
            <a:ext cx="206615" cy="11332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D0D08392-0A58-9ECB-F7D5-1FE1456E1845}"/>
              </a:ext>
            </a:extLst>
          </p:cNvPr>
          <p:cNvCxnSpPr>
            <a:cxnSpLocks/>
            <a:stCxn id="11" idx="3"/>
            <a:endCxn id="15" idx="1"/>
          </p:cNvCxnSpPr>
          <p:nvPr/>
        </p:nvCxnSpPr>
        <p:spPr>
          <a:xfrm flipV="1">
            <a:off x="6495266" y="1495941"/>
            <a:ext cx="206615" cy="5931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A972374A-70B7-AE89-2684-208E4C7A6BE4}"/>
              </a:ext>
            </a:extLst>
          </p:cNvPr>
          <p:cNvCxnSpPr>
            <a:cxnSpLocks/>
            <a:stCxn id="11" idx="3"/>
            <a:endCxn id="28" idx="1"/>
          </p:cNvCxnSpPr>
          <p:nvPr/>
        </p:nvCxnSpPr>
        <p:spPr>
          <a:xfrm flipV="1">
            <a:off x="6495266" y="2002975"/>
            <a:ext cx="469061" cy="861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63547895-AC91-1AE0-1324-45CBD3236232}"/>
              </a:ext>
            </a:extLst>
          </p:cNvPr>
          <p:cNvCxnSpPr>
            <a:cxnSpLocks/>
            <a:stCxn id="11" idx="3"/>
            <a:endCxn id="27" idx="1"/>
          </p:cNvCxnSpPr>
          <p:nvPr/>
        </p:nvCxnSpPr>
        <p:spPr>
          <a:xfrm>
            <a:off x="6495266" y="2089125"/>
            <a:ext cx="218327" cy="5174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3B36C677-30E7-87E8-7872-08A82ABFC8DF}"/>
              </a:ext>
            </a:extLst>
          </p:cNvPr>
          <p:cNvCxnSpPr>
            <a:cxnSpLocks/>
            <a:stCxn id="11" idx="3"/>
            <a:endCxn id="26" idx="1"/>
          </p:cNvCxnSpPr>
          <p:nvPr/>
        </p:nvCxnSpPr>
        <p:spPr>
          <a:xfrm>
            <a:off x="6495266" y="2089125"/>
            <a:ext cx="278246" cy="11859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A92C1E0-3D7C-44EF-524F-1E256640A154}"/>
              </a:ext>
            </a:extLst>
          </p:cNvPr>
          <p:cNvCxnSpPr>
            <a:cxnSpLocks/>
            <a:stCxn id="27" idx="3"/>
          </p:cNvCxnSpPr>
          <p:nvPr/>
        </p:nvCxnSpPr>
        <p:spPr>
          <a:xfrm>
            <a:off x="8819400" y="2606609"/>
            <a:ext cx="252924" cy="5842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37269D79-9CC9-9FCE-3B09-0C7E56D8E47B}"/>
              </a:ext>
            </a:extLst>
          </p:cNvPr>
          <p:cNvCxnSpPr>
            <a:stCxn id="10" idx="3"/>
            <a:endCxn id="9" idx="1"/>
          </p:cNvCxnSpPr>
          <p:nvPr/>
        </p:nvCxnSpPr>
        <p:spPr>
          <a:xfrm>
            <a:off x="3368857" y="2360559"/>
            <a:ext cx="527127" cy="8617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10C574F-3255-8654-FF97-1C07DB2D77E0}"/>
              </a:ext>
            </a:extLst>
          </p:cNvPr>
          <p:cNvCxnSpPr>
            <a:cxnSpLocks/>
            <a:stCxn id="35" idx="3"/>
            <a:endCxn id="32" idx="1"/>
          </p:cNvCxnSpPr>
          <p:nvPr/>
        </p:nvCxnSpPr>
        <p:spPr>
          <a:xfrm>
            <a:off x="6461701" y="5198750"/>
            <a:ext cx="524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530635D9-A9FC-A4F8-126F-E1CDF7ADC2BF}"/>
              </a:ext>
            </a:extLst>
          </p:cNvPr>
          <p:cNvCxnSpPr>
            <a:stCxn id="10" idx="3"/>
            <a:endCxn id="3" idx="1"/>
          </p:cNvCxnSpPr>
          <p:nvPr/>
        </p:nvCxnSpPr>
        <p:spPr>
          <a:xfrm>
            <a:off x="3368857" y="2360559"/>
            <a:ext cx="523741" cy="27458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2CBF47AA-07C5-F3EB-CAC6-4379F4589F24}"/>
              </a:ext>
            </a:extLst>
          </p:cNvPr>
          <p:cNvCxnSpPr>
            <a:stCxn id="3" idx="3"/>
            <a:endCxn id="35" idx="1"/>
          </p:cNvCxnSpPr>
          <p:nvPr/>
        </p:nvCxnSpPr>
        <p:spPr>
          <a:xfrm>
            <a:off x="4969263" y="5106418"/>
            <a:ext cx="361587" cy="923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0FF53B13-8FCD-6869-4756-506ECBE5B110}"/>
              </a:ext>
            </a:extLst>
          </p:cNvPr>
          <p:cNvCxnSpPr>
            <a:cxnSpLocks/>
            <a:endCxn id="34" idx="1"/>
          </p:cNvCxnSpPr>
          <p:nvPr/>
        </p:nvCxnSpPr>
        <p:spPr>
          <a:xfrm flipV="1">
            <a:off x="10255476" y="3294223"/>
            <a:ext cx="379362"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9406CC2F-ED4C-A36D-B76E-AF03E5EBAC74}"/>
              </a:ext>
            </a:extLst>
          </p:cNvPr>
          <p:cNvCxnSpPr>
            <a:cxnSpLocks/>
            <a:stCxn id="15" idx="3"/>
          </p:cNvCxnSpPr>
          <p:nvPr/>
        </p:nvCxnSpPr>
        <p:spPr>
          <a:xfrm>
            <a:off x="8777907" y="1495941"/>
            <a:ext cx="294417" cy="169490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A75034C2-D227-269C-FB30-529BDEE95105}"/>
              </a:ext>
            </a:extLst>
          </p:cNvPr>
          <p:cNvCxnSpPr>
            <a:cxnSpLocks/>
            <a:stCxn id="28" idx="3"/>
          </p:cNvCxnSpPr>
          <p:nvPr/>
        </p:nvCxnSpPr>
        <p:spPr>
          <a:xfrm>
            <a:off x="8590122" y="2002975"/>
            <a:ext cx="482202" cy="11878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47AF69AA-CD97-0695-B5AC-582D4AF20645}"/>
              </a:ext>
            </a:extLst>
          </p:cNvPr>
          <p:cNvCxnSpPr>
            <a:cxnSpLocks/>
            <a:stCxn id="26" idx="3"/>
          </p:cNvCxnSpPr>
          <p:nvPr/>
        </p:nvCxnSpPr>
        <p:spPr>
          <a:xfrm flipV="1">
            <a:off x="8643899" y="3190850"/>
            <a:ext cx="428425" cy="8418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Title 1">
            <a:extLst>
              <a:ext uri="{FF2B5EF4-FFF2-40B4-BE49-F238E27FC236}">
                <a16:creationId xmlns:a16="http://schemas.microsoft.com/office/drawing/2014/main" id="{6CBB702F-56C0-D2D2-31EB-D5F9F4A8F13A}"/>
              </a:ext>
            </a:extLst>
          </p:cNvPr>
          <p:cNvSpPr>
            <a:spLocks noGrp="1"/>
          </p:cNvSpPr>
          <p:nvPr>
            <p:ph type="title"/>
          </p:nvPr>
        </p:nvSpPr>
        <p:spPr>
          <a:xfrm>
            <a:off x="433272" y="185737"/>
            <a:ext cx="8896937" cy="365125"/>
          </a:xfrm>
        </p:spPr>
        <p:txBody>
          <a:bodyPr>
            <a:noAutofit/>
          </a:bodyPr>
          <a:lstStyle/>
          <a:p>
            <a:r>
              <a:rPr lang="fr-CA" sz="2400">
                <a:solidFill>
                  <a:srgbClr val="00B050"/>
                </a:solidFill>
                <a:latin typeface="Roboto Medium" panose="02000000000000000000" pitchFamily="2" charset="0"/>
                <a:ea typeface="Roboto Medium" panose="02000000000000000000" pitchFamily="2" charset="0"/>
              </a:rPr>
              <a:t>Pour clarifier les choses, il faut remonter aux causes profondes</a:t>
            </a:r>
          </a:p>
        </p:txBody>
      </p:sp>
      <p:pic>
        <p:nvPicPr>
          <p:cNvPr id="108" name="Picture 107">
            <a:extLst>
              <a:ext uri="{FF2B5EF4-FFF2-40B4-BE49-F238E27FC236}">
                <a16:creationId xmlns:a16="http://schemas.microsoft.com/office/drawing/2014/main" id="{45A00C98-8097-D843-E285-78536F8305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9515" y="1324804"/>
            <a:ext cx="467274" cy="459973"/>
          </a:xfrm>
          <a:prstGeom prst="rect">
            <a:avLst/>
          </a:prstGeom>
        </p:spPr>
      </p:pic>
      <p:cxnSp>
        <p:nvCxnSpPr>
          <p:cNvPr id="111" name="Connector: Elbow 110">
            <a:extLst>
              <a:ext uri="{FF2B5EF4-FFF2-40B4-BE49-F238E27FC236}">
                <a16:creationId xmlns:a16="http://schemas.microsoft.com/office/drawing/2014/main" id="{D082C07B-9AF0-D029-268A-4FDE2548E677}"/>
              </a:ext>
            </a:extLst>
          </p:cNvPr>
          <p:cNvCxnSpPr>
            <a:cxnSpLocks/>
            <a:stCxn id="32" idx="3"/>
          </p:cNvCxnSpPr>
          <p:nvPr/>
        </p:nvCxnSpPr>
        <p:spPr>
          <a:xfrm flipV="1">
            <a:off x="8590122" y="3190850"/>
            <a:ext cx="482202" cy="20079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BAD942A9-F082-7BEC-0209-8A534D025515}"/>
              </a:ext>
            </a:extLst>
          </p:cNvPr>
          <p:cNvCxnSpPr>
            <a:cxnSpLocks/>
            <a:stCxn id="38" idx="3"/>
            <a:endCxn id="32" idx="1"/>
          </p:cNvCxnSpPr>
          <p:nvPr/>
        </p:nvCxnSpPr>
        <p:spPr>
          <a:xfrm>
            <a:off x="6461701" y="3435907"/>
            <a:ext cx="524179" cy="176284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EDFFF2A0-DB0F-30BF-E076-652167D71032}"/>
              </a:ext>
            </a:extLst>
          </p:cNvPr>
          <p:cNvGrpSpPr/>
          <p:nvPr/>
        </p:nvGrpSpPr>
        <p:grpSpPr>
          <a:xfrm>
            <a:off x="766080" y="5858262"/>
            <a:ext cx="210532" cy="729803"/>
            <a:chOff x="553792" y="3365679"/>
            <a:chExt cx="210532" cy="729803"/>
          </a:xfrm>
        </p:grpSpPr>
        <p:sp>
          <p:nvSpPr>
            <p:cNvPr id="126" name="Rectangle: Rounded Corners 125">
              <a:extLst>
                <a:ext uri="{FF2B5EF4-FFF2-40B4-BE49-F238E27FC236}">
                  <a16:creationId xmlns:a16="http://schemas.microsoft.com/office/drawing/2014/main" id="{0E60D1B4-B57B-E17F-1C9E-7853B1A26D57}"/>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7" name="Rectangle 126">
              <a:extLst>
                <a:ext uri="{FF2B5EF4-FFF2-40B4-BE49-F238E27FC236}">
                  <a16:creationId xmlns:a16="http://schemas.microsoft.com/office/drawing/2014/main" id="{385201D0-28B7-5FF7-1C26-68C68FADB3EE}"/>
                </a:ext>
              </a:extLst>
            </p:cNvPr>
            <p:cNvSpPr/>
            <p:nvPr/>
          </p:nvSpPr>
          <p:spPr>
            <a:xfrm>
              <a:off x="562891" y="3416055"/>
              <a:ext cx="192333" cy="67942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31" name="Group 130">
            <a:extLst>
              <a:ext uri="{FF2B5EF4-FFF2-40B4-BE49-F238E27FC236}">
                <a16:creationId xmlns:a16="http://schemas.microsoft.com/office/drawing/2014/main" id="{11560C4E-59DD-3A8B-54F8-E03443717299}"/>
              </a:ext>
            </a:extLst>
          </p:cNvPr>
          <p:cNvGrpSpPr/>
          <p:nvPr/>
        </p:nvGrpSpPr>
        <p:grpSpPr>
          <a:xfrm>
            <a:off x="4220398" y="5858262"/>
            <a:ext cx="210532" cy="729803"/>
            <a:chOff x="553792" y="3365679"/>
            <a:chExt cx="210532" cy="729803"/>
          </a:xfrm>
        </p:grpSpPr>
        <p:sp>
          <p:nvSpPr>
            <p:cNvPr id="132" name="Rectangle: Rounded Corners 131">
              <a:extLst>
                <a:ext uri="{FF2B5EF4-FFF2-40B4-BE49-F238E27FC236}">
                  <a16:creationId xmlns:a16="http://schemas.microsoft.com/office/drawing/2014/main" id="{872E060B-A47E-DE49-2F48-F61E062F4DD7}"/>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3" name="Rectangle 132">
              <a:extLst>
                <a:ext uri="{FF2B5EF4-FFF2-40B4-BE49-F238E27FC236}">
                  <a16:creationId xmlns:a16="http://schemas.microsoft.com/office/drawing/2014/main" id="{9CB1F9A0-4EC6-795B-1BA1-52D54EAE3F03}"/>
                </a:ext>
              </a:extLst>
            </p:cNvPr>
            <p:cNvSpPr/>
            <p:nvPr/>
          </p:nvSpPr>
          <p:spPr>
            <a:xfrm>
              <a:off x="562891" y="3650035"/>
              <a:ext cx="192333" cy="44544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34" name="Group 133">
            <a:extLst>
              <a:ext uri="{FF2B5EF4-FFF2-40B4-BE49-F238E27FC236}">
                <a16:creationId xmlns:a16="http://schemas.microsoft.com/office/drawing/2014/main" id="{AC3E74A5-6C0B-FD5F-225F-EF678BD3FA17}"/>
              </a:ext>
            </a:extLst>
          </p:cNvPr>
          <p:cNvGrpSpPr/>
          <p:nvPr/>
        </p:nvGrpSpPr>
        <p:grpSpPr>
          <a:xfrm>
            <a:off x="5661519" y="5858262"/>
            <a:ext cx="210532" cy="729803"/>
            <a:chOff x="553792" y="3365679"/>
            <a:chExt cx="210532" cy="729803"/>
          </a:xfrm>
        </p:grpSpPr>
        <p:sp>
          <p:nvSpPr>
            <p:cNvPr id="135" name="Rectangle: Rounded Corners 134">
              <a:extLst>
                <a:ext uri="{FF2B5EF4-FFF2-40B4-BE49-F238E27FC236}">
                  <a16:creationId xmlns:a16="http://schemas.microsoft.com/office/drawing/2014/main" id="{74B22555-43B3-53CC-D12A-B2EC70B8CB9C}"/>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6" name="Rectangle 135">
              <a:extLst>
                <a:ext uri="{FF2B5EF4-FFF2-40B4-BE49-F238E27FC236}">
                  <a16:creationId xmlns:a16="http://schemas.microsoft.com/office/drawing/2014/main" id="{D57A852F-B894-619E-7031-DA8285F1E990}"/>
                </a:ext>
              </a:extLst>
            </p:cNvPr>
            <p:cNvSpPr/>
            <p:nvPr/>
          </p:nvSpPr>
          <p:spPr>
            <a:xfrm>
              <a:off x="562891" y="3750662"/>
              <a:ext cx="192333" cy="344819"/>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40" name="Group 139">
            <a:extLst>
              <a:ext uri="{FF2B5EF4-FFF2-40B4-BE49-F238E27FC236}">
                <a16:creationId xmlns:a16="http://schemas.microsoft.com/office/drawing/2014/main" id="{B9924CF9-2F72-7182-5FBD-5B84520A613C}"/>
              </a:ext>
            </a:extLst>
          </p:cNvPr>
          <p:cNvGrpSpPr/>
          <p:nvPr/>
        </p:nvGrpSpPr>
        <p:grpSpPr>
          <a:xfrm>
            <a:off x="11030685" y="5858262"/>
            <a:ext cx="210532" cy="729803"/>
            <a:chOff x="553792" y="3365679"/>
            <a:chExt cx="210532" cy="729803"/>
          </a:xfrm>
        </p:grpSpPr>
        <p:sp>
          <p:nvSpPr>
            <p:cNvPr id="141" name="Rectangle: Rounded Corners 140">
              <a:extLst>
                <a:ext uri="{FF2B5EF4-FFF2-40B4-BE49-F238E27FC236}">
                  <a16:creationId xmlns:a16="http://schemas.microsoft.com/office/drawing/2014/main" id="{E8122959-4AE0-F473-4F0F-2E3442535A0A}"/>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2" name="Rectangle 141">
              <a:extLst>
                <a:ext uri="{FF2B5EF4-FFF2-40B4-BE49-F238E27FC236}">
                  <a16:creationId xmlns:a16="http://schemas.microsoft.com/office/drawing/2014/main" id="{1BC6FCA9-0012-9A52-4FFA-79204A78008E}"/>
                </a:ext>
              </a:extLst>
            </p:cNvPr>
            <p:cNvSpPr/>
            <p:nvPr/>
          </p:nvSpPr>
          <p:spPr>
            <a:xfrm>
              <a:off x="562891" y="3931164"/>
              <a:ext cx="192333" cy="16431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43" name="Group 142">
            <a:extLst>
              <a:ext uri="{FF2B5EF4-FFF2-40B4-BE49-F238E27FC236}">
                <a16:creationId xmlns:a16="http://schemas.microsoft.com/office/drawing/2014/main" id="{0B720AC0-3771-2FA2-C124-27AB483826CE}"/>
              </a:ext>
            </a:extLst>
          </p:cNvPr>
          <p:cNvGrpSpPr/>
          <p:nvPr/>
        </p:nvGrpSpPr>
        <p:grpSpPr>
          <a:xfrm>
            <a:off x="7559640" y="5858262"/>
            <a:ext cx="210532" cy="729803"/>
            <a:chOff x="553792" y="3365679"/>
            <a:chExt cx="210532" cy="729803"/>
          </a:xfrm>
        </p:grpSpPr>
        <p:sp>
          <p:nvSpPr>
            <p:cNvPr id="144" name="Rectangle: Rounded Corners 143">
              <a:extLst>
                <a:ext uri="{FF2B5EF4-FFF2-40B4-BE49-F238E27FC236}">
                  <a16:creationId xmlns:a16="http://schemas.microsoft.com/office/drawing/2014/main" id="{32671635-F8E6-7271-CB1D-2C7911E2FCAB}"/>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5" name="Rectangle 144">
              <a:extLst>
                <a:ext uri="{FF2B5EF4-FFF2-40B4-BE49-F238E27FC236}">
                  <a16:creationId xmlns:a16="http://schemas.microsoft.com/office/drawing/2014/main" id="{EAB394DA-2914-5C36-3936-23F65C02B939}"/>
                </a:ext>
              </a:extLst>
            </p:cNvPr>
            <p:cNvSpPr/>
            <p:nvPr/>
          </p:nvSpPr>
          <p:spPr>
            <a:xfrm>
              <a:off x="562891" y="3764448"/>
              <a:ext cx="192333" cy="33103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51" name="Rectangle: Rounded Corners 150">
            <a:extLst>
              <a:ext uri="{FF2B5EF4-FFF2-40B4-BE49-F238E27FC236}">
                <a16:creationId xmlns:a16="http://schemas.microsoft.com/office/drawing/2014/main" id="{A22E2893-4B64-419A-D53D-B53258E6D233}"/>
              </a:ext>
            </a:extLst>
          </p:cNvPr>
          <p:cNvSpPr/>
          <p:nvPr/>
        </p:nvSpPr>
        <p:spPr>
          <a:xfrm>
            <a:off x="10546300" y="1784777"/>
            <a:ext cx="1179300" cy="73365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Solution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Formation à la rédaction d'affaires</a:t>
            </a:r>
          </a:p>
        </p:txBody>
      </p:sp>
      <p:sp>
        <p:nvSpPr>
          <p:cNvPr id="168" name="TextBox 167">
            <a:extLst>
              <a:ext uri="{FF2B5EF4-FFF2-40B4-BE49-F238E27FC236}">
                <a16:creationId xmlns:a16="http://schemas.microsoft.com/office/drawing/2014/main" id="{3D381B10-6F3C-3FDA-BD52-07ED8353CC15}"/>
              </a:ext>
            </a:extLst>
          </p:cNvPr>
          <p:cNvSpPr txBox="1"/>
          <p:nvPr/>
        </p:nvSpPr>
        <p:spPr>
          <a:xfrm>
            <a:off x="6942964" y="3502635"/>
            <a:ext cx="18175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Perte de vitesse - travail lent semble être non prioritaire	</a:t>
            </a:r>
          </a:p>
        </p:txBody>
      </p:sp>
      <p:cxnSp>
        <p:nvCxnSpPr>
          <p:cNvPr id="196" name="Connector: Elbow 195">
            <a:extLst>
              <a:ext uri="{FF2B5EF4-FFF2-40B4-BE49-F238E27FC236}">
                <a16:creationId xmlns:a16="http://schemas.microsoft.com/office/drawing/2014/main" id="{FAF10EF3-4A20-DAD2-4F7C-3BC375F38CB7}"/>
              </a:ext>
            </a:extLst>
          </p:cNvPr>
          <p:cNvCxnSpPr>
            <a:stCxn id="11" idx="3"/>
            <a:endCxn id="168" idx="1"/>
          </p:cNvCxnSpPr>
          <p:nvPr/>
        </p:nvCxnSpPr>
        <p:spPr>
          <a:xfrm>
            <a:off x="6495266" y="2089125"/>
            <a:ext cx="447698" cy="18290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Connector: Elbow 197">
            <a:extLst>
              <a:ext uri="{FF2B5EF4-FFF2-40B4-BE49-F238E27FC236}">
                <a16:creationId xmlns:a16="http://schemas.microsoft.com/office/drawing/2014/main" id="{84881EFB-9D81-8F2A-2C79-A2819BF07BB8}"/>
              </a:ext>
            </a:extLst>
          </p:cNvPr>
          <p:cNvCxnSpPr>
            <a:stCxn id="3" idx="0"/>
            <a:endCxn id="9" idx="2"/>
          </p:cNvCxnSpPr>
          <p:nvPr/>
        </p:nvCxnSpPr>
        <p:spPr>
          <a:xfrm rot="5400000" flipH="1" flipV="1">
            <a:off x="4171091" y="4267010"/>
            <a:ext cx="591416" cy="717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Connector: Elbow 210">
            <a:extLst>
              <a:ext uri="{FF2B5EF4-FFF2-40B4-BE49-F238E27FC236}">
                <a16:creationId xmlns:a16="http://schemas.microsoft.com/office/drawing/2014/main" id="{E7EDCA73-FB0A-49D3-7484-0588C6DC5134}"/>
              </a:ext>
            </a:extLst>
          </p:cNvPr>
          <p:cNvCxnSpPr>
            <a:cxnSpLocks/>
          </p:cNvCxnSpPr>
          <p:nvPr/>
        </p:nvCxnSpPr>
        <p:spPr>
          <a:xfrm flipV="1">
            <a:off x="8777907" y="3190849"/>
            <a:ext cx="311811" cy="634951"/>
          </a:xfrm>
          <a:prstGeom prst="bentConnector3">
            <a:avLst>
              <a:gd name="adj1" fmla="val 20132"/>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Multiplication Sign 1">
            <a:extLst>
              <a:ext uri="{FF2B5EF4-FFF2-40B4-BE49-F238E27FC236}">
                <a16:creationId xmlns:a16="http://schemas.microsoft.com/office/drawing/2014/main" id="{E6B87A30-BD26-B25B-64D4-53DD43161C42}"/>
              </a:ext>
            </a:extLst>
          </p:cNvPr>
          <p:cNvSpPr/>
          <p:nvPr/>
        </p:nvSpPr>
        <p:spPr>
          <a:xfrm>
            <a:off x="10799222" y="1887147"/>
            <a:ext cx="673455" cy="589330"/>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944836B1-54C1-90B7-42EB-B0274C39B640}"/>
              </a:ext>
            </a:extLst>
          </p:cNvPr>
          <p:cNvSpPr/>
          <p:nvPr/>
        </p:nvSpPr>
        <p:spPr>
          <a:xfrm>
            <a:off x="197894" y="3095265"/>
            <a:ext cx="1500090" cy="861781"/>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Solution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rPr>
              <a:t>définir plus précisément les projets / demandes dès le départ, avec la définition de « fait »</a:t>
            </a:r>
          </a:p>
        </p:txBody>
      </p:sp>
      <p:sp>
        <p:nvSpPr>
          <p:cNvPr id="7" name="Arrow: Right 6">
            <a:extLst>
              <a:ext uri="{FF2B5EF4-FFF2-40B4-BE49-F238E27FC236}">
                <a16:creationId xmlns:a16="http://schemas.microsoft.com/office/drawing/2014/main" id="{1367754B-092D-F9A8-E331-E2E7965AA42B}"/>
              </a:ext>
            </a:extLst>
          </p:cNvPr>
          <p:cNvSpPr/>
          <p:nvPr/>
        </p:nvSpPr>
        <p:spPr>
          <a:xfrm rot="10800000">
            <a:off x="1834389"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Arrow: Right 7">
            <a:extLst>
              <a:ext uri="{FF2B5EF4-FFF2-40B4-BE49-F238E27FC236}">
                <a16:creationId xmlns:a16="http://schemas.microsoft.com/office/drawing/2014/main" id="{CEBCF333-3827-5C06-6BD0-FE5D7C71CF45}"/>
              </a:ext>
            </a:extLst>
          </p:cNvPr>
          <p:cNvSpPr/>
          <p:nvPr/>
        </p:nvSpPr>
        <p:spPr>
          <a:xfrm rot="10800000">
            <a:off x="4211375"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Arrow: Right 13">
            <a:extLst>
              <a:ext uri="{FF2B5EF4-FFF2-40B4-BE49-F238E27FC236}">
                <a16:creationId xmlns:a16="http://schemas.microsoft.com/office/drawing/2014/main" id="{65D5FE56-66BD-45AA-946A-C965D5A8A61D}"/>
              </a:ext>
            </a:extLst>
          </p:cNvPr>
          <p:cNvSpPr/>
          <p:nvPr/>
        </p:nvSpPr>
        <p:spPr>
          <a:xfrm rot="10800000">
            <a:off x="3035166"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Arrow: Right 21">
            <a:extLst>
              <a:ext uri="{FF2B5EF4-FFF2-40B4-BE49-F238E27FC236}">
                <a16:creationId xmlns:a16="http://schemas.microsoft.com/office/drawing/2014/main" id="{0B1D0508-3D24-63D7-3A93-021E7BD6CF31}"/>
              </a:ext>
            </a:extLst>
          </p:cNvPr>
          <p:cNvSpPr/>
          <p:nvPr/>
        </p:nvSpPr>
        <p:spPr>
          <a:xfrm rot="10800000">
            <a:off x="5412152"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Arrow: Right 22">
            <a:extLst>
              <a:ext uri="{FF2B5EF4-FFF2-40B4-BE49-F238E27FC236}">
                <a16:creationId xmlns:a16="http://schemas.microsoft.com/office/drawing/2014/main" id="{AE25E7BE-E06E-386D-2225-98EFF68AB728}"/>
              </a:ext>
            </a:extLst>
          </p:cNvPr>
          <p:cNvSpPr/>
          <p:nvPr/>
        </p:nvSpPr>
        <p:spPr>
          <a:xfrm rot="10800000">
            <a:off x="6612929"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Arrow: Right 24">
            <a:extLst>
              <a:ext uri="{FF2B5EF4-FFF2-40B4-BE49-F238E27FC236}">
                <a16:creationId xmlns:a16="http://schemas.microsoft.com/office/drawing/2014/main" id="{652EDC78-780B-D182-E402-C14A8FC1A1A2}"/>
              </a:ext>
            </a:extLst>
          </p:cNvPr>
          <p:cNvSpPr/>
          <p:nvPr/>
        </p:nvSpPr>
        <p:spPr>
          <a:xfrm rot="10800000">
            <a:off x="7813704"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Arrow: Right 28">
            <a:extLst>
              <a:ext uri="{FF2B5EF4-FFF2-40B4-BE49-F238E27FC236}">
                <a16:creationId xmlns:a16="http://schemas.microsoft.com/office/drawing/2014/main" id="{2412E760-E9ED-C61E-B0D2-B478E85BA297}"/>
              </a:ext>
            </a:extLst>
          </p:cNvPr>
          <p:cNvSpPr/>
          <p:nvPr/>
        </p:nvSpPr>
        <p:spPr>
          <a:xfrm rot="10800000">
            <a:off x="8959222"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77C73CE0-3D3F-78C8-A26B-E5EA9121F2D3}"/>
              </a:ext>
            </a:extLst>
          </p:cNvPr>
          <p:cNvSpPr txBox="1"/>
          <p:nvPr/>
        </p:nvSpPr>
        <p:spPr>
          <a:xfrm>
            <a:off x="9072324" y="2590685"/>
            <a:ext cx="11793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À court de temps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 pressé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 stress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black"/>
                </a:solidFill>
                <a:uLnTx/>
                <a:uFillTx/>
                <a:latin typeface="Roboto" panose="02000000000000000000" pitchFamily="2" charset="0"/>
                <a:ea typeface="Roboto" panose="02000000000000000000" pitchFamily="2" charset="0"/>
              </a:rPr>
              <a:t>= erreurs, informations manquantes, manque de clarté</a:t>
            </a:r>
          </a:p>
        </p:txBody>
      </p:sp>
      <p:sp>
        <p:nvSpPr>
          <p:cNvPr id="19" name="Rectangle: Rounded Corners 18">
            <a:extLst>
              <a:ext uri="{FF2B5EF4-FFF2-40B4-BE49-F238E27FC236}">
                <a16:creationId xmlns:a16="http://schemas.microsoft.com/office/drawing/2014/main" id="{5531A4B4-22DC-AE15-E039-BE33B479F2B0}"/>
              </a:ext>
            </a:extLst>
          </p:cNvPr>
          <p:cNvSpPr/>
          <p:nvPr/>
        </p:nvSpPr>
        <p:spPr>
          <a:xfrm>
            <a:off x="144411" y="1631418"/>
            <a:ext cx="1458414" cy="137373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Slide Number Placeholder 12">
            <a:extLst>
              <a:ext uri="{FF2B5EF4-FFF2-40B4-BE49-F238E27FC236}">
                <a16:creationId xmlns:a16="http://schemas.microsoft.com/office/drawing/2014/main" id="{BAFEC44D-B065-2484-BB8C-1C988F1F3217}"/>
              </a:ext>
            </a:extLst>
          </p:cNvPr>
          <p:cNvSpPr>
            <a:spLocks noGrp="1"/>
          </p:cNvSpPr>
          <p:nvPr>
            <p:ph type="sldNum" sz="quarter" idx="12"/>
          </p:nvPr>
        </p:nvSpPr>
        <p:spPr/>
        <p:txBody>
          <a:bodyPr/>
          <a:lstStyle/>
          <a:p>
            <a:fld id="{A2F5001D-BD09-4631-A53E-81F46AAEFA5C}" type="slidenum">
              <a:rPr lang="fr-CA" smtClean="0"/>
              <a:t>18</a:t>
            </a:fld>
            <a:endParaRPr lang="fr-CA"/>
          </a:p>
        </p:txBody>
      </p:sp>
    </p:spTree>
    <p:extLst>
      <p:ext uri="{BB962C8B-B14F-4D97-AF65-F5344CB8AC3E}">
        <p14:creationId xmlns:p14="http://schemas.microsoft.com/office/powerpoint/2010/main" val="2946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FE2242-0CA0-0216-7462-EC151F6BC840}"/>
              </a:ext>
            </a:extLst>
          </p:cNvPr>
          <p:cNvSpPr>
            <a:spLocks noGrp="1"/>
          </p:cNvSpPr>
          <p:nvPr>
            <p:ph type="title"/>
          </p:nvPr>
        </p:nvSpPr>
        <p:spPr/>
        <p:txBody>
          <a:bodyPr>
            <a:normAutofit/>
          </a:bodyPr>
          <a:lstStyle/>
          <a:p>
            <a:r>
              <a:rPr lang="fr-CA" sz="3200">
                <a:latin typeface="Roboto Medium" panose="02000000000000000000" pitchFamily="2" charset="0"/>
                <a:ea typeface="Roboto Medium" panose="02000000000000000000" pitchFamily="2" charset="0"/>
              </a:rPr>
              <a:t>Avantages de commencer par les problèmes à résoudre</a:t>
            </a:r>
          </a:p>
        </p:txBody>
      </p:sp>
      <p:sp>
        <p:nvSpPr>
          <p:cNvPr id="6" name="Content Placeholder 5">
            <a:extLst>
              <a:ext uri="{FF2B5EF4-FFF2-40B4-BE49-F238E27FC236}">
                <a16:creationId xmlns:a16="http://schemas.microsoft.com/office/drawing/2014/main" id="{548DD4E6-BBC2-29EA-DD99-437FA7D6388B}"/>
              </a:ext>
            </a:extLst>
          </p:cNvPr>
          <p:cNvSpPr>
            <a:spLocks noGrp="1"/>
          </p:cNvSpPr>
          <p:nvPr>
            <p:ph idx="1"/>
          </p:nvPr>
        </p:nvSpPr>
        <p:spPr/>
        <p:txBody>
          <a:bodyPr>
            <a:normAutofit fontScale="77500" lnSpcReduction="20000"/>
          </a:bodyPr>
          <a:lstStyle/>
          <a:p>
            <a:r>
              <a:rPr lang="fr-CA" sz="2800" dirty="0">
                <a:latin typeface="Roboto Light" panose="02000000000000000000" pitchFamily="2" charset="0"/>
                <a:ea typeface="Roboto Light" panose="02000000000000000000" pitchFamily="2" charset="0"/>
                <a:cs typeface="Roboto Light" panose="02000000000000000000" pitchFamily="2" charset="0"/>
              </a:rPr>
              <a:t>Parce qu'ils ont un impact spécifique, les problèmes sont plus faciles à classer/prioriser que les initiatives - en l'absence d'un problème clair à résoudre, la plupart des initiatives semblent intéressantes, de sorte que nous ne disons pas « non » aussi souvent que nous le devrions.</a:t>
            </a:r>
          </a:p>
          <a:p>
            <a:endParaRPr lang="en-US" sz="2800" dirty="0">
              <a:latin typeface="Roboto Light" panose="02000000000000000000" pitchFamily="2" charset="0"/>
              <a:ea typeface="Roboto Light" panose="02000000000000000000" pitchFamily="2" charset="0"/>
              <a:cs typeface="Roboto Light" panose="02000000000000000000" pitchFamily="2" charset="0"/>
            </a:endParaRPr>
          </a:p>
          <a:p>
            <a:r>
              <a:rPr lang="fr-CA" sz="2800" dirty="0">
                <a:latin typeface="Roboto Light" panose="02000000000000000000" pitchFamily="2" charset="0"/>
                <a:ea typeface="Roboto Light" panose="02000000000000000000" pitchFamily="2" charset="0"/>
                <a:cs typeface="Roboto Light" panose="02000000000000000000" pitchFamily="2" charset="0"/>
              </a:rPr>
              <a:t>Les problèmes ont des causes - résoudre les causes en amont permet souvent de résoudre plusieurs problèmes plutôt que de s'attaquer aux symptômes.</a:t>
            </a:r>
          </a:p>
          <a:p>
            <a:endParaRPr lang="en-US" sz="2800" dirty="0">
              <a:latin typeface="Roboto Light" panose="02000000000000000000" pitchFamily="2" charset="0"/>
              <a:ea typeface="Roboto Light" panose="02000000000000000000" pitchFamily="2" charset="0"/>
              <a:cs typeface="Roboto Light" panose="02000000000000000000" pitchFamily="2" charset="0"/>
            </a:endParaRPr>
          </a:p>
          <a:p>
            <a:r>
              <a:rPr lang="fr-CA" sz="2800" dirty="0">
                <a:latin typeface="Roboto Light" panose="02000000000000000000" pitchFamily="2" charset="0"/>
                <a:ea typeface="Roboto Light" panose="02000000000000000000" pitchFamily="2" charset="0"/>
                <a:cs typeface="Roboto Light" panose="02000000000000000000" pitchFamily="2" charset="0"/>
              </a:rPr>
              <a:t>Les problèmes sont spécifiques et peuvent donner lieu à une action.  Il est plus facile d'identifier le moment où un problème est résolu; cela crée une « ligne d'arrivée ».  </a:t>
            </a:r>
          </a:p>
          <a:p>
            <a:endParaRPr lang="en-US" sz="2800" dirty="0">
              <a:latin typeface="Roboto Light" panose="02000000000000000000" pitchFamily="2" charset="0"/>
              <a:ea typeface="Roboto Light" panose="02000000000000000000" pitchFamily="2" charset="0"/>
              <a:cs typeface="Roboto Light" panose="02000000000000000000" pitchFamily="2" charset="0"/>
            </a:endParaRPr>
          </a:p>
          <a:p>
            <a:r>
              <a:rPr lang="fr-CA" sz="2800" dirty="0">
                <a:latin typeface="Roboto Light" panose="02000000000000000000" pitchFamily="2" charset="0"/>
                <a:ea typeface="Roboto Light" panose="02000000000000000000" pitchFamily="2" charset="0"/>
                <a:cs typeface="Roboto Light" panose="02000000000000000000" pitchFamily="2" charset="0"/>
              </a:rPr>
              <a:t>Identifie les doublons, ou en concurrence/conflit les uns avec les autres.  </a:t>
            </a:r>
          </a:p>
        </p:txBody>
      </p:sp>
      <p:sp>
        <p:nvSpPr>
          <p:cNvPr id="2" name="Slide Number Placeholder 1">
            <a:extLst>
              <a:ext uri="{FF2B5EF4-FFF2-40B4-BE49-F238E27FC236}">
                <a16:creationId xmlns:a16="http://schemas.microsoft.com/office/drawing/2014/main" id="{2E803E54-7EEC-1BFE-F5A8-4B081A4FF1AF}"/>
              </a:ext>
            </a:extLst>
          </p:cNvPr>
          <p:cNvSpPr>
            <a:spLocks noGrp="1"/>
          </p:cNvSpPr>
          <p:nvPr>
            <p:ph type="sldNum" sz="quarter" idx="12"/>
          </p:nvPr>
        </p:nvSpPr>
        <p:spPr/>
        <p:txBody>
          <a:bodyPr/>
          <a:lstStyle/>
          <a:p>
            <a:fld id="{A2F5001D-BD09-4631-A53E-81F46AAEFA5C}" type="slidenum">
              <a:rPr lang="fr-CA" smtClean="0"/>
              <a:t>19</a:t>
            </a:fld>
            <a:endParaRPr lang="fr-CA"/>
          </a:p>
        </p:txBody>
      </p:sp>
    </p:spTree>
    <p:extLst>
      <p:ext uri="{BB962C8B-B14F-4D97-AF65-F5344CB8AC3E}">
        <p14:creationId xmlns:p14="http://schemas.microsoft.com/office/powerpoint/2010/main" val="141456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F1CD6A-B0D9-45EE-6185-923DA677C616}"/>
              </a:ext>
            </a:extLst>
          </p:cNvPr>
          <p:cNvSpPr>
            <a:spLocks noGrp="1"/>
          </p:cNvSpPr>
          <p:nvPr>
            <p:ph type="body" sz="quarter" idx="14"/>
          </p:nvPr>
        </p:nvSpPr>
        <p:spPr/>
        <p:txBody>
          <a:bodyPr/>
          <a:lstStyle/>
          <a:p>
            <a:r>
              <a:rPr lang="fr-CA"/>
              <a:t>Objectifs d'apprentissage</a:t>
            </a:r>
          </a:p>
        </p:txBody>
      </p:sp>
      <p:sp>
        <p:nvSpPr>
          <p:cNvPr id="6" name="Text Placeholder 5">
            <a:extLst>
              <a:ext uri="{FF2B5EF4-FFF2-40B4-BE49-F238E27FC236}">
                <a16:creationId xmlns:a16="http://schemas.microsoft.com/office/drawing/2014/main" id="{5552444E-59D7-00A0-0F6D-5C0211EE59EE}"/>
              </a:ext>
            </a:extLst>
          </p:cNvPr>
          <p:cNvSpPr>
            <a:spLocks noGrp="1"/>
          </p:cNvSpPr>
          <p:nvPr>
            <p:ph type="body" sz="quarter" idx="15"/>
          </p:nvPr>
        </p:nvSpPr>
        <p:spPr/>
        <p:txBody>
          <a:bodyPr/>
          <a:lstStyle/>
          <a:p>
            <a:pPr marL="342900" indent="-342900">
              <a:buFont typeface="+mj-lt"/>
              <a:buAutoNum type="arabicPeriod"/>
            </a:pPr>
            <a:r>
              <a:rPr lang="fr-CA"/>
              <a:t>Quel est le coût d'un trop grand nombre de priorités? </a:t>
            </a:r>
          </a:p>
          <a:p>
            <a:pPr marL="342900" indent="-342900">
              <a:buFont typeface="+mj-lt"/>
              <a:buAutoNum type="arabicPeriod"/>
            </a:pPr>
            <a:r>
              <a:rPr lang="fr-CA"/>
              <a:t>Comment réduire le nombre de priorités?</a:t>
            </a:r>
          </a:p>
          <a:p>
            <a:pPr marL="342900" indent="-342900">
              <a:buFont typeface="+mj-lt"/>
              <a:buAutoNum type="arabicPeriod"/>
            </a:pPr>
            <a:r>
              <a:rPr lang="fr-CA"/>
              <a:t>Comment pouvons-nous mieux mettre en œuvre les priorités restantes?</a:t>
            </a:r>
          </a:p>
          <a:p>
            <a:pPr marL="342900" indent="-342900">
              <a:buFont typeface="+mj-lt"/>
              <a:buAutoNum type="arabicPeriod"/>
            </a:pPr>
            <a:r>
              <a:rPr lang="fr-CA"/>
              <a:t>Trois choses à essayer.</a:t>
            </a:r>
          </a:p>
        </p:txBody>
      </p:sp>
      <p:sp>
        <p:nvSpPr>
          <p:cNvPr id="2" name="Slide Number Placeholder 1">
            <a:extLst>
              <a:ext uri="{FF2B5EF4-FFF2-40B4-BE49-F238E27FC236}">
                <a16:creationId xmlns:a16="http://schemas.microsoft.com/office/drawing/2014/main" id="{9D805947-5C4C-7E52-D3F9-1C8164520A4D}"/>
              </a:ext>
            </a:extLst>
          </p:cNvPr>
          <p:cNvSpPr>
            <a:spLocks noGrp="1"/>
          </p:cNvSpPr>
          <p:nvPr>
            <p:ph type="sldNum" sz="quarter" idx="10"/>
          </p:nvPr>
        </p:nvSpPr>
        <p:spPr/>
        <p:txBody>
          <a:bodyPr/>
          <a:lstStyle/>
          <a:p>
            <a:fld id="{887A9567-B06F-C940-B410-F4F3929FAE7F}" type="slidenum">
              <a:rPr lang="en-US" smtClean="0">
                <a:solidFill>
                  <a:srgbClr val="D3C8BE"/>
                </a:solidFill>
              </a:rPr>
              <a:pPr/>
              <a:t>2</a:t>
            </a:fld>
            <a:endParaRPr lang="en-US">
              <a:solidFill>
                <a:srgbClr val="D3C8BE"/>
              </a:solidFill>
            </a:endParaRPr>
          </a:p>
        </p:txBody>
      </p:sp>
    </p:spTree>
    <p:extLst>
      <p:ext uri="{BB962C8B-B14F-4D97-AF65-F5344CB8AC3E}">
        <p14:creationId xmlns:p14="http://schemas.microsoft.com/office/powerpoint/2010/main" val="46150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6A53F7-2DBE-4A80-9CA7-26AD050972B3}"/>
              </a:ext>
            </a:extLst>
          </p:cNvPr>
          <p:cNvSpPr>
            <a:spLocks noGrp="1"/>
          </p:cNvSpPr>
          <p:nvPr>
            <p:ph idx="1"/>
          </p:nvPr>
        </p:nvSpPr>
        <p:spPr>
          <a:xfrm>
            <a:off x="3590846" y="956604"/>
            <a:ext cx="7602161" cy="1181099"/>
          </a:xfrm>
        </p:spPr>
        <p:txBody>
          <a:bodyPr>
            <a:noAutofit/>
          </a:bodyPr>
          <a:lstStyle/>
          <a:p>
            <a:pPr marL="514350" indent="-514350">
              <a:buFont typeface="+mj-lt"/>
              <a:buAutoNum type="arabicPeriod"/>
            </a:pPr>
            <a:r>
              <a:rPr lang="fr-CA" sz="2000">
                <a:latin typeface="Roboto Medium" panose="02000000000000000000" pitchFamily="2" charset="0"/>
                <a:ea typeface="Roboto Medium" panose="02000000000000000000" pitchFamily="2" charset="0"/>
                <a:cs typeface="Roboto Medium" panose="02000000000000000000" pitchFamily="2" charset="0"/>
              </a:rPr>
              <a:t>À faire absolument </a:t>
            </a:r>
          </a:p>
          <a:p>
            <a:pPr marL="514350" indent="-514350">
              <a:buFont typeface="+mj-lt"/>
              <a:buAutoNum type="arabicPeriod"/>
            </a:pPr>
            <a:endParaRPr lang="fr-CA" sz="2000" dirty="0">
              <a:latin typeface="Roboto Medium" panose="02000000000000000000" pitchFamily="2" charset="0"/>
              <a:ea typeface="Roboto Medium" panose="02000000000000000000" pitchFamily="2" charset="0"/>
              <a:cs typeface="Roboto Medium" panose="02000000000000000000" pitchFamily="2" charset="0"/>
            </a:endParaRPr>
          </a:p>
          <a:p>
            <a:pPr marL="514350" indent="-514350">
              <a:buFont typeface="+mj-lt"/>
              <a:buAutoNum type="arabicPeriod"/>
            </a:pPr>
            <a:r>
              <a:rPr lang="fr-CA" sz="2000">
                <a:latin typeface="Roboto Medium" panose="02000000000000000000" pitchFamily="2" charset="0"/>
                <a:ea typeface="Roboto Medium" panose="02000000000000000000" pitchFamily="2" charset="0"/>
                <a:cs typeface="Roboto Medium" panose="02000000000000000000" pitchFamily="2" charset="0"/>
              </a:rPr>
              <a:t>Percée (p. ex., création de capacités critiques / libération d'une capacité importante)</a:t>
            </a:r>
          </a:p>
          <a:p>
            <a:pPr marL="514350" indent="-514350">
              <a:buFont typeface="+mj-lt"/>
              <a:buAutoNum type="arabicPeriod"/>
            </a:pPr>
            <a:endParaRPr lang="fr-CA" sz="2000" dirty="0">
              <a:latin typeface="Roboto Medium" panose="02000000000000000000" pitchFamily="2" charset="0"/>
              <a:ea typeface="Roboto Medium" panose="02000000000000000000" pitchFamily="2" charset="0"/>
              <a:cs typeface="Roboto Medium" panose="02000000000000000000" pitchFamily="2" charset="0"/>
            </a:endParaRPr>
          </a:p>
          <a:p>
            <a:pPr marL="514350" indent="-514350">
              <a:buFont typeface="+mj-lt"/>
              <a:buAutoNum type="arabicPeriod"/>
            </a:pPr>
            <a:r>
              <a:rPr lang="fr-CA" sz="2000">
                <a:latin typeface="Roboto Medium" panose="02000000000000000000" pitchFamily="2" charset="0"/>
                <a:ea typeface="Roboto Medium" panose="02000000000000000000" pitchFamily="2" charset="0"/>
                <a:cs typeface="Roboto Medium" panose="02000000000000000000" pitchFamily="2" charset="0"/>
              </a:rPr>
              <a:t>Faut faire (p. ex., ajouter de la valeur ou soulager un symptôme et non la cause première)</a:t>
            </a:r>
          </a:p>
          <a:p>
            <a:pPr marL="514350" indent="-514350">
              <a:buFont typeface="+mj-lt"/>
              <a:buAutoNum type="arabicPeriod"/>
            </a:pPr>
            <a:endParaRPr lang="fr-CA" sz="2000" dirty="0">
              <a:latin typeface="Roboto Medium" panose="02000000000000000000" pitchFamily="2" charset="0"/>
              <a:ea typeface="Roboto Medium" panose="02000000000000000000" pitchFamily="2" charset="0"/>
              <a:cs typeface="Roboto Medium" panose="02000000000000000000" pitchFamily="2" charset="0"/>
            </a:endParaRPr>
          </a:p>
          <a:p>
            <a:pPr marL="514350" indent="-514350">
              <a:buFont typeface="+mj-lt"/>
              <a:buAutoNum type="arabicPeriod"/>
            </a:pPr>
            <a:r>
              <a:rPr lang="fr-CA" sz="2000">
                <a:latin typeface="Roboto Medium" panose="02000000000000000000" pitchFamily="2" charset="0"/>
                <a:ea typeface="Roboto Medium" panose="02000000000000000000" pitchFamily="2" charset="0"/>
                <a:cs typeface="Roboto Medium" panose="02000000000000000000" pitchFamily="2" charset="0"/>
              </a:rPr>
              <a:t>Peut faire (p. ex., bon de l'avoir)</a:t>
            </a:r>
          </a:p>
          <a:p>
            <a:pPr marL="514350" indent="-514350">
              <a:buFont typeface="+mj-lt"/>
              <a:buAutoNum type="arabicPeriod"/>
            </a:pPr>
            <a:endParaRPr lang="fr-CA" sz="2000" dirty="0">
              <a:latin typeface="Roboto Medium" panose="02000000000000000000" pitchFamily="2" charset="0"/>
              <a:ea typeface="Roboto Medium" panose="02000000000000000000" pitchFamily="2" charset="0"/>
              <a:cs typeface="Roboto Medium" panose="02000000000000000000" pitchFamily="2" charset="0"/>
            </a:endParaRPr>
          </a:p>
          <a:p>
            <a:pPr marL="514350" indent="-514350">
              <a:buFont typeface="+mj-lt"/>
              <a:buAutoNum type="arabicPeriod"/>
            </a:pPr>
            <a:r>
              <a:rPr lang="fr-CA" sz="2000">
                <a:latin typeface="Roboto Medium" panose="02000000000000000000" pitchFamily="2" charset="0"/>
                <a:ea typeface="Roboto Medium" panose="02000000000000000000" pitchFamily="2" charset="0"/>
                <a:cs typeface="Roboto Medium" panose="02000000000000000000" pitchFamily="2" charset="0"/>
              </a:rPr>
              <a:t>Ne pas faire</a:t>
            </a:r>
          </a:p>
          <a:p>
            <a:pPr marL="814388" lvl="1" indent="-514350"/>
            <a:r>
              <a:rPr lang="fr-CA" sz="2000">
                <a:latin typeface="Roboto Medium" panose="02000000000000000000" pitchFamily="2" charset="0"/>
                <a:ea typeface="Roboto Medium" panose="02000000000000000000" pitchFamily="2" charset="0"/>
                <a:cs typeface="Roboto Medium" panose="02000000000000000000" pitchFamily="2" charset="0"/>
              </a:rPr>
              <a:t>Projet préféré</a:t>
            </a:r>
          </a:p>
          <a:p>
            <a:pPr marL="814388" lvl="1" indent="-514350"/>
            <a:r>
              <a:rPr lang="fr-CA" sz="2000">
                <a:latin typeface="Roboto Medium" panose="02000000000000000000" pitchFamily="2" charset="0"/>
                <a:ea typeface="Roboto Medium" panose="02000000000000000000" pitchFamily="2" charset="0"/>
                <a:cs typeface="Roboto Medium" panose="02000000000000000000" pitchFamily="2" charset="0"/>
              </a:rPr>
              <a:t>Objet brillant</a:t>
            </a:r>
          </a:p>
          <a:p>
            <a:pPr marL="814388" lvl="1" indent="-514350"/>
            <a:r>
              <a:rPr lang="fr-CA" sz="2000" i="1">
                <a:latin typeface="Roboto Medium" panose="02000000000000000000" pitchFamily="2" charset="0"/>
                <a:ea typeface="Roboto Medium" panose="02000000000000000000" pitchFamily="2" charset="0"/>
                <a:cs typeface="Roboto Medium" panose="02000000000000000000" pitchFamily="2" charset="0"/>
              </a:rPr>
              <a:t>Tout le monde le fait en </a:t>
            </a:r>
            <a:r>
              <a:rPr lang="fr-CA" sz="2000">
                <a:latin typeface="Roboto Medium" panose="02000000000000000000" pitchFamily="2" charset="0"/>
                <a:ea typeface="Roboto Medium" panose="02000000000000000000" pitchFamily="2" charset="0"/>
                <a:cs typeface="Roboto Medium" panose="02000000000000000000" pitchFamily="2" charset="0"/>
              </a:rPr>
              <a:t>priorité</a:t>
            </a:r>
          </a:p>
        </p:txBody>
      </p:sp>
      <p:sp>
        <p:nvSpPr>
          <p:cNvPr id="2" name="Arrow: Up-Down 1">
            <a:extLst>
              <a:ext uri="{FF2B5EF4-FFF2-40B4-BE49-F238E27FC236}">
                <a16:creationId xmlns:a16="http://schemas.microsoft.com/office/drawing/2014/main" id="{DB2A4536-8A2E-410D-923B-B9C34F570140}"/>
              </a:ext>
            </a:extLst>
          </p:cNvPr>
          <p:cNvSpPr/>
          <p:nvPr/>
        </p:nvSpPr>
        <p:spPr>
          <a:xfrm>
            <a:off x="2768600" y="778510"/>
            <a:ext cx="436880" cy="5170169"/>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extBox 3">
            <a:extLst>
              <a:ext uri="{FF2B5EF4-FFF2-40B4-BE49-F238E27FC236}">
                <a16:creationId xmlns:a16="http://schemas.microsoft.com/office/drawing/2014/main" id="{C70554FA-10FF-4EB0-A5BB-FBADE2A70AA9}"/>
              </a:ext>
            </a:extLst>
          </p:cNvPr>
          <p:cNvSpPr txBox="1"/>
          <p:nvPr/>
        </p:nvSpPr>
        <p:spPr>
          <a:xfrm>
            <a:off x="1068243" y="858003"/>
            <a:ext cx="1617751" cy="646331"/>
          </a:xfrm>
          <a:prstGeom prst="rect">
            <a:avLst/>
          </a:prstGeom>
          <a:noFill/>
        </p:spPr>
        <p:txBody>
          <a:bodyPr wrap="none" rtlCol="0">
            <a:spAutoFit/>
          </a:bodyPr>
          <a:lstStyle/>
          <a:p>
            <a:r>
              <a:rPr lang="fr-CA" b="1" dirty="0">
                <a:latin typeface="Roboto Medium" panose="020F0502020204030204" pitchFamily="2" charset="0"/>
                <a:ea typeface="Roboto Medium" panose="020F0502020204030204" pitchFamily="2" charset="0"/>
                <a:cs typeface="Roboto Medium" panose="020F0502020204030204" pitchFamily="2" charset="0"/>
              </a:rPr>
              <a:t>Valeur</a:t>
            </a:r>
          </a:p>
          <a:p>
            <a:r>
              <a:rPr lang="fr-CA" b="1" dirty="0">
                <a:latin typeface="Roboto Medium" panose="020F0502020204030204" pitchFamily="2" charset="0"/>
                <a:ea typeface="Roboto Medium" panose="020F0502020204030204" pitchFamily="2" charset="0"/>
                <a:cs typeface="Roboto Medium" panose="020F0502020204030204" pitchFamily="2" charset="0"/>
              </a:rPr>
              <a:t> la plus élevée</a:t>
            </a:r>
          </a:p>
        </p:txBody>
      </p:sp>
      <p:sp>
        <p:nvSpPr>
          <p:cNvPr id="6" name="TextBox 5">
            <a:extLst>
              <a:ext uri="{FF2B5EF4-FFF2-40B4-BE49-F238E27FC236}">
                <a16:creationId xmlns:a16="http://schemas.microsoft.com/office/drawing/2014/main" id="{F954404E-61EE-40BA-B351-8DC35805AD79}"/>
              </a:ext>
            </a:extLst>
          </p:cNvPr>
          <p:cNvSpPr txBox="1"/>
          <p:nvPr/>
        </p:nvSpPr>
        <p:spPr>
          <a:xfrm>
            <a:off x="1119539" y="5369799"/>
            <a:ext cx="1508746" cy="646331"/>
          </a:xfrm>
          <a:prstGeom prst="rect">
            <a:avLst/>
          </a:prstGeom>
          <a:noFill/>
        </p:spPr>
        <p:txBody>
          <a:bodyPr wrap="none" rtlCol="0">
            <a:spAutoFit/>
          </a:bodyPr>
          <a:lstStyle/>
          <a:p>
            <a:r>
              <a:rPr lang="fr-CA" b="1" dirty="0">
                <a:latin typeface="Roboto Medium" panose="020F0502020204030204" pitchFamily="2" charset="0"/>
                <a:ea typeface="Roboto Medium" panose="020F0502020204030204" pitchFamily="2" charset="0"/>
                <a:cs typeface="Roboto Medium" panose="020F0502020204030204" pitchFamily="2" charset="0"/>
              </a:rPr>
              <a:t>Valeur </a:t>
            </a:r>
          </a:p>
          <a:p>
            <a:r>
              <a:rPr lang="fr-CA" b="1" dirty="0">
                <a:latin typeface="Roboto Medium" panose="020F0502020204030204" pitchFamily="2" charset="0"/>
                <a:ea typeface="Roboto Medium" panose="020F0502020204030204" pitchFamily="2" charset="0"/>
                <a:cs typeface="Roboto Medium" panose="020F0502020204030204" pitchFamily="2" charset="0"/>
              </a:rPr>
              <a:t>la plus basse</a:t>
            </a:r>
          </a:p>
        </p:txBody>
      </p:sp>
      <p:sp>
        <p:nvSpPr>
          <p:cNvPr id="5" name="Slide Number Placeholder 4">
            <a:extLst>
              <a:ext uri="{FF2B5EF4-FFF2-40B4-BE49-F238E27FC236}">
                <a16:creationId xmlns:a16="http://schemas.microsoft.com/office/drawing/2014/main" id="{FF562FDC-E804-8728-343F-5B8D133ABA31}"/>
              </a:ext>
            </a:extLst>
          </p:cNvPr>
          <p:cNvSpPr>
            <a:spLocks noGrp="1"/>
          </p:cNvSpPr>
          <p:nvPr>
            <p:ph type="sldNum" sz="quarter" idx="4"/>
          </p:nvPr>
        </p:nvSpPr>
        <p:spPr/>
        <p:txBody>
          <a:bodyPr/>
          <a:lstStyle/>
          <a:p>
            <a:fld id="{2239F8FD-FE00-4FA5-929B-49169E311E15}" type="slidenum">
              <a:rPr lang="en-CA" smtClean="0"/>
              <a:t>20</a:t>
            </a:fld>
            <a:endParaRPr lang="en-CA"/>
          </a:p>
        </p:txBody>
      </p:sp>
    </p:spTree>
    <p:extLst>
      <p:ext uri="{BB962C8B-B14F-4D97-AF65-F5344CB8AC3E}">
        <p14:creationId xmlns:p14="http://schemas.microsoft.com/office/powerpoint/2010/main" val="244366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28801" y="6324601"/>
            <a:ext cx="12477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1AC01D7-34B9-42F9-B0C1-A32848B68B6C}"/>
              </a:ext>
            </a:extLst>
          </p:cNvPr>
          <p:cNvPicPr>
            <a:picLocks noChangeAspect="1"/>
          </p:cNvPicPr>
          <p:nvPr/>
        </p:nvPicPr>
        <p:blipFill>
          <a:blip r:embed="rId4"/>
          <a:stretch>
            <a:fillRect/>
          </a:stretch>
        </p:blipFill>
        <p:spPr>
          <a:xfrm>
            <a:off x="0" y="-970740"/>
            <a:ext cx="12341132" cy="822227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72464" y="116633"/>
            <a:ext cx="1368790" cy="2038307"/>
          </a:xfrm>
          <a:prstGeom prst="rect">
            <a:avLst/>
          </a:prstGeom>
        </p:spPr>
      </p:pic>
      <p:pic>
        <p:nvPicPr>
          <p:cNvPr id="7" name="Picture 6">
            <a:extLst>
              <a:ext uri="{FF2B5EF4-FFF2-40B4-BE49-F238E27FC236}">
                <a16:creationId xmlns:a16="http://schemas.microsoft.com/office/drawing/2014/main" id="{F184A14B-C477-4D4E-A16D-CBFAE95858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84004" y="5556949"/>
            <a:ext cx="857250" cy="538678"/>
          </a:xfrm>
          <a:prstGeom prst="rect">
            <a:avLst/>
          </a:prstGeom>
        </p:spPr>
      </p:pic>
      <p:sp>
        <p:nvSpPr>
          <p:cNvPr id="4" name="Slide Number Placeholder 3">
            <a:extLst>
              <a:ext uri="{FF2B5EF4-FFF2-40B4-BE49-F238E27FC236}">
                <a16:creationId xmlns:a16="http://schemas.microsoft.com/office/drawing/2014/main" id="{392A5FE9-BDEC-729C-5772-080D8965FF98}"/>
              </a:ext>
            </a:extLst>
          </p:cNvPr>
          <p:cNvSpPr>
            <a:spLocks noGrp="1"/>
          </p:cNvSpPr>
          <p:nvPr>
            <p:ph type="sldNum" sz="quarter" idx="4"/>
          </p:nvPr>
        </p:nvSpPr>
        <p:spPr/>
        <p:txBody>
          <a:bodyPr/>
          <a:lstStyle/>
          <a:p>
            <a:fld id="{2239F8FD-FE00-4FA5-929B-49169E311E15}" type="slidenum">
              <a:rPr lang="en-CA" smtClean="0"/>
              <a:t>21</a:t>
            </a:fld>
            <a:endParaRPr lang="en-CA"/>
          </a:p>
        </p:txBody>
      </p:sp>
    </p:spTree>
    <p:extLst>
      <p:ext uri="{BB962C8B-B14F-4D97-AF65-F5344CB8AC3E}">
        <p14:creationId xmlns:p14="http://schemas.microsoft.com/office/powerpoint/2010/main" val="257224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Oval 4"/>
          <p:cNvSpPr>
            <a:spLocks noChangeArrowheads="1"/>
          </p:cNvSpPr>
          <p:nvPr/>
        </p:nvSpPr>
        <p:spPr bwMode="auto">
          <a:xfrm>
            <a:off x="4139207" y="1066177"/>
            <a:ext cx="3456384" cy="3354381"/>
          </a:xfrm>
          <a:prstGeom prst="ellipse">
            <a:avLst/>
          </a:prstGeom>
          <a:solidFill>
            <a:srgbClr val="00B0F0"/>
          </a:solidFill>
          <a:ln w="9525" algn="ctr">
            <a:noFill/>
            <a:round/>
            <a:headEnd/>
            <a:tailEnd/>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fr-CA" sz="2800" b="1">
                <a:solidFill>
                  <a:srgbClr val="FFFFFF"/>
                </a:solidFill>
                <a:latin typeface="Roboto Medium" panose="02000000000000000000" pitchFamily="2" charset="0"/>
                <a:ea typeface="Roboto Medium" panose="02000000000000000000" pitchFamily="2" charset="0"/>
                <a:cs typeface="Roboto Medium" panose="02000000000000000000" pitchFamily="2" charset="0"/>
              </a:rPr>
              <a:t>Capacité de votre unité</a:t>
            </a:r>
          </a:p>
        </p:txBody>
      </p:sp>
      <p:sp>
        <p:nvSpPr>
          <p:cNvPr id="6" name="TextBox 5"/>
          <p:cNvSpPr txBox="1">
            <a:spLocks noChangeArrowheads="1"/>
          </p:cNvSpPr>
          <p:nvPr/>
        </p:nvSpPr>
        <p:spPr bwMode="auto">
          <a:xfrm>
            <a:off x="2214341" y="1252957"/>
            <a:ext cx="13244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fr-CA"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Gérer les</a:t>
            </a:r>
          </a:p>
          <a:p>
            <a:pPr>
              <a:defRPr/>
            </a:pPr>
            <a:r>
              <a:rPr lang="fr-CA"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opérations </a:t>
            </a:r>
          </a:p>
          <a:p>
            <a:pPr>
              <a:defRPr/>
            </a:pPr>
            <a:r>
              <a:rPr lang="fr-CA"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courantes</a:t>
            </a:r>
          </a:p>
        </p:txBody>
      </p:sp>
      <p:sp>
        <p:nvSpPr>
          <p:cNvPr id="7" name="TextBox 6"/>
          <p:cNvSpPr txBox="1">
            <a:spLocks noChangeArrowheads="1"/>
          </p:cNvSpPr>
          <p:nvPr/>
        </p:nvSpPr>
        <p:spPr bwMode="auto">
          <a:xfrm>
            <a:off x="7320136" y="1184472"/>
            <a:ext cx="25620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fr-CA" b="1">
                <a:solidFill>
                  <a:srgbClr val="000000"/>
                </a:solidFill>
                <a:latin typeface="Roboto Medium" panose="02000000000000000000" pitchFamily="2" charset="0"/>
                <a:ea typeface="Roboto Medium" panose="02000000000000000000" pitchFamily="2" charset="0"/>
                <a:cs typeface="Roboto Medium" panose="02000000000000000000" pitchFamily="2" charset="0"/>
              </a:rPr>
              <a:t>Soutenir les projets prioritaires de l'organisation</a:t>
            </a:r>
          </a:p>
        </p:txBody>
      </p:sp>
      <p:sp>
        <p:nvSpPr>
          <p:cNvPr id="8" name="TextBox 7"/>
          <p:cNvSpPr txBox="1">
            <a:spLocks noChangeArrowheads="1"/>
          </p:cNvSpPr>
          <p:nvPr/>
        </p:nvSpPr>
        <p:spPr bwMode="auto">
          <a:xfrm>
            <a:off x="2383156" y="3378728"/>
            <a:ext cx="178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fr-CA" b="1">
                <a:solidFill>
                  <a:srgbClr val="000000"/>
                </a:solidFill>
                <a:latin typeface="Roboto Medium" panose="02000000000000000000" pitchFamily="2" charset="0"/>
                <a:ea typeface="Roboto Medium" panose="02000000000000000000" pitchFamily="2" charset="0"/>
                <a:cs typeface="Roboto Medium" panose="02000000000000000000" pitchFamily="2" charset="0"/>
              </a:rPr>
              <a:t>Mise en œuvre</a:t>
            </a:r>
          </a:p>
          <a:p>
            <a:pPr>
              <a:defRPr/>
            </a:pPr>
            <a:r>
              <a:rPr lang="fr-CA" b="1">
                <a:solidFill>
                  <a:srgbClr val="000000"/>
                </a:solidFill>
                <a:latin typeface="Roboto Medium" panose="02000000000000000000" pitchFamily="2" charset="0"/>
                <a:ea typeface="Roboto Medium" panose="02000000000000000000" pitchFamily="2" charset="0"/>
                <a:cs typeface="Roboto Medium" panose="02000000000000000000" pitchFamily="2" charset="0"/>
              </a:rPr>
              <a:t>des priorités de </a:t>
            </a:r>
          </a:p>
          <a:p>
            <a:pPr>
              <a:defRPr/>
            </a:pPr>
            <a:r>
              <a:rPr lang="fr-CA" b="1">
                <a:solidFill>
                  <a:srgbClr val="000000"/>
                </a:solidFill>
                <a:latin typeface="Roboto Medium" panose="02000000000000000000" pitchFamily="2" charset="0"/>
                <a:ea typeface="Roboto Medium" panose="02000000000000000000" pitchFamily="2" charset="0"/>
                <a:cs typeface="Roboto Medium" panose="02000000000000000000" pitchFamily="2" charset="0"/>
              </a:rPr>
              <a:t>l'organisme central</a:t>
            </a:r>
          </a:p>
        </p:txBody>
      </p:sp>
      <p:sp>
        <p:nvSpPr>
          <p:cNvPr id="9" name="TextBox 8"/>
          <p:cNvSpPr txBox="1">
            <a:spLocks noChangeArrowheads="1"/>
          </p:cNvSpPr>
          <p:nvPr/>
        </p:nvSpPr>
        <p:spPr bwMode="auto">
          <a:xfrm>
            <a:off x="7561262" y="3241760"/>
            <a:ext cx="31021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fr-CA"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Projets de transformation</a:t>
            </a:r>
          </a:p>
          <a:p>
            <a:pPr>
              <a:defRPr/>
            </a:pPr>
            <a:r>
              <a:rPr lang="fr-CA"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visant à améliorer l'efficacité</a:t>
            </a:r>
          </a:p>
          <a:p>
            <a:pPr>
              <a:defRPr/>
            </a:pPr>
            <a:r>
              <a:rPr lang="fr-CA"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de ses propres fonctions</a:t>
            </a:r>
          </a:p>
          <a:p>
            <a:pPr>
              <a:defRPr/>
            </a:pPr>
            <a:r>
              <a:rPr lang="fr-CA"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opérationnelles</a:t>
            </a:r>
          </a:p>
        </p:txBody>
      </p:sp>
      <p:sp>
        <p:nvSpPr>
          <p:cNvPr id="2" name="TextBox 1"/>
          <p:cNvSpPr txBox="1"/>
          <p:nvPr/>
        </p:nvSpPr>
        <p:spPr>
          <a:xfrm>
            <a:off x="2109654" y="5162864"/>
            <a:ext cx="7972690" cy="954107"/>
          </a:xfrm>
          <a:prstGeom prst="rect">
            <a:avLst/>
          </a:prstGeom>
          <a:noFill/>
        </p:spPr>
        <p:txBody>
          <a:bodyPr wrap="square" rtlCol="0">
            <a:spAutoFit/>
          </a:bodyPr>
          <a:lstStyle/>
          <a:p>
            <a:pPr algn="ctr">
              <a:defRPr/>
            </a:pPr>
            <a:r>
              <a:rPr lang="fr-CA" sz="2800"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Pouvez-vous </a:t>
            </a:r>
            <a:r>
              <a:rPr lang="fr-CA" sz="2800" b="1" i="1" u="sng"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vraiment</a:t>
            </a:r>
            <a:r>
              <a:rPr lang="fr-CA" sz="2800"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 tout faire dans les </a:t>
            </a:r>
          </a:p>
          <a:p>
            <a:pPr algn="ctr">
              <a:defRPr/>
            </a:pPr>
            <a:r>
              <a:rPr lang="fr-CA" sz="2800"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12 prochains mois?</a:t>
            </a:r>
          </a:p>
        </p:txBody>
      </p:sp>
      <p:sp>
        <p:nvSpPr>
          <p:cNvPr id="11" name="TextBox 10"/>
          <p:cNvSpPr txBox="1">
            <a:spLocks noChangeArrowheads="1"/>
          </p:cNvSpPr>
          <p:nvPr/>
        </p:nvSpPr>
        <p:spPr bwMode="auto">
          <a:xfrm>
            <a:off x="5374756" y="4585902"/>
            <a:ext cx="1442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fr-CA" b="1">
                <a:solidFill>
                  <a:srgbClr val="000000"/>
                </a:solidFill>
                <a:latin typeface="Roboto Medium" panose="02000000000000000000" pitchFamily="2" charset="0"/>
                <a:ea typeface="Roboto Medium" panose="02000000000000000000" pitchFamily="2" charset="0"/>
                <a:cs typeface="Roboto Medium" panose="02000000000000000000" pitchFamily="2" charset="0"/>
              </a:rPr>
              <a:t>Autres?</a:t>
            </a:r>
          </a:p>
        </p:txBody>
      </p:sp>
      <p:sp>
        <p:nvSpPr>
          <p:cNvPr id="4" name="Slide Number Placeholder 3">
            <a:extLst>
              <a:ext uri="{FF2B5EF4-FFF2-40B4-BE49-F238E27FC236}">
                <a16:creationId xmlns:a16="http://schemas.microsoft.com/office/drawing/2014/main" id="{2FCC04F1-EB75-AF4A-F334-183F467B6045}"/>
              </a:ext>
            </a:extLst>
          </p:cNvPr>
          <p:cNvSpPr>
            <a:spLocks noGrp="1"/>
          </p:cNvSpPr>
          <p:nvPr>
            <p:ph type="sldNum" sz="quarter" idx="4"/>
          </p:nvPr>
        </p:nvSpPr>
        <p:spPr/>
        <p:txBody>
          <a:bodyPr/>
          <a:lstStyle/>
          <a:p>
            <a:fld id="{2239F8FD-FE00-4FA5-929B-49169E311E15}" type="slidenum">
              <a:rPr lang="en-CA" smtClean="0"/>
              <a:t>22</a:t>
            </a:fld>
            <a:endParaRPr lang="en-CA"/>
          </a:p>
        </p:txBody>
      </p:sp>
    </p:spTree>
    <p:extLst>
      <p:ext uri="{BB962C8B-B14F-4D97-AF65-F5344CB8AC3E}">
        <p14:creationId xmlns:p14="http://schemas.microsoft.com/office/powerpoint/2010/main" val="3453394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1043438" y="936942"/>
            <a:ext cx="10310361" cy="606091"/>
          </a:xfrm>
        </p:spPr>
        <p:txBody>
          <a:bodyPr>
            <a:normAutofit lnSpcReduction="10000"/>
          </a:bodyPr>
          <a:lstStyle/>
          <a:p>
            <a:r>
              <a:rPr lang="fr-CA" sz="4000">
                <a:solidFill>
                  <a:srgbClr val="000000"/>
                </a:solidFill>
                <a:latin typeface="Roboto Medium" panose="02000000000000000000" pitchFamily="2" charset="0"/>
                <a:ea typeface="Roboto Medium" panose="02000000000000000000" pitchFamily="2" charset="0"/>
                <a:cs typeface="Roboto Medium" panose="02000000000000000000" pitchFamily="2" charset="0"/>
              </a:rPr>
              <a:t>Quelle est la capacité disponible?</a:t>
            </a:r>
          </a:p>
        </p:txBody>
      </p:sp>
      <p:sp>
        <p:nvSpPr>
          <p:cNvPr id="6" name="Text Placeholder 5">
            <a:extLst>
              <a:ext uri="{FF2B5EF4-FFF2-40B4-BE49-F238E27FC236}">
                <a16:creationId xmlns:a16="http://schemas.microsoft.com/office/drawing/2014/main" id="{C4DF6FD7-EB73-65D7-3453-E2A7B6BAAA42}"/>
              </a:ext>
            </a:extLst>
          </p:cNvPr>
          <p:cNvSpPr>
            <a:spLocks noGrp="1"/>
          </p:cNvSpPr>
          <p:nvPr>
            <p:ph type="body" sz="quarter" idx="15"/>
          </p:nvPr>
        </p:nvSpPr>
        <p:spPr/>
        <p:txBody>
          <a:bodyPr/>
          <a:lstStyle/>
          <a:p>
            <a:pPr marL="457200" indent="-457200">
              <a:buFont typeface="+mj-lt"/>
              <a:buAutoNum type="arabicPeriod"/>
            </a:pPr>
            <a:r>
              <a:rPr lang="fr-CA" sz="2400">
                <a:solidFill>
                  <a:srgbClr val="000000"/>
                </a:solidFill>
                <a:latin typeface="Roboto Light" panose="02000000000000000000" pitchFamily="2" charset="0"/>
                <a:ea typeface="Roboto Light" panose="02000000000000000000" pitchFamily="2" charset="0"/>
                <a:cs typeface="Roboto Light" panose="02000000000000000000" pitchFamily="2" charset="0"/>
              </a:rPr>
              <a:t>Combien de jours-personnes (en dehors de l'exécution des tâches quotidiennes) sont disponibles par groupe professionnel important dans l'équipe?</a:t>
            </a:r>
          </a:p>
          <a:p>
            <a:pPr marL="457200" indent="-457200">
              <a:buFont typeface="+mj-lt"/>
              <a:buAutoNum type="arabicPeriod"/>
            </a:pPr>
            <a:endParaRPr lang="en-CA" sz="24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457200" indent="-457200">
              <a:buFont typeface="+mj-lt"/>
              <a:buAutoNum type="arabicPeriod"/>
            </a:pPr>
            <a:r>
              <a:rPr lang="fr-CA" sz="2400">
                <a:solidFill>
                  <a:srgbClr val="000000"/>
                </a:solidFill>
                <a:latin typeface="Roboto Light" panose="02000000000000000000" pitchFamily="2" charset="0"/>
                <a:ea typeface="Roboto Light" panose="02000000000000000000" pitchFamily="2" charset="0"/>
                <a:cs typeface="Roboto Light" panose="02000000000000000000" pitchFamily="2" charset="0"/>
              </a:rPr>
              <a:t>Commencez par une année complète (260 jours), </a:t>
            </a:r>
          </a:p>
          <a:p>
            <a:pPr lvl="1"/>
            <a:r>
              <a:rPr lang="fr-CA" sz="2000">
                <a:solidFill>
                  <a:srgbClr val="000000"/>
                </a:solidFill>
                <a:latin typeface="Roboto Light" panose="02000000000000000000" pitchFamily="2" charset="0"/>
                <a:ea typeface="Roboto Light" panose="02000000000000000000" pitchFamily="2" charset="0"/>
                <a:cs typeface="Roboto Light" panose="02000000000000000000" pitchFamily="2" charset="0"/>
              </a:rPr>
              <a:t>Soustrayez maladie et famille (-10 jours)</a:t>
            </a:r>
          </a:p>
          <a:p>
            <a:pPr lvl="1"/>
            <a:r>
              <a:rPr lang="fr-CA" sz="2000">
                <a:solidFill>
                  <a:srgbClr val="000000"/>
                </a:solidFill>
                <a:latin typeface="Roboto Light" panose="02000000000000000000" pitchFamily="2" charset="0"/>
                <a:ea typeface="Roboto Light" panose="02000000000000000000" pitchFamily="2" charset="0"/>
                <a:cs typeface="Roboto Light" panose="02000000000000000000" pitchFamily="2" charset="0"/>
              </a:rPr>
              <a:t>Soustrayez congés annuels (20 jours)</a:t>
            </a:r>
          </a:p>
          <a:p>
            <a:pPr lvl="1"/>
            <a:r>
              <a:rPr lang="fr-CA" sz="2000">
                <a:solidFill>
                  <a:srgbClr val="000000"/>
                </a:solidFill>
                <a:latin typeface="Roboto Light" panose="02000000000000000000" pitchFamily="2" charset="0"/>
                <a:ea typeface="Roboto Light" panose="02000000000000000000" pitchFamily="2" charset="0"/>
                <a:cs typeface="Roboto Light" panose="02000000000000000000" pitchFamily="2" charset="0"/>
              </a:rPr>
              <a:t>Soustrayez activités quotidiennes</a:t>
            </a:r>
          </a:p>
          <a:p>
            <a:pPr marL="457200" lvl="1" indent="0">
              <a:buNone/>
            </a:pPr>
            <a:endParaRPr lang="en-CA" sz="20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457200" indent="-457200">
              <a:buFont typeface="+mj-lt"/>
              <a:buAutoNum type="arabicPeriod"/>
            </a:pPr>
            <a:r>
              <a:rPr lang="fr-CA" sz="2300">
                <a:solidFill>
                  <a:srgbClr val="000000"/>
                </a:solidFill>
                <a:latin typeface="Roboto Light" panose="02000000000000000000" pitchFamily="2" charset="0"/>
                <a:ea typeface="Roboto Light" panose="02000000000000000000" pitchFamily="2" charset="0"/>
                <a:cs typeface="Roboto Light" panose="02000000000000000000" pitchFamily="2" charset="0"/>
              </a:rPr>
              <a:t>Combien de jours sont disponibles pour ces priorités par groupe professionnel, par trimestre? </a:t>
            </a:r>
          </a:p>
          <a:p>
            <a:pPr marL="457200" indent="-457200">
              <a:buFont typeface="+mj-lt"/>
              <a:buAutoNum type="arabicPeriod"/>
            </a:pPr>
            <a:endParaRPr lang="en-CA" sz="23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457200" indent="-457200">
              <a:buFont typeface="+mj-lt"/>
              <a:buAutoNum type="arabicPeriod"/>
            </a:pPr>
            <a:r>
              <a:rPr lang="fr-CA" sz="2300">
                <a:solidFill>
                  <a:srgbClr val="000000"/>
                </a:solidFill>
                <a:latin typeface="Roboto Light" panose="02000000000000000000" pitchFamily="2" charset="0"/>
                <a:ea typeface="Roboto Light" panose="02000000000000000000" pitchFamily="2" charset="0"/>
                <a:cs typeface="Roboto Light" panose="02000000000000000000" pitchFamily="2" charset="0"/>
              </a:rPr>
              <a:t>Il s'agit de votre « capacité disponible »</a:t>
            </a:r>
          </a:p>
        </p:txBody>
      </p:sp>
      <p:sp>
        <p:nvSpPr>
          <p:cNvPr id="7" name="Slide Number Placeholder 6">
            <a:extLst>
              <a:ext uri="{FF2B5EF4-FFF2-40B4-BE49-F238E27FC236}">
                <a16:creationId xmlns:a16="http://schemas.microsoft.com/office/drawing/2014/main" id="{F8455EE4-4C0E-0595-6891-D322390CA8DF}"/>
              </a:ext>
            </a:extLst>
          </p:cNvPr>
          <p:cNvSpPr>
            <a:spLocks noGrp="1"/>
          </p:cNvSpPr>
          <p:nvPr>
            <p:ph type="sldNum" sz="quarter" idx="10"/>
          </p:nvPr>
        </p:nvSpPr>
        <p:spPr/>
        <p:txBody>
          <a:bodyPr/>
          <a:lstStyle/>
          <a:p>
            <a:fld id="{887A9567-B06F-C940-B410-F4F3929FAE7F}" type="slidenum">
              <a:rPr lang="en-US" smtClean="0"/>
              <a:pPr/>
              <a:t>23</a:t>
            </a:fld>
            <a:endParaRPr lang="en-US"/>
          </a:p>
        </p:txBody>
      </p:sp>
    </p:spTree>
    <p:extLst>
      <p:ext uri="{BB962C8B-B14F-4D97-AF65-F5344CB8AC3E}">
        <p14:creationId xmlns:p14="http://schemas.microsoft.com/office/powerpoint/2010/main" val="425701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F1CD6A-B0D9-45EE-6185-923DA677C616}"/>
              </a:ext>
            </a:extLst>
          </p:cNvPr>
          <p:cNvSpPr>
            <a:spLocks noGrp="1"/>
          </p:cNvSpPr>
          <p:nvPr>
            <p:ph type="body" sz="quarter" idx="14"/>
          </p:nvPr>
        </p:nvSpPr>
        <p:spPr/>
        <p:txBody>
          <a:bodyPr/>
          <a:lstStyle/>
          <a:p>
            <a:r>
              <a:rPr lang="fr-CA"/>
              <a:t>Objectifs d'apprentissage</a:t>
            </a:r>
          </a:p>
        </p:txBody>
      </p:sp>
      <p:sp>
        <p:nvSpPr>
          <p:cNvPr id="6" name="Text Placeholder 5">
            <a:extLst>
              <a:ext uri="{FF2B5EF4-FFF2-40B4-BE49-F238E27FC236}">
                <a16:creationId xmlns:a16="http://schemas.microsoft.com/office/drawing/2014/main" id="{5552444E-59D7-00A0-0F6D-5C0211EE59EE}"/>
              </a:ext>
            </a:extLst>
          </p:cNvPr>
          <p:cNvSpPr>
            <a:spLocks noGrp="1"/>
          </p:cNvSpPr>
          <p:nvPr>
            <p:ph type="body" sz="quarter" idx="15"/>
          </p:nvPr>
        </p:nvSpPr>
        <p:spPr/>
        <p:txBody>
          <a:bodyPr/>
          <a:lstStyle/>
          <a:p>
            <a:pPr marL="342900" indent="-342900">
              <a:buFont typeface="+mj-lt"/>
              <a:buAutoNum type="arabicPeriod"/>
            </a:pPr>
            <a:r>
              <a:rPr lang="fr-CA"/>
              <a:t>Quel est le coût d'un trop grand nombre de priorités? </a:t>
            </a:r>
          </a:p>
          <a:p>
            <a:pPr marL="342900" indent="-342900">
              <a:buFont typeface="+mj-lt"/>
              <a:buAutoNum type="arabicPeriod"/>
            </a:pPr>
            <a:r>
              <a:rPr lang="fr-CA"/>
              <a:t>Comment réduire le nombre de priorités?</a:t>
            </a:r>
          </a:p>
          <a:p>
            <a:pPr marL="342900" indent="-342900">
              <a:buFont typeface="+mj-lt"/>
              <a:buAutoNum type="arabicPeriod"/>
            </a:pPr>
            <a:r>
              <a:rPr lang="fr-CA"/>
              <a:t>Comment pouvons-nous mieux mettre en œuvre les priorités restantes?</a:t>
            </a:r>
          </a:p>
          <a:p>
            <a:pPr marL="342900" indent="-342900">
              <a:buFont typeface="+mj-lt"/>
              <a:buAutoNum type="arabicPeriod"/>
            </a:pPr>
            <a:r>
              <a:rPr lang="fr-CA"/>
              <a:t>Trois choses à essayer.</a:t>
            </a:r>
          </a:p>
        </p:txBody>
      </p:sp>
      <p:sp>
        <p:nvSpPr>
          <p:cNvPr id="2" name="Rectangle: Rounded Corners 1">
            <a:extLst>
              <a:ext uri="{FF2B5EF4-FFF2-40B4-BE49-F238E27FC236}">
                <a16:creationId xmlns:a16="http://schemas.microsoft.com/office/drawing/2014/main" id="{DA5B1141-AE15-F4F4-D764-22898F28250D}"/>
              </a:ext>
            </a:extLst>
          </p:cNvPr>
          <p:cNvSpPr/>
          <p:nvPr/>
        </p:nvSpPr>
        <p:spPr>
          <a:xfrm>
            <a:off x="889000" y="2561167"/>
            <a:ext cx="6112933" cy="491066"/>
          </a:xfrm>
          <a:prstGeom prst="round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3" name="Slide Number Placeholder 2">
            <a:extLst>
              <a:ext uri="{FF2B5EF4-FFF2-40B4-BE49-F238E27FC236}">
                <a16:creationId xmlns:a16="http://schemas.microsoft.com/office/drawing/2014/main" id="{276A6FB8-52D5-9089-2233-F8433EC4522B}"/>
              </a:ext>
            </a:extLst>
          </p:cNvPr>
          <p:cNvSpPr>
            <a:spLocks noGrp="1"/>
          </p:cNvSpPr>
          <p:nvPr>
            <p:ph type="sldNum" sz="quarter" idx="10"/>
          </p:nvPr>
        </p:nvSpPr>
        <p:spPr/>
        <p:txBody>
          <a:bodyPr/>
          <a:lstStyle/>
          <a:p>
            <a:fld id="{887A9567-B06F-C940-B410-F4F3929FAE7F}" type="slidenum">
              <a:rPr lang="en-US" smtClean="0">
                <a:solidFill>
                  <a:srgbClr val="D3C8BE"/>
                </a:solidFill>
              </a:rPr>
              <a:pPr/>
              <a:t>24</a:t>
            </a:fld>
            <a:endParaRPr lang="en-US">
              <a:solidFill>
                <a:srgbClr val="D3C8BE"/>
              </a:solidFill>
            </a:endParaRPr>
          </a:p>
        </p:txBody>
      </p:sp>
    </p:spTree>
    <p:extLst>
      <p:ext uri="{BB962C8B-B14F-4D97-AF65-F5344CB8AC3E}">
        <p14:creationId xmlns:p14="http://schemas.microsoft.com/office/powerpoint/2010/main" val="4226101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p:cNvSpPr>
            <a:spLocks noGrp="1"/>
          </p:cNvSpPr>
          <p:nvPr>
            <p:ph idx="1"/>
          </p:nvPr>
        </p:nvSpPr>
        <p:spPr>
          <a:xfrm>
            <a:off x="7404375" y="330299"/>
            <a:ext cx="3490051" cy="2946488"/>
          </a:xfrm>
        </p:spPr>
        <p:txBody>
          <a:bodyPr/>
          <a:lstStyle/>
          <a:p>
            <a:pPr>
              <a:spcBef>
                <a:spcPts val="0"/>
              </a:spcBef>
            </a:pPr>
            <a:r>
              <a:rPr lang="fr-CA" sz="2000" u="sng">
                <a:solidFill>
                  <a:srgbClr val="000000"/>
                </a:solidFill>
                <a:latin typeface="Roboto" panose="02000000000000000000" pitchFamily="2" charset="0"/>
                <a:ea typeface="Roboto" panose="02000000000000000000" pitchFamily="2" charset="0"/>
              </a:rPr>
              <a:t>Approche Lean :</a:t>
            </a:r>
            <a:br>
              <a:rPr lang="fr-CA" sz="2000">
                <a:solidFill>
                  <a:srgbClr val="000000"/>
                </a:solidFill>
                <a:latin typeface="Roboto" panose="02000000000000000000" pitchFamily="2" charset="0"/>
                <a:ea typeface="Roboto" panose="02000000000000000000" pitchFamily="2" charset="0"/>
              </a:rPr>
            </a:br>
            <a:r>
              <a:rPr lang="fr-CA" sz="2000">
                <a:solidFill>
                  <a:srgbClr val="000000"/>
                </a:solidFill>
                <a:latin typeface="Roboto" panose="02000000000000000000" pitchFamily="2" charset="0"/>
                <a:ea typeface="Roboto" panose="02000000000000000000" pitchFamily="2" charset="0"/>
              </a:rPr>
              <a:t>-Moins de « changement de contexte »</a:t>
            </a:r>
          </a:p>
          <a:p>
            <a:pPr>
              <a:spcBef>
                <a:spcPts val="0"/>
              </a:spcBef>
            </a:pPr>
            <a:r>
              <a:rPr lang="fr-CA" sz="2000">
                <a:solidFill>
                  <a:srgbClr val="000000"/>
                </a:solidFill>
                <a:latin typeface="Roboto" panose="02000000000000000000" pitchFamily="2" charset="0"/>
                <a:ea typeface="Roboto" panose="02000000000000000000" pitchFamily="2" charset="0"/>
              </a:rPr>
              <a:t>-plus rapide</a:t>
            </a:r>
            <a:br>
              <a:rPr lang="fr-CA" sz="2000">
                <a:solidFill>
                  <a:srgbClr val="000000"/>
                </a:solidFill>
                <a:latin typeface="Roboto" panose="02000000000000000000" pitchFamily="2" charset="0"/>
                <a:ea typeface="Roboto" panose="02000000000000000000" pitchFamily="2" charset="0"/>
              </a:rPr>
            </a:br>
            <a:r>
              <a:rPr lang="fr-CA" sz="2000">
                <a:solidFill>
                  <a:srgbClr val="000000"/>
                </a:solidFill>
                <a:latin typeface="Roboto" panose="02000000000000000000" pitchFamily="2" charset="0"/>
                <a:ea typeface="Roboto" panose="02000000000000000000" pitchFamily="2" charset="0"/>
              </a:rPr>
              <a:t>-moins d'effort</a:t>
            </a:r>
            <a:br>
              <a:rPr lang="fr-CA" sz="2000">
                <a:solidFill>
                  <a:srgbClr val="000000"/>
                </a:solidFill>
                <a:latin typeface="Roboto" panose="02000000000000000000" pitchFamily="2" charset="0"/>
                <a:ea typeface="Roboto" panose="02000000000000000000" pitchFamily="2" charset="0"/>
              </a:rPr>
            </a:br>
            <a:r>
              <a:rPr lang="fr-CA" sz="2000">
                <a:solidFill>
                  <a:srgbClr val="000000"/>
                </a:solidFill>
                <a:latin typeface="Roboto" panose="02000000000000000000" pitchFamily="2" charset="0"/>
                <a:ea typeface="Roboto" panose="02000000000000000000" pitchFamily="2" charset="0"/>
              </a:rPr>
              <a:t>-moins de reprise</a:t>
            </a:r>
            <a:br>
              <a:rPr lang="fr-CA" sz="2000">
                <a:latin typeface="Roboto" panose="02000000000000000000" pitchFamily="2" charset="0"/>
                <a:ea typeface="Roboto" panose="02000000000000000000" pitchFamily="2" charset="0"/>
              </a:rPr>
            </a:br>
            <a:endParaRPr lang="fr-CA" sz="2000">
              <a:latin typeface="Roboto" panose="02000000000000000000" pitchFamily="2" charset="0"/>
              <a:ea typeface="Roboto" panose="02000000000000000000" pitchFamily="2" charset="0"/>
            </a:endParaRPr>
          </a:p>
        </p:txBody>
      </p:sp>
      <p:sp>
        <p:nvSpPr>
          <p:cNvPr id="7" name="Rounded Rectangle 6"/>
          <p:cNvSpPr/>
          <p:nvPr/>
        </p:nvSpPr>
        <p:spPr bwMode="auto">
          <a:xfrm>
            <a:off x="2286000" y="685800"/>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A1</a:t>
            </a:r>
          </a:p>
        </p:txBody>
      </p:sp>
      <p:sp>
        <p:nvSpPr>
          <p:cNvPr id="8" name="Rounded Rectangle 7"/>
          <p:cNvSpPr/>
          <p:nvPr/>
        </p:nvSpPr>
        <p:spPr bwMode="auto">
          <a:xfrm>
            <a:off x="2975741" y="685800"/>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A2</a:t>
            </a:r>
          </a:p>
        </p:txBody>
      </p:sp>
      <p:sp>
        <p:nvSpPr>
          <p:cNvPr id="9" name="Rounded Rectangle 8"/>
          <p:cNvSpPr/>
          <p:nvPr/>
        </p:nvSpPr>
        <p:spPr bwMode="auto">
          <a:xfrm>
            <a:off x="3657600" y="685800"/>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A3</a:t>
            </a:r>
          </a:p>
        </p:txBody>
      </p:sp>
      <p:sp>
        <p:nvSpPr>
          <p:cNvPr id="10" name="Rounded Rectangle 9"/>
          <p:cNvSpPr/>
          <p:nvPr/>
        </p:nvSpPr>
        <p:spPr bwMode="auto">
          <a:xfrm>
            <a:off x="4876800" y="685800"/>
            <a:ext cx="21336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b="1">
                <a:solidFill>
                  <a:srgbClr val="FFFFFF"/>
                </a:solidFill>
                <a:latin typeface="Roboto Medium" panose="02000000000000000000" pitchFamily="2" charset="0"/>
                <a:ea typeface="Roboto Medium" panose="02000000000000000000" pitchFamily="2" charset="0"/>
              </a:rPr>
              <a:t>Initiative A</a:t>
            </a:r>
          </a:p>
        </p:txBody>
      </p:sp>
      <p:sp>
        <p:nvSpPr>
          <p:cNvPr id="11" name="TextBox 10"/>
          <p:cNvSpPr txBox="1"/>
          <p:nvPr/>
        </p:nvSpPr>
        <p:spPr>
          <a:xfrm>
            <a:off x="4306614" y="457201"/>
            <a:ext cx="533400" cy="584775"/>
          </a:xfrm>
          <a:prstGeom prst="rect">
            <a:avLst/>
          </a:prstGeom>
          <a:noFill/>
        </p:spPr>
        <p:txBody>
          <a:bodyPr wrap="square" rtlCol="0">
            <a:spAutoFit/>
          </a:bodyPr>
          <a:lstStyle/>
          <a:p>
            <a:pPr eaLnBrk="0" fontAlgn="base" hangingPunct="0">
              <a:spcBef>
                <a:spcPct val="0"/>
              </a:spcBef>
              <a:spcAft>
                <a:spcPct val="0"/>
              </a:spcAft>
            </a:pPr>
            <a:r>
              <a:rPr lang="fr-CA" sz="4800" baseline="-25000">
                <a:solidFill>
                  <a:srgbClr val="7C6A55"/>
                </a:solidFill>
                <a:latin typeface="Arial Black" panose="020B0A04020102020204" pitchFamily="34" charset="0"/>
                <a:ea typeface="Geneva"/>
              </a:rPr>
              <a:t>=</a:t>
            </a:r>
          </a:p>
        </p:txBody>
      </p:sp>
      <p:sp>
        <p:nvSpPr>
          <p:cNvPr id="12" name="Rounded Rectangle 11"/>
          <p:cNvSpPr/>
          <p:nvPr/>
        </p:nvSpPr>
        <p:spPr bwMode="auto">
          <a:xfrm>
            <a:off x="2286000" y="1277007"/>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B1</a:t>
            </a:r>
          </a:p>
        </p:txBody>
      </p:sp>
      <p:sp>
        <p:nvSpPr>
          <p:cNvPr id="13" name="Rounded Rectangle 12"/>
          <p:cNvSpPr/>
          <p:nvPr/>
        </p:nvSpPr>
        <p:spPr bwMode="auto">
          <a:xfrm>
            <a:off x="2975741" y="1277007"/>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B2</a:t>
            </a:r>
          </a:p>
        </p:txBody>
      </p:sp>
      <p:sp>
        <p:nvSpPr>
          <p:cNvPr id="14" name="Rounded Rectangle 13"/>
          <p:cNvSpPr/>
          <p:nvPr/>
        </p:nvSpPr>
        <p:spPr bwMode="auto">
          <a:xfrm>
            <a:off x="3657600" y="1277007"/>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B3</a:t>
            </a:r>
          </a:p>
        </p:txBody>
      </p:sp>
      <p:sp>
        <p:nvSpPr>
          <p:cNvPr id="15" name="Rounded Rectangle 14"/>
          <p:cNvSpPr/>
          <p:nvPr/>
        </p:nvSpPr>
        <p:spPr bwMode="auto">
          <a:xfrm>
            <a:off x="4876800" y="1277007"/>
            <a:ext cx="21336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b="1">
                <a:solidFill>
                  <a:srgbClr val="FFFFFF"/>
                </a:solidFill>
                <a:latin typeface="Roboto Medium" panose="02000000000000000000" pitchFamily="2" charset="0"/>
                <a:ea typeface="Roboto Medium" panose="02000000000000000000" pitchFamily="2" charset="0"/>
              </a:rPr>
              <a:t>Initiative B</a:t>
            </a:r>
          </a:p>
        </p:txBody>
      </p:sp>
      <p:sp>
        <p:nvSpPr>
          <p:cNvPr id="16" name="TextBox 15"/>
          <p:cNvSpPr txBox="1"/>
          <p:nvPr/>
        </p:nvSpPr>
        <p:spPr>
          <a:xfrm>
            <a:off x="4306614" y="1048408"/>
            <a:ext cx="533400" cy="584775"/>
          </a:xfrm>
          <a:prstGeom prst="rect">
            <a:avLst/>
          </a:prstGeom>
          <a:noFill/>
        </p:spPr>
        <p:txBody>
          <a:bodyPr wrap="square" rtlCol="0">
            <a:spAutoFit/>
          </a:bodyPr>
          <a:lstStyle/>
          <a:p>
            <a:pPr eaLnBrk="0" fontAlgn="base" hangingPunct="0">
              <a:spcBef>
                <a:spcPct val="0"/>
              </a:spcBef>
              <a:spcAft>
                <a:spcPct val="0"/>
              </a:spcAft>
            </a:pPr>
            <a:r>
              <a:rPr lang="fr-CA" sz="4800" baseline="-25000">
                <a:solidFill>
                  <a:srgbClr val="7C6A55"/>
                </a:solidFill>
                <a:latin typeface="Arial Black" panose="020B0A04020102020204" pitchFamily="34" charset="0"/>
                <a:ea typeface="Geneva"/>
              </a:rPr>
              <a:t>=</a:t>
            </a:r>
          </a:p>
        </p:txBody>
      </p:sp>
      <p:sp>
        <p:nvSpPr>
          <p:cNvPr id="17" name="Rounded Rectangle 16"/>
          <p:cNvSpPr/>
          <p:nvPr/>
        </p:nvSpPr>
        <p:spPr bwMode="auto">
          <a:xfrm>
            <a:off x="2286000" y="1828800"/>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C1</a:t>
            </a:r>
          </a:p>
        </p:txBody>
      </p:sp>
      <p:sp>
        <p:nvSpPr>
          <p:cNvPr id="18" name="Rounded Rectangle 17"/>
          <p:cNvSpPr/>
          <p:nvPr/>
        </p:nvSpPr>
        <p:spPr bwMode="auto">
          <a:xfrm>
            <a:off x="2975741" y="1828800"/>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C2</a:t>
            </a:r>
          </a:p>
        </p:txBody>
      </p:sp>
      <p:sp>
        <p:nvSpPr>
          <p:cNvPr id="19" name="Rounded Rectangle 18"/>
          <p:cNvSpPr/>
          <p:nvPr/>
        </p:nvSpPr>
        <p:spPr bwMode="auto">
          <a:xfrm>
            <a:off x="3657600" y="1828800"/>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C3</a:t>
            </a:r>
          </a:p>
        </p:txBody>
      </p:sp>
      <p:sp>
        <p:nvSpPr>
          <p:cNvPr id="20" name="Rounded Rectangle 19"/>
          <p:cNvSpPr/>
          <p:nvPr/>
        </p:nvSpPr>
        <p:spPr bwMode="auto">
          <a:xfrm>
            <a:off x="4876800" y="1847193"/>
            <a:ext cx="21336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b="1">
                <a:solidFill>
                  <a:srgbClr val="FFFFFF"/>
                </a:solidFill>
                <a:latin typeface="Roboto Medium" panose="02000000000000000000" pitchFamily="2" charset="0"/>
                <a:ea typeface="Roboto Medium" panose="02000000000000000000" pitchFamily="2" charset="0"/>
              </a:rPr>
              <a:t>Initiative C</a:t>
            </a:r>
          </a:p>
        </p:txBody>
      </p:sp>
      <p:sp>
        <p:nvSpPr>
          <p:cNvPr id="21" name="TextBox 20"/>
          <p:cNvSpPr txBox="1"/>
          <p:nvPr/>
        </p:nvSpPr>
        <p:spPr>
          <a:xfrm>
            <a:off x="4306614" y="1600201"/>
            <a:ext cx="533400" cy="584775"/>
          </a:xfrm>
          <a:prstGeom prst="rect">
            <a:avLst/>
          </a:prstGeom>
          <a:noFill/>
        </p:spPr>
        <p:txBody>
          <a:bodyPr wrap="square" rtlCol="0">
            <a:spAutoFit/>
          </a:bodyPr>
          <a:lstStyle/>
          <a:p>
            <a:pPr eaLnBrk="0" fontAlgn="base" hangingPunct="0">
              <a:spcBef>
                <a:spcPct val="0"/>
              </a:spcBef>
              <a:spcAft>
                <a:spcPct val="0"/>
              </a:spcAft>
            </a:pPr>
            <a:r>
              <a:rPr lang="fr-CA" sz="4800" baseline="-25000">
                <a:solidFill>
                  <a:srgbClr val="7C6A55"/>
                </a:solidFill>
                <a:latin typeface="Arial Black" panose="020B0A04020102020204" pitchFamily="34" charset="0"/>
                <a:ea typeface="Geneva"/>
              </a:rPr>
              <a:t>=</a:t>
            </a:r>
          </a:p>
        </p:txBody>
      </p:sp>
      <p:grpSp>
        <p:nvGrpSpPr>
          <p:cNvPr id="46" name="Group 45"/>
          <p:cNvGrpSpPr/>
          <p:nvPr/>
        </p:nvGrpSpPr>
        <p:grpSpPr>
          <a:xfrm>
            <a:off x="2286000" y="4101140"/>
            <a:ext cx="7848600" cy="461665"/>
            <a:chOff x="762000" y="3195935"/>
            <a:chExt cx="7848600" cy="461665"/>
          </a:xfrm>
        </p:grpSpPr>
        <p:cxnSp>
          <p:nvCxnSpPr>
            <p:cNvPr id="23" name="Straight Connector 22"/>
            <p:cNvCxnSpPr/>
            <p:nvPr/>
          </p:nvCxnSpPr>
          <p:spPr bwMode="auto">
            <a:xfrm>
              <a:off x="762000" y="3200400"/>
              <a:ext cx="7620000" cy="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762000" y="3195935"/>
              <a:ext cx="7848600" cy="461665"/>
            </a:xfrm>
            <a:prstGeom prst="rect">
              <a:avLst/>
            </a:prstGeom>
            <a:noFill/>
          </p:spPr>
          <p:txBody>
            <a:bodyPr wrap="square" rtlCol="0">
              <a:spAutoFit/>
            </a:bodyPr>
            <a:lstStyle/>
            <a:p>
              <a:pPr eaLnBrk="0" fontAlgn="base" hangingPunct="0">
                <a:spcBef>
                  <a:spcPct val="0"/>
                </a:spcBef>
                <a:spcAft>
                  <a:spcPct val="0"/>
                </a:spcAft>
              </a:pPr>
              <a:r>
                <a:rPr lang="fr-CA" sz="2400">
                  <a:solidFill>
                    <a:srgbClr val="000000"/>
                  </a:solidFill>
                  <a:latin typeface="Roboto" panose="02000000000000000000" pitchFamily="2" charset="0"/>
                  <a:ea typeface="Roboto" panose="02000000000000000000" pitchFamily="2" charset="0"/>
                </a:rPr>
                <a:t>Janv Fév Mar Avr Mai Juin Juil Août Sep Oct Nov Déc</a:t>
              </a:r>
            </a:p>
          </p:txBody>
        </p:sp>
      </p:grpSp>
      <p:sp>
        <p:nvSpPr>
          <p:cNvPr id="26" name="Rounded Rectangle 25"/>
          <p:cNvSpPr/>
          <p:nvPr/>
        </p:nvSpPr>
        <p:spPr bwMode="auto">
          <a:xfrm>
            <a:off x="2320159" y="3352800"/>
            <a:ext cx="777697" cy="65709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A1</a:t>
            </a:r>
          </a:p>
        </p:txBody>
      </p:sp>
      <p:sp>
        <p:nvSpPr>
          <p:cNvPr id="27" name="Rounded Rectangle 26"/>
          <p:cNvSpPr/>
          <p:nvPr/>
        </p:nvSpPr>
        <p:spPr bwMode="auto">
          <a:xfrm>
            <a:off x="4787488" y="3352800"/>
            <a:ext cx="777697" cy="65709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A2</a:t>
            </a:r>
          </a:p>
        </p:txBody>
      </p:sp>
      <p:sp>
        <p:nvSpPr>
          <p:cNvPr id="28" name="Rounded Rectangle 27"/>
          <p:cNvSpPr/>
          <p:nvPr/>
        </p:nvSpPr>
        <p:spPr bwMode="auto">
          <a:xfrm>
            <a:off x="7254817" y="3352800"/>
            <a:ext cx="777697" cy="65709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A3</a:t>
            </a:r>
          </a:p>
        </p:txBody>
      </p:sp>
      <p:sp>
        <p:nvSpPr>
          <p:cNvPr id="29" name="Rounded Rectangle 28"/>
          <p:cNvSpPr/>
          <p:nvPr/>
        </p:nvSpPr>
        <p:spPr bwMode="auto">
          <a:xfrm>
            <a:off x="3142602" y="3352800"/>
            <a:ext cx="777697" cy="65709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B1</a:t>
            </a:r>
          </a:p>
        </p:txBody>
      </p:sp>
      <p:sp>
        <p:nvSpPr>
          <p:cNvPr id="30" name="Rounded Rectangle 29"/>
          <p:cNvSpPr/>
          <p:nvPr/>
        </p:nvSpPr>
        <p:spPr bwMode="auto">
          <a:xfrm>
            <a:off x="5609931" y="3352800"/>
            <a:ext cx="777697" cy="65709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B2</a:t>
            </a:r>
          </a:p>
        </p:txBody>
      </p:sp>
      <p:sp>
        <p:nvSpPr>
          <p:cNvPr id="31" name="Rounded Rectangle 30"/>
          <p:cNvSpPr/>
          <p:nvPr/>
        </p:nvSpPr>
        <p:spPr bwMode="auto">
          <a:xfrm>
            <a:off x="8077260" y="3352800"/>
            <a:ext cx="777697" cy="65709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B3</a:t>
            </a:r>
          </a:p>
        </p:txBody>
      </p:sp>
      <p:sp>
        <p:nvSpPr>
          <p:cNvPr id="32" name="Rounded Rectangle 31"/>
          <p:cNvSpPr/>
          <p:nvPr/>
        </p:nvSpPr>
        <p:spPr bwMode="auto">
          <a:xfrm>
            <a:off x="3965045" y="3352800"/>
            <a:ext cx="777697" cy="65709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C1</a:t>
            </a:r>
          </a:p>
        </p:txBody>
      </p:sp>
      <p:sp>
        <p:nvSpPr>
          <p:cNvPr id="33" name="Rounded Rectangle 32"/>
          <p:cNvSpPr/>
          <p:nvPr/>
        </p:nvSpPr>
        <p:spPr bwMode="auto">
          <a:xfrm>
            <a:off x="6432374" y="3352800"/>
            <a:ext cx="777697" cy="65709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C2</a:t>
            </a:r>
          </a:p>
        </p:txBody>
      </p:sp>
      <p:sp>
        <p:nvSpPr>
          <p:cNvPr id="34" name="Rounded Rectangle 33"/>
          <p:cNvSpPr/>
          <p:nvPr/>
        </p:nvSpPr>
        <p:spPr bwMode="auto">
          <a:xfrm>
            <a:off x="8899704" y="3352800"/>
            <a:ext cx="777697" cy="65709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C3</a:t>
            </a:r>
          </a:p>
        </p:txBody>
      </p:sp>
      <p:grpSp>
        <p:nvGrpSpPr>
          <p:cNvPr id="47" name="Group 46"/>
          <p:cNvGrpSpPr/>
          <p:nvPr/>
        </p:nvGrpSpPr>
        <p:grpSpPr>
          <a:xfrm>
            <a:off x="2362200" y="5939136"/>
            <a:ext cx="7848600" cy="461665"/>
            <a:chOff x="838200" y="5257800"/>
            <a:chExt cx="7848600" cy="461665"/>
          </a:xfrm>
        </p:grpSpPr>
        <p:sp>
          <p:nvSpPr>
            <p:cNvPr id="35" name="TextBox 34"/>
            <p:cNvSpPr txBox="1"/>
            <p:nvPr/>
          </p:nvSpPr>
          <p:spPr>
            <a:xfrm>
              <a:off x="838200" y="5257800"/>
              <a:ext cx="7848600" cy="461665"/>
            </a:xfrm>
            <a:prstGeom prst="rect">
              <a:avLst/>
            </a:prstGeom>
            <a:noFill/>
          </p:spPr>
          <p:txBody>
            <a:bodyPr wrap="square" rtlCol="0">
              <a:spAutoFit/>
            </a:bodyPr>
            <a:lstStyle/>
            <a:p>
              <a:pPr eaLnBrk="0" fontAlgn="base" hangingPunct="0">
                <a:spcBef>
                  <a:spcPct val="0"/>
                </a:spcBef>
                <a:spcAft>
                  <a:spcPct val="0"/>
                </a:spcAft>
              </a:pPr>
              <a:r>
                <a:rPr lang="fr-CA" sz="2400">
                  <a:solidFill>
                    <a:srgbClr val="000000"/>
                  </a:solidFill>
                  <a:latin typeface="Roboto" panose="02000000000000000000" pitchFamily="2" charset="0"/>
                  <a:ea typeface="Roboto" panose="02000000000000000000" pitchFamily="2" charset="0"/>
                </a:rPr>
                <a:t>Janv Fév Mar Avr Mai Juin Juil Août Sep Oct Nov Déc</a:t>
              </a:r>
            </a:p>
          </p:txBody>
        </p:sp>
        <p:cxnSp>
          <p:nvCxnSpPr>
            <p:cNvPr id="36" name="Straight Connector 35"/>
            <p:cNvCxnSpPr/>
            <p:nvPr/>
          </p:nvCxnSpPr>
          <p:spPr bwMode="auto">
            <a:xfrm>
              <a:off x="848711" y="5257800"/>
              <a:ext cx="7620000" cy="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7" name="Rounded Rectangle 36"/>
          <p:cNvSpPr/>
          <p:nvPr/>
        </p:nvSpPr>
        <p:spPr bwMode="auto">
          <a:xfrm>
            <a:off x="2372711" y="5409676"/>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A1</a:t>
            </a:r>
          </a:p>
        </p:txBody>
      </p:sp>
      <p:sp>
        <p:nvSpPr>
          <p:cNvPr id="38" name="Rounded Rectangle 37"/>
          <p:cNvSpPr/>
          <p:nvPr/>
        </p:nvSpPr>
        <p:spPr bwMode="auto">
          <a:xfrm>
            <a:off x="3015320" y="5409676"/>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A2</a:t>
            </a:r>
          </a:p>
        </p:txBody>
      </p:sp>
      <p:sp>
        <p:nvSpPr>
          <p:cNvPr id="39" name="Rounded Rectangle 38"/>
          <p:cNvSpPr/>
          <p:nvPr/>
        </p:nvSpPr>
        <p:spPr bwMode="auto">
          <a:xfrm>
            <a:off x="3657929" y="5409676"/>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A3</a:t>
            </a:r>
          </a:p>
        </p:txBody>
      </p:sp>
      <p:sp>
        <p:nvSpPr>
          <p:cNvPr id="40" name="Rounded Rectangle 39"/>
          <p:cNvSpPr/>
          <p:nvPr/>
        </p:nvSpPr>
        <p:spPr bwMode="auto">
          <a:xfrm>
            <a:off x="4300538" y="5409676"/>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B1</a:t>
            </a:r>
          </a:p>
        </p:txBody>
      </p:sp>
      <p:sp>
        <p:nvSpPr>
          <p:cNvPr id="41" name="Rounded Rectangle 40"/>
          <p:cNvSpPr/>
          <p:nvPr/>
        </p:nvSpPr>
        <p:spPr bwMode="auto">
          <a:xfrm>
            <a:off x="4943147" y="5409676"/>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B2</a:t>
            </a:r>
          </a:p>
        </p:txBody>
      </p:sp>
      <p:sp>
        <p:nvSpPr>
          <p:cNvPr id="42" name="Rounded Rectangle 41"/>
          <p:cNvSpPr/>
          <p:nvPr/>
        </p:nvSpPr>
        <p:spPr bwMode="auto">
          <a:xfrm>
            <a:off x="5585756" y="5409676"/>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B3</a:t>
            </a:r>
          </a:p>
        </p:txBody>
      </p:sp>
      <p:sp>
        <p:nvSpPr>
          <p:cNvPr id="43" name="Rounded Rectangle 42"/>
          <p:cNvSpPr/>
          <p:nvPr/>
        </p:nvSpPr>
        <p:spPr bwMode="auto">
          <a:xfrm>
            <a:off x="6228365" y="5409676"/>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C1</a:t>
            </a:r>
          </a:p>
        </p:txBody>
      </p:sp>
      <p:sp>
        <p:nvSpPr>
          <p:cNvPr id="44" name="Rounded Rectangle 43"/>
          <p:cNvSpPr/>
          <p:nvPr/>
        </p:nvSpPr>
        <p:spPr bwMode="auto">
          <a:xfrm>
            <a:off x="6870974" y="5409676"/>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C2</a:t>
            </a:r>
          </a:p>
        </p:txBody>
      </p:sp>
      <p:sp>
        <p:nvSpPr>
          <p:cNvPr id="45" name="Rounded Rectangle 44"/>
          <p:cNvSpPr/>
          <p:nvPr/>
        </p:nvSpPr>
        <p:spPr bwMode="auto">
          <a:xfrm>
            <a:off x="7513583" y="5409676"/>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2400" b="1" baseline="-25000">
                <a:solidFill>
                  <a:srgbClr val="FFFFFF"/>
                </a:solidFill>
                <a:latin typeface="Roboto Medium" panose="02000000000000000000" pitchFamily="2" charset="0"/>
                <a:ea typeface="Roboto Medium" panose="02000000000000000000" pitchFamily="2" charset="0"/>
              </a:rPr>
              <a:t>C3</a:t>
            </a:r>
          </a:p>
        </p:txBody>
      </p:sp>
      <p:sp>
        <p:nvSpPr>
          <p:cNvPr id="48" name="TextBox 47"/>
          <p:cNvSpPr txBox="1"/>
          <p:nvPr/>
        </p:nvSpPr>
        <p:spPr>
          <a:xfrm>
            <a:off x="2381769" y="2792839"/>
            <a:ext cx="3094779" cy="523220"/>
          </a:xfrm>
          <a:prstGeom prst="rect">
            <a:avLst/>
          </a:prstGeom>
          <a:noFill/>
        </p:spPr>
        <p:txBody>
          <a:bodyPr wrap="square" rtlCol="0">
            <a:spAutoFit/>
          </a:bodyPr>
          <a:lstStyle/>
          <a:p>
            <a:pPr eaLnBrk="0" fontAlgn="base" hangingPunct="0">
              <a:spcBef>
                <a:spcPct val="0"/>
              </a:spcBef>
              <a:spcAft>
                <a:spcPct val="0"/>
              </a:spcAft>
            </a:pPr>
            <a:r>
              <a:rPr lang="fr-CA" sz="1400" b="1" u="sng">
                <a:solidFill>
                  <a:srgbClr val="F26531"/>
                </a:solidFill>
                <a:latin typeface="Roboto Medium" panose="02000000000000000000" pitchFamily="2" charset="0"/>
                <a:ea typeface="Roboto Medium" panose="02000000000000000000" pitchFamily="2" charset="0"/>
              </a:rPr>
              <a:t>Traditionnel </a:t>
            </a:r>
            <a:r>
              <a:rPr lang="fr-CA" sz="1400" b="1">
                <a:solidFill>
                  <a:srgbClr val="F26531"/>
                </a:solidFill>
                <a:latin typeface="Roboto Medium" panose="02000000000000000000" pitchFamily="2" charset="0"/>
                <a:ea typeface="Roboto Medium" panose="02000000000000000000" pitchFamily="2" charset="0"/>
              </a:rPr>
              <a:t>- « tout est important - faites tout en même temps »</a:t>
            </a:r>
          </a:p>
        </p:txBody>
      </p:sp>
      <p:sp>
        <p:nvSpPr>
          <p:cNvPr id="56" name="TextBox 55"/>
          <p:cNvSpPr txBox="1"/>
          <p:nvPr/>
        </p:nvSpPr>
        <p:spPr>
          <a:xfrm>
            <a:off x="2343668" y="4689961"/>
            <a:ext cx="1648090" cy="738664"/>
          </a:xfrm>
          <a:prstGeom prst="rect">
            <a:avLst/>
          </a:prstGeom>
          <a:noFill/>
        </p:spPr>
        <p:txBody>
          <a:bodyPr wrap="square" rtlCol="0">
            <a:spAutoFit/>
          </a:bodyPr>
          <a:lstStyle/>
          <a:p>
            <a:pPr eaLnBrk="0" fontAlgn="base" hangingPunct="0">
              <a:spcBef>
                <a:spcPct val="0"/>
              </a:spcBef>
              <a:spcAft>
                <a:spcPct val="0"/>
              </a:spcAft>
            </a:pPr>
            <a:r>
              <a:rPr lang="fr-CA" sz="1400" b="1" dirty="0">
                <a:solidFill>
                  <a:srgbClr val="F26531"/>
                </a:solidFill>
                <a:latin typeface="Roboto Medium" panose="02000000000000000000" pitchFamily="2" charset="0"/>
                <a:ea typeface="Roboto Medium" panose="02000000000000000000" pitchFamily="2" charset="0"/>
              </a:rPr>
              <a:t>Lean - « établissez des priorités et concentrez-vous » </a:t>
            </a:r>
          </a:p>
        </p:txBody>
      </p:sp>
      <p:sp>
        <p:nvSpPr>
          <p:cNvPr id="59" name="TextBox 58"/>
          <p:cNvSpPr txBox="1"/>
          <p:nvPr/>
        </p:nvSpPr>
        <p:spPr>
          <a:xfrm>
            <a:off x="8466108" y="6339245"/>
            <a:ext cx="2068107" cy="194925"/>
          </a:xfrm>
          <a:prstGeom prst="rect">
            <a:avLst/>
          </a:prstGeom>
          <a:noFill/>
        </p:spPr>
        <p:txBody>
          <a:bodyPr wrap="square" rtlCol="0">
            <a:spAutoFit/>
          </a:bodyPr>
          <a:lstStyle/>
          <a:p>
            <a:pPr eaLnBrk="0" fontAlgn="base" hangingPunct="0">
              <a:spcBef>
                <a:spcPct val="0"/>
              </a:spcBef>
              <a:spcAft>
                <a:spcPct val="0"/>
              </a:spcAft>
            </a:pPr>
            <a:r>
              <a:rPr lang="fr-CA" sz="1000" baseline="-25000">
                <a:solidFill>
                  <a:srgbClr val="7C6A55"/>
                </a:solidFill>
                <a:latin typeface="Roboto" panose="02000000000000000000" pitchFamily="2" charset="0"/>
                <a:ea typeface="Roboto" panose="02000000000000000000" pitchFamily="2" charset="0"/>
              </a:rPr>
              <a:t>De : Jeff Sutherland, 2014.</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8514191">
            <a:off x="7391438" y="2724793"/>
            <a:ext cx="1091155" cy="24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8512880">
            <a:off x="3774830" y="4832565"/>
            <a:ext cx="1090613"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8540000">
            <a:off x="8130475" y="2747331"/>
            <a:ext cx="1085059" cy="2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8540000">
            <a:off x="5621133" y="4778400"/>
            <a:ext cx="1085059" cy="2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8540000">
            <a:off x="8991944" y="2711608"/>
            <a:ext cx="1114008" cy="25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43665" y="4393357"/>
            <a:ext cx="89693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6B92FDA9-742F-C907-3CE2-04B5D7E165B9}"/>
              </a:ext>
            </a:extLst>
          </p:cNvPr>
          <p:cNvSpPr>
            <a:spLocks noGrp="1"/>
          </p:cNvSpPr>
          <p:nvPr>
            <p:ph type="sldNum" sz="quarter" idx="4"/>
          </p:nvPr>
        </p:nvSpPr>
        <p:spPr/>
        <p:txBody>
          <a:bodyPr/>
          <a:lstStyle/>
          <a:p>
            <a:fld id="{2239F8FD-FE00-4FA5-929B-49169E311E15}" type="slidenum">
              <a:rPr lang="en-CA" smtClean="0"/>
              <a:t>25</a:t>
            </a:fld>
            <a:endParaRPr lang="en-CA"/>
          </a:p>
        </p:txBody>
      </p:sp>
    </p:spTree>
    <p:extLst>
      <p:ext uri="{BB962C8B-B14F-4D97-AF65-F5344CB8AC3E}">
        <p14:creationId xmlns:p14="http://schemas.microsoft.com/office/powerpoint/2010/main" val="20911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05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05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05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205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4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1"/>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42"/>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5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4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054"/>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p:bldP spid="7" grpId="0" animBg="1"/>
      <p:bldP spid="8" grpId="0" animBg="1"/>
      <p:bldP spid="9" grpId="0" animBg="1"/>
      <p:bldP spid="10" grpId="0" animBg="1"/>
      <p:bldP spid="11" grpId="0"/>
      <p:bldP spid="12" grpId="0" animBg="1"/>
      <p:bldP spid="13" grpId="0" animBg="1"/>
      <p:bldP spid="14" grpId="0" animBg="1"/>
      <p:bldP spid="15" grpId="0" animBg="1"/>
      <p:bldP spid="16" grpId="0"/>
      <p:bldP spid="17" grpId="0" animBg="1"/>
      <p:bldP spid="18" grpId="0" animBg="1"/>
      <p:bldP spid="19" grpId="0" animBg="1"/>
      <p:bldP spid="20" grpId="0" animBg="1"/>
      <p:bldP spid="21" grpId="0"/>
      <p:bldP spid="26" grpId="0" animBg="1"/>
      <p:bldP spid="27" grpId="0" animBg="1"/>
      <p:bldP spid="28" grpId="0" animBg="1"/>
      <p:bldP spid="29" grpId="0" animBg="1"/>
      <p:bldP spid="30" grpId="0" animBg="1"/>
      <p:bldP spid="31" grpId="0" animBg="1"/>
      <p:bldP spid="32" grpId="0" animBg="1"/>
      <p:bldP spid="33" grpId="0" animBg="1"/>
      <p:bldP spid="34" grpId="0" animBg="1"/>
      <p:bldP spid="37" grpId="0" animBg="1"/>
      <p:bldP spid="38" grpId="0" animBg="1"/>
      <p:bldP spid="39" grpId="0" animBg="1"/>
      <p:bldP spid="40" grpId="0" animBg="1"/>
      <p:bldP spid="41" grpId="0" animBg="1"/>
      <p:bldP spid="42" grpId="0" animBg="1"/>
      <p:bldP spid="43" grpId="0" animBg="1"/>
      <p:bldP spid="44" grpId="0" animBg="1"/>
      <p:bldP spid="45" grpId="0" animBg="1"/>
      <p:bldP spid="48"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a:extLst>
              <a:ext uri="{FF2B5EF4-FFF2-40B4-BE49-F238E27FC236}">
                <a16:creationId xmlns:a16="http://schemas.microsoft.com/office/drawing/2014/main" id="{98EAAFC9-F4D7-5CD0-9575-5B8A236EB2C6}"/>
              </a:ext>
            </a:extLst>
          </p:cNvPr>
          <p:cNvSpPr>
            <a:spLocks noGrp="1"/>
          </p:cNvSpPr>
          <p:nvPr>
            <p:ph type="sldNum" sz="quarter" idx="10"/>
          </p:nvPr>
        </p:nvSpPr>
        <p:spPr/>
        <p:txBody>
          <a:bodyPr/>
          <a:lstStyle/>
          <a:p>
            <a:fld id="{A2F5001D-BD09-4631-A53E-81F46AAEFA5C}" type="slidenum">
              <a:rPr lang="fr-CA" smtClean="0"/>
              <a:pPr/>
              <a:t>26</a:t>
            </a:fld>
            <a:endParaRPr lang="fr-CA"/>
          </a:p>
        </p:txBody>
      </p:sp>
      <p:sp>
        <p:nvSpPr>
          <p:cNvPr id="3" name="Content Placeholder 2"/>
          <p:cNvSpPr>
            <a:spLocks noGrp="1"/>
          </p:cNvSpPr>
          <p:nvPr>
            <p:ph type="body" sz="quarter" idx="14"/>
          </p:nvPr>
        </p:nvSpPr>
        <p:spPr/>
        <p:txBody>
          <a:bodyPr/>
          <a:lstStyle/>
          <a:p>
            <a:endParaRPr lang="en-US" dirty="0"/>
          </a:p>
          <a:p>
            <a:pPr algn="ctr"/>
            <a:endParaRPr lang="en-US" dirty="0"/>
          </a:p>
        </p:txBody>
      </p:sp>
      <p:sp>
        <p:nvSpPr>
          <p:cNvPr id="5" name="Rectangle 4"/>
          <p:cNvSpPr/>
          <p:nvPr/>
        </p:nvSpPr>
        <p:spPr>
          <a:xfrm>
            <a:off x="1524000" y="2924945"/>
            <a:ext cx="9144000" cy="1384995"/>
          </a:xfrm>
          <a:prstGeom prst="rect">
            <a:avLst/>
          </a:prstGeom>
          <a:solidFill>
            <a:srgbClr val="070605"/>
          </a:solidFill>
        </p:spPr>
        <p:txBody>
          <a:bodyPr wrap="square">
            <a:spAutoFit/>
          </a:bodyPr>
          <a:lstStyle/>
          <a:p>
            <a:pPr algn="ctr" fontAlgn="base">
              <a:spcBef>
                <a:spcPct val="0"/>
              </a:spcBef>
              <a:spcAft>
                <a:spcPct val="0"/>
              </a:spcAft>
              <a:defRPr/>
            </a:pPr>
            <a:r>
              <a:rPr lang="fr-CA" sz="2800" b="1">
                <a:solidFill>
                  <a:srgbClr val="FFFFFF"/>
                </a:solidFill>
                <a:latin typeface="Roboto Medium" panose="02000000000000000000" pitchFamily="2" charset="0"/>
                <a:ea typeface="Roboto Medium" panose="02000000000000000000" pitchFamily="2" charset="0"/>
                <a:cs typeface="Roboto Medium" panose="02000000000000000000" pitchFamily="2" charset="0"/>
              </a:rPr>
              <a:t>« Dans l'histoire de l'humanité, personne n'a jamais lavé une voiture louée. »</a:t>
            </a:r>
          </a:p>
          <a:p>
            <a:pPr algn="r" fontAlgn="base">
              <a:spcBef>
                <a:spcPct val="0"/>
              </a:spcBef>
              <a:spcAft>
                <a:spcPct val="0"/>
              </a:spcAft>
              <a:defRPr/>
            </a:pPr>
            <a:r>
              <a:rPr lang="fr-CA" sz="2800" b="1">
                <a:solidFill>
                  <a:srgbClr val="FFFFFF"/>
                </a:solidFill>
                <a:latin typeface="Roboto Medium" panose="02000000000000000000" pitchFamily="2" charset="0"/>
                <a:ea typeface="Roboto Medium" panose="02000000000000000000" pitchFamily="2" charset="0"/>
                <a:cs typeface="Roboto Medium" panose="02000000000000000000" pitchFamily="2" charset="0"/>
              </a:rPr>
              <a:t>-Larry Summers</a:t>
            </a:r>
          </a:p>
        </p:txBody>
      </p:sp>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12025" y="5519846"/>
            <a:ext cx="860523" cy="302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4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90745-5E4F-4E29-A59A-82BD73768A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617637" cy="6870700"/>
          </a:xfrm>
          <a:prstGeom prst="rect">
            <a:avLst/>
          </a:prstGeom>
        </p:spPr>
      </p:pic>
      <p:sp>
        <p:nvSpPr>
          <p:cNvPr id="2" name="Slide Number Placeholder 1">
            <a:extLst>
              <a:ext uri="{FF2B5EF4-FFF2-40B4-BE49-F238E27FC236}">
                <a16:creationId xmlns:a16="http://schemas.microsoft.com/office/drawing/2014/main" id="{911054E3-6B00-4918-99B1-55DA8267ADB4}"/>
              </a:ext>
            </a:extLst>
          </p:cNvPr>
          <p:cNvSpPr>
            <a:spLocks noGrp="1"/>
          </p:cNvSpPr>
          <p:nvPr>
            <p:ph type="sldNum" sz="quarter" idx="10"/>
          </p:nvPr>
        </p:nvSpPr>
        <p:spPr/>
        <p:txBody>
          <a:bodyPr/>
          <a:lstStyle/>
          <a:p>
            <a:pPr fontAlgn="base">
              <a:spcBef>
                <a:spcPct val="0"/>
              </a:spcBef>
              <a:spcAft>
                <a:spcPct val="0"/>
              </a:spcAft>
              <a:defRPr/>
            </a:pPr>
            <a:fld id="{614AB0DD-8848-4A4F-8C12-3DF41477934B}" type="slidenum">
              <a:rPr lang="en-CA">
                <a:solidFill>
                  <a:srgbClr val="7C6A55"/>
                </a:solidFill>
                <a:latin typeface="Verdana"/>
                <a:ea typeface="ＭＳ Ｐゴシック" pitchFamily="34" charset="-128"/>
              </a:rPr>
              <a:pPr fontAlgn="base">
                <a:spcBef>
                  <a:spcPct val="0"/>
                </a:spcBef>
                <a:spcAft>
                  <a:spcPct val="0"/>
                </a:spcAft>
                <a:defRPr/>
              </a:pPr>
              <a:t>27</a:t>
            </a:fld>
            <a:endParaRPr lang="en-CA">
              <a:solidFill>
                <a:srgbClr val="7C6A55"/>
              </a:solidFill>
              <a:latin typeface="Verdana"/>
              <a:ea typeface="ＭＳ Ｐゴシック" pitchFamily="34" charset="-128"/>
            </a:endParaRPr>
          </a:p>
        </p:txBody>
      </p:sp>
    </p:spTree>
    <p:extLst>
      <p:ext uri="{BB962C8B-B14F-4D97-AF65-F5344CB8AC3E}">
        <p14:creationId xmlns:p14="http://schemas.microsoft.com/office/powerpoint/2010/main" val="311614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62114" y="1628801"/>
            <a:ext cx="886777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191626" y="2038375"/>
            <a:ext cx="10001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35189" y="2278087"/>
            <a:ext cx="9429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13">
            <a:extLst>
              <a:ext uri="{FF2B5EF4-FFF2-40B4-BE49-F238E27FC236}">
                <a16:creationId xmlns:a16="http://schemas.microsoft.com/office/drawing/2014/main" id="{5EDEFF46-D9FE-D09B-9EC1-CACC77F92B4D}"/>
              </a:ext>
            </a:extLst>
          </p:cNvPr>
          <p:cNvSpPr>
            <a:spLocks noGrp="1"/>
          </p:cNvSpPr>
          <p:nvPr>
            <p:ph type="sldNum" sz="quarter" idx="10"/>
          </p:nvPr>
        </p:nvSpPr>
        <p:spPr/>
        <p:txBody>
          <a:bodyPr/>
          <a:lstStyle/>
          <a:p>
            <a:fld id="{A2F5001D-BD09-4631-A53E-81F46AAEFA5C}" type="slidenum">
              <a:rPr lang="fr-CA" smtClean="0">
                <a:solidFill>
                  <a:srgbClr val="D3C8BE"/>
                </a:solidFill>
              </a:rPr>
              <a:pPr/>
              <a:t>28</a:t>
            </a:fld>
            <a:endParaRPr lang="fr-CA">
              <a:solidFill>
                <a:srgbClr val="D3C8BE"/>
              </a:solidFill>
            </a:endParaRPr>
          </a:p>
        </p:txBody>
      </p:sp>
      <p:sp>
        <p:nvSpPr>
          <p:cNvPr id="12" name="Text Placeholder 11">
            <a:extLst>
              <a:ext uri="{FF2B5EF4-FFF2-40B4-BE49-F238E27FC236}">
                <a16:creationId xmlns:a16="http://schemas.microsoft.com/office/drawing/2014/main" id="{5FB8E482-E79B-FFF5-63EA-FD4779645794}"/>
              </a:ext>
            </a:extLst>
          </p:cNvPr>
          <p:cNvSpPr>
            <a:spLocks noGrp="1"/>
          </p:cNvSpPr>
          <p:nvPr>
            <p:ph type="body" sz="quarter" idx="14"/>
          </p:nvPr>
        </p:nvSpPr>
        <p:spPr/>
        <p:txBody>
          <a:bodyPr/>
          <a:lstStyle/>
          <a:p>
            <a:r>
              <a:rPr lang="fr-CA" sz="2000" dirty="0">
                <a:solidFill>
                  <a:srgbClr val="F26531"/>
                </a:solidFill>
                <a:latin typeface="Roboto Medium" panose="02000000000000000000" pitchFamily="2" charset="0"/>
                <a:ea typeface="Roboto Medium" panose="02000000000000000000" pitchFamily="2" charset="0"/>
              </a:rPr>
              <a:t>Les personnes chargées de la mise en œuvre donnent leur avis sur le plan, le réalisme et la manière d'atteindre le point B </a:t>
            </a:r>
          </a:p>
          <a:p>
            <a:r>
              <a:rPr lang="fr-CA" sz="2400" dirty="0">
                <a:solidFill>
                  <a:srgbClr val="F26531"/>
                </a:solidFill>
                <a:latin typeface="Roboto Medium" panose="02000000000000000000" pitchFamily="2" charset="0"/>
                <a:ea typeface="Roboto Medium" panose="02000000000000000000" pitchFamily="2" charset="0"/>
              </a:rPr>
              <a:t>« </a:t>
            </a:r>
            <a:r>
              <a:rPr lang="fr-CA" sz="2400" dirty="0" err="1">
                <a:solidFill>
                  <a:srgbClr val="F26531"/>
                </a:solidFill>
                <a:latin typeface="Roboto Medium" panose="02000000000000000000" pitchFamily="2" charset="0"/>
                <a:ea typeface="Roboto Medium" panose="02000000000000000000" pitchFamily="2" charset="0"/>
              </a:rPr>
              <a:t>Catchball</a:t>
            </a:r>
            <a:r>
              <a:rPr lang="fr-CA" sz="2400" dirty="0">
                <a:solidFill>
                  <a:srgbClr val="F26531"/>
                </a:solidFill>
                <a:latin typeface="Roboto Medium" panose="02000000000000000000" pitchFamily="2" charset="0"/>
                <a:ea typeface="Roboto Medium" panose="02000000000000000000" pitchFamily="2" charset="0"/>
              </a:rPr>
              <a:t> »</a:t>
            </a:r>
          </a:p>
          <a:p>
            <a:endParaRPr lang="en-CA"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837624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FB99B8-B5DD-46BB-8A96-04A18338F2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3840" y="1010872"/>
            <a:ext cx="9764321" cy="4836256"/>
          </a:xfrm>
          <a:prstGeom prst="rect">
            <a:avLst/>
          </a:prstGeom>
        </p:spPr>
      </p:pic>
      <p:sp>
        <p:nvSpPr>
          <p:cNvPr id="4" name="Slide Number Placeholder 3">
            <a:extLst>
              <a:ext uri="{FF2B5EF4-FFF2-40B4-BE49-F238E27FC236}">
                <a16:creationId xmlns:a16="http://schemas.microsoft.com/office/drawing/2014/main" id="{FEB480D1-B8E3-BCE7-3F10-1467DEF981AB}"/>
              </a:ext>
            </a:extLst>
          </p:cNvPr>
          <p:cNvSpPr>
            <a:spLocks noGrp="1"/>
          </p:cNvSpPr>
          <p:nvPr>
            <p:ph type="sldNum" sz="quarter" idx="10"/>
          </p:nvPr>
        </p:nvSpPr>
        <p:spPr/>
        <p:txBody>
          <a:bodyPr/>
          <a:lstStyle/>
          <a:p>
            <a:fld id="{2239F8FD-FE00-4FA5-929B-49169E311E15}" type="slidenum">
              <a:rPr lang="en-CA" smtClean="0">
                <a:solidFill>
                  <a:srgbClr val="D3C8BE"/>
                </a:solidFill>
                <a:latin typeface="Roboto" panose="02000000000000000000" pitchFamily="2" charset="0"/>
                <a:ea typeface="Roboto" panose="02000000000000000000" pitchFamily="2" charset="0"/>
              </a:rPr>
              <a:t>29</a:t>
            </a:fld>
            <a:endParaRPr lang="en-CA">
              <a:solidFill>
                <a:srgbClr val="D3C8BE"/>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8184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F1CD6A-B0D9-45EE-6185-923DA677C616}"/>
              </a:ext>
            </a:extLst>
          </p:cNvPr>
          <p:cNvSpPr>
            <a:spLocks noGrp="1"/>
          </p:cNvSpPr>
          <p:nvPr>
            <p:ph type="body" sz="quarter" idx="14"/>
          </p:nvPr>
        </p:nvSpPr>
        <p:spPr/>
        <p:txBody>
          <a:bodyPr/>
          <a:lstStyle/>
          <a:p>
            <a:r>
              <a:rPr lang="fr-CA"/>
              <a:t>Objectifs d'apprentissage</a:t>
            </a:r>
          </a:p>
        </p:txBody>
      </p:sp>
      <p:sp>
        <p:nvSpPr>
          <p:cNvPr id="6" name="Text Placeholder 5">
            <a:extLst>
              <a:ext uri="{FF2B5EF4-FFF2-40B4-BE49-F238E27FC236}">
                <a16:creationId xmlns:a16="http://schemas.microsoft.com/office/drawing/2014/main" id="{5552444E-59D7-00A0-0F6D-5C0211EE59EE}"/>
              </a:ext>
            </a:extLst>
          </p:cNvPr>
          <p:cNvSpPr>
            <a:spLocks noGrp="1"/>
          </p:cNvSpPr>
          <p:nvPr>
            <p:ph type="body" sz="quarter" idx="15"/>
          </p:nvPr>
        </p:nvSpPr>
        <p:spPr/>
        <p:txBody>
          <a:bodyPr/>
          <a:lstStyle/>
          <a:p>
            <a:pPr marL="342900" indent="-342900">
              <a:buFont typeface="+mj-lt"/>
              <a:buAutoNum type="arabicPeriod"/>
            </a:pPr>
            <a:r>
              <a:rPr lang="fr-CA"/>
              <a:t>Quel est le coût d’un trop grand nombre de priorités? </a:t>
            </a:r>
          </a:p>
          <a:p>
            <a:pPr marL="342900" indent="-342900">
              <a:buFont typeface="+mj-lt"/>
              <a:buAutoNum type="arabicPeriod"/>
            </a:pPr>
            <a:r>
              <a:rPr lang="fr-CA"/>
              <a:t>Comment réduire le nombre de priorités?</a:t>
            </a:r>
          </a:p>
          <a:p>
            <a:pPr marL="342900" indent="-342900">
              <a:buFont typeface="+mj-lt"/>
              <a:buAutoNum type="arabicPeriod"/>
            </a:pPr>
            <a:r>
              <a:rPr lang="fr-CA"/>
              <a:t>Comment pouvons-nous mieux mettre en œuvre les priorités restantes?</a:t>
            </a:r>
          </a:p>
          <a:p>
            <a:pPr marL="342900" indent="-342900">
              <a:buFont typeface="+mj-lt"/>
              <a:buAutoNum type="arabicPeriod"/>
            </a:pPr>
            <a:r>
              <a:rPr lang="fr-CA"/>
              <a:t>Trois choses à essayer.</a:t>
            </a:r>
          </a:p>
        </p:txBody>
      </p:sp>
      <p:sp>
        <p:nvSpPr>
          <p:cNvPr id="2" name="Rectangle: Rounded Corners 1">
            <a:extLst>
              <a:ext uri="{FF2B5EF4-FFF2-40B4-BE49-F238E27FC236}">
                <a16:creationId xmlns:a16="http://schemas.microsoft.com/office/drawing/2014/main" id="{DA5B1141-AE15-F4F4-D764-22898F28250D}"/>
              </a:ext>
            </a:extLst>
          </p:cNvPr>
          <p:cNvSpPr/>
          <p:nvPr/>
        </p:nvSpPr>
        <p:spPr>
          <a:xfrm>
            <a:off x="884767" y="1761067"/>
            <a:ext cx="6112933" cy="491066"/>
          </a:xfrm>
          <a:prstGeom prst="round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C618E34-CC1B-E953-FE49-35D85F59C170}"/>
              </a:ext>
            </a:extLst>
          </p:cNvPr>
          <p:cNvSpPr>
            <a:spLocks noGrp="1"/>
          </p:cNvSpPr>
          <p:nvPr>
            <p:ph type="sldNum" sz="quarter" idx="10"/>
          </p:nvPr>
        </p:nvSpPr>
        <p:spPr/>
        <p:txBody>
          <a:bodyPr/>
          <a:lstStyle/>
          <a:p>
            <a:fld id="{887A9567-B06F-C940-B410-F4F3929FAE7F}" type="slidenum">
              <a:rPr lang="en-US" smtClean="0">
                <a:solidFill>
                  <a:srgbClr val="D3C8BE"/>
                </a:solidFill>
              </a:rPr>
              <a:pPr/>
              <a:t>3</a:t>
            </a:fld>
            <a:endParaRPr lang="en-US">
              <a:solidFill>
                <a:srgbClr val="D3C8BE"/>
              </a:solidFill>
            </a:endParaRPr>
          </a:p>
        </p:txBody>
      </p:sp>
    </p:spTree>
    <p:extLst>
      <p:ext uri="{BB962C8B-B14F-4D97-AF65-F5344CB8AC3E}">
        <p14:creationId xmlns:p14="http://schemas.microsoft.com/office/powerpoint/2010/main" val="1044843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rot="18042822">
            <a:off x="6653037" y="3526539"/>
            <a:ext cx="2238113" cy="338554"/>
          </a:xfrm>
          <a:prstGeom prst="rect">
            <a:avLst/>
          </a:prstGeom>
          <a:solidFill>
            <a:schemeClr val="bg1"/>
          </a:solidFill>
        </p:spPr>
        <p:txBody>
          <a:bodyPr wrap="none" rtlCol="0">
            <a:spAutoFit/>
          </a:bodyPr>
          <a:lstStyle/>
          <a:p>
            <a:pPr>
              <a:defRPr/>
            </a:pPr>
            <a:r>
              <a:rPr lang="fr-CA" sz="1600" b="1">
                <a:solidFill>
                  <a:srgbClr val="000000"/>
                </a:solidFill>
                <a:latin typeface="Roboto Medium" panose="02000000000000000000" pitchFamily="2" charset="0"/>
                <a:ea typeface="Roboto Medium" panose="02000000000000000000" pitchFamily="2" charset="0"/>
              </a:rPr>
              <a:t>Gestion stratégique</a:t>
            </a:r>
          </a:p>
        </p:txBody>
      </p:sp>
      <p:sp>
        <p:nvSpPr>
          <p:cNvPr id="25" name="TextBox 24"/>
          <p:cNvSpPr txBox="1"/>
          <p:nvPr/>
        </p:nvSpPr>
        <p:spPr>
          <a:xfrm rot="18042822">
            <a:off x="7540587" y="4500835"/>
            <a:ext cx="1515158" cy="338554"/>
          </a:xfrm>
          <a:prstGeom prst="rect">
            <a:avLst/>
          </a:prstGeom>
          <a:solidFill>
            <a:schemeClr val="bg1"/>
          </a:solidFill>
        </p:spPr>
        <p:txBody>
          <a:bodyPr wrap="none" rtlCol="0">
            <a:spAutoFit/>
          </a:bodyPr>
          <a:lstStyle/>
          <a:p>
            <a:pPr>
              <a:defRPr/>
            </a:pPr>
            <a:r>
              <a:rPr lang="fr-CA" sz="1600" b="1">
                <a:solidFill>
                  <a:srgbClr val="000000"/>
                </a:solidFill>
                <a:latin typeface="Roboto Medium" panose="02000000000000000000" pitchFamily="2" charset="0"/>
                <a:ea typeface="Roboto Medium" panose="02000000000000000000" pitchFamily="2" charset="0"/>
              </a:rPr>
              <a:t>Activités quotidiennes</a:t>
            </a:r>
          </a:p>
        </p:txBody>
      </p:sp>
      <p:sp>
        <p:nvSpPr>
          <p:cNvPr id="3" name="Text Placeholder 2">
            <a:extLst>
              <a:ext uri="{FF2B5EF4-FFF2-40B4-BE49-F238E27FC236}">
                <a16:creationId xmlns:a16="http://schemas.microsoft.com/office/drawing/2014/main" id="{6EAEB173-4E76-4244-31E8-B986D2907134}"/>
              </a:ext>
            </a:extLst>
          </p:cNvPr>
          <p:cNvSpPr>
            <a:spLocks noGrp="1"/>
          </p:cNvSpPr>
          <p:nvPr>
            <p:ph type="body" sz="quarter" idx="14"/>
          </p:nvPr>
        </p:nvSpPr>
        <p:spPr/>
        <p:txBody>
          <a:bodyPr/>
          <a:lstStyle/>
          <a:p>
            <a:r>
              <a:rPr lang="fr-CA" sz="2800">
                <a:solidFill>
                  <a:srgbClr val="000000"/>
                </a:solidFill>
                <a:latin typeface="Roboto Medium" panose="02000000000000000000" pitchFamily="2" charset="0"/>
                <a:ea typeface="Roboto Medium" panose="02000000000000000000" pitchFamily="2" charset="0"/>
              </a:rPr>
              <a:t>Planification stratégique traditionnelle ou Lean</a:t>
            </a:r>
          </a:p>
        </p:txBody>
      </p:sp>
      <p:sp>
        <p:nvSpPr>
          <p:cNvPr id="6" name="Triangle 5"/>
          <p:cNvSpPr/>
          <p:nvPr/>
        </p:nvSpPr>
        <p:spPr bwMode="auto">
          <a:xfrm>
            <a:off x="2207568" y="1916832"/>
            <a:ext cx="3240360" cy="4104456"/>
          </a:xfrm>
          <a:prstGeom prst="triangl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baseline="-25000">
              <a:solidFill>
                <a:srgbClr val="7C6A55"/>
              </a:solidFill>
              <a:latin typeface="Arial" charset="0"/>
              <a:ea typeface="Geneva" pitchFamily="-96" charset="-128"/>
            </a:endParaRPr>
          </a:p>
        </p:txBody>
      </p:sp>
      <p:sp>
        <p:nvSpPr>
          <p:cNvPr id="7" name="Triangle 6"/>
          <p:cNvSpPr/>
          <p:nvPr/>
        </p:nvSpPr>
        <p:spPr bwMode="auto">
          <a:xfrm>
            <a:off x="6528048" y="1916832"/>
            <a:ext cx="3240360" cy="4104456"/>
          </a:xfrm>
          <a:prstGeom prst="triangl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baseline="-25000" dirty="0">
              <a:solidFill>
                <a:srgbClr val="7C6A55"/>
              </a:solidFill>
              <a:latin typeface="Arial" charset="0"/>
              <a:ea typeface="Geneva" pitchFamily="-96" charset="-128"/>
            </a:endParaRPr>
          </a:p>
        </p:txBody>
      </p:sp>
      <p:cxnSp>
        <p:nvCxnSpPr>
          <p:cNvPr id="9" name="Straight Connector 8"/>
          <p:cNvCxnSpPr>
            <a:cxnSpLocks/>
          </p:cNvCxnSpPr>
          <p:nvPr/>
        </p:nvCxnSpPr>
        <p:spPr bwMode="auto">
          <a:xfrm flipH="1">
            <a:off x="3239475" y="3356992"/>
            <a:ext cx="1108350" cy="0"/>
          </a:xfrm>
          <a:prstGeom prst="line">
            <a:avLst/>
          </a:prstGeom>
          <a:solidFill>
            <a:schemeClr val="accent1"/>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cxnSpLocks/>
          </p:cNvCxnSpPr>
          <p:nvPr/>
        </p:nvCxnSpPr>
        <p:spPr bwMode="auto">
          <a:xfrm flipH="1">
            <a:off x="2639616" y="4823615"/>
            <a:ext cx="2308068" cy="0"/>
          </a:xfrm>
          <a:prstGeom prst="line">
            <a:avLst/>
          </a:prstGeom>
          <a:solidFill>
            <a:schemeClr val="accent1"/>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3281498" y="2942068"/>
            <a:ext cx="1034257" cy="369332"/>
          </a:xfrm>
          <a:prstGeom prst="rect">
            <a:avLst/>
          </a:prstGeom>
          <a:noFill/>
        </p:spPr>
        <p:txBody>
          <a:bodyPr wrap="none" rtlCol="0">
            <a:spAutoFit/>
          </a:bodyPr>
          <a:lstStyle/>
          <a:p>
            <a:pPr>
              <a:defRPr/>
            </a:pPr>
            <a:r>
              <a:rPr lang="fr-CA" b="1">
                <a:solidFill>
                  <a:srgbClr val="F26531"/>
                </a:solidFill>
                <a:latin typeface="Roboto Medium" panose="02000000000000000000" pitchFamily="2" charset="0"/>
                <a:ea typeface="Roboto Medium" panose="02000000000000000000" pitchFamily="2" charset="0"/>
              </a:rPr>
              <a:t>Stratégie</a:t>
            </a:r>
          </a:p>
        </p:txBody>
      </p:sp>
      <p:sp>
        <p:nvSpPr>
          <p:cNvPr id="13" name="TextBox 12"/>
          <p:cNvSpPr txBox="1"/>
          <p:nvPr/>
        </p:nvSpPr>
        <p:spPr>
          <a:xfrm>
            <a:off x="2855641" y="5373216"/>
            <a:ext cx="1680268" cy="369332"/>
          </a:xfrm>
          <a:prstGeom prst="rect">
            <a:avLst/>
          </a:prstGeom>
          <a:noFill/>
        </p:spPr>
        <p:txBody>
          <a:bodyPr wrap="none" rtlCol="0">
            <a:spAutoFit/>
          </a:bodyPr>
          <a:lstStyle/>
          <a:p>
            <a:pPr>
              <a:defRPr/>
            </a:pPr>
            <a:r>
              <a:rPr lang="fr-CA" b="1">
                <a:solidFill>
                  <a:srgbClr val="F26531"/>
                </a:solidFill>
                <a:latin typeface="Roboto Medium" panose="02000000000000000000" pitchFamily="2" charset="0"/>
                <a:ea typeface="Roboto Medium" panose="02000000000000000000" pitchFamily="2" charset="0"/>
              </a:rPr>
              <a:t>Activités quotidiennes</a:t>
            </a:r>
          </a:p>
        </p:txBody>
      </p:sp>
      <p:sp>
        <p:nvSpPr>
          <p:cNvPr id="14" name="TextBox 13"/>
          <p:cNvSpPr txBox="1"/>
          <p:nvPr/>
        </p:nvSpPr>
        <p:spPr>
          <a:xfrm>
            <a:off x="2329695" y="2588701"/>
            <a:ext cx="1024639" cy="523220"/>
          </a:xfrm>
          <a:prstGeom prst="rect">
            <a:avLst/>
          </a:prstGeom>
          <a:noFill/>
        </p:spPr>
        <p:txBody>
          <a:bodyPr wrap="none" rtlCol="0">
            <a:spAutoFit/>
          </a:bodyPr>
          <a:lstStyle/>
          <a:p>
            <a:pPr>
              <a:defRPr/>
            </a:pPr>
            <a:r>
              <a:rPr lang="fr-CA" sz="1400" dirty="0">
                <a:solidFill>
                  <a:sysClr val="windowText" lastClr="000000"/>
                </a:solidFill>
                <a:latin typeface="Roboto" panose="02000000000000000000" pitchFamily="2" charset="0"/>
                <a:ea typeface="Roboto" panose="02000000000000000000" pitchFamily="2" charset="0"/>
              </a:rPr>
              <a:t>Cadres </a:t>
            </a:r>
          </a:p>
          <a:p>
            <a:pPr>
              <a:defRPr/>
            </a:pPr>
            <a:r>
              <a:rPr lang="fr-CA" sz="1400" dirty="0">
                <a:solidFill>
                  <a:sysClr val="windowText" lastClr="000000"/>
                </a:solidFill>
                <a:latin typeface="Roboto" panose="02000000000000000000" pitchFamily="2" charset="0"/>
                <a:ea typeface="Roboto" panose="02000000000000000000" pitchFamily="2" charset="0"/>
              </a:rPr>
              <a:t>supérieurs</a:t>
            </a:r>
          </a:p>
        </p:txBody>
      </p:sp>
      <p:sp>
        <p:nvSpPr>
          <p:cNvPr id="15" name="TextBox 14"/>
          <p:cNvSpPr txBox="1"/>
          <p:nvPr/>
        </p:nvSpPr>
        <p:spPr>
          <a:xfrm>
            <a:off x="1507067" y="3841304"/>
            <a:ext cx="1409471" cy="307777"/>
          </a:xfrm>
          <a:prstGeom prst="rect">
            <a:avLst/>
          </a:prstGeom>
          <a:noFill/>
        </p:spPr>
        <p:txBody>
          <a:bodyPr wrap="square" rtlCol="0">
            <a:spAutoFit/>
          </a:bodyPr>
          <a:lstStyle/>
          <a:p>
            <a:pPr>
              <a:defRPr/>
            </a:pPr>
            <a:r>
              <a:rPr lang="fr-CA" sz="1400" dirty="0">
                <a:solidFill>
                  <a:sysClr val="windowText" lastClr="000000"/>
                </a:solidFill>
                <a:latin typeface="Roboto" panose="02000000000000000000" pitchFamily="2" charset="0"/>
                <a:ea typeface="Roboto" panose="02000000000000000000" pitchFamily="2" charset="0"/>
              </a:rPr>
              <a:t>Gestionnaires</a:t>
            </a:r>
          </a:p>
        </p:txBody>
      </p:sp>
      <p:sp>
        <p:nvSpPr>
          <p:cNvPr id="16" name="TextBox 15"/>
          <p:cNvSpPr txBox="1"/>
          <p:nvPr/>
        </p:nvSpPr>
        <p:spPr>
          <a:xfrm>
            <a:off x="1415452" y="4938624"/>
            <a:ext cx="1011208" cy="523220"/>
          </a:xfrm>
          <a:prstGeom prst="rect">
            <a:avLst/>
          </a:prstGeom>
          <a:noFill/>
        </p:spPr>
        <p:txBody>
          <a:bodyPr wrap="square" rtlCol="0">
            <a:spAutoFit/>
          </a:bodyPr>
          <a:lstStyle/>
          <a:p>
            <a:pPr>
              <a:defRPr/>
            </a:pPr>
            <a:r>
              <a:rPr lang="fr-CA" sz="1400" dirty="0">
                <a:solidFill>
                  <a:sysClr val="windowText" lastClr="000000"/>
                </a:solidFill>
                <a:latin typeface="Roboto" panose="02000000000000000000" pitchFamily="2" charset="0"/>
                <a:ea typeface="Roboto" panose="02000000000000000000" pitchFamily="2" charset="0"/>
              </a:rPr>
              <a:t>Premières </a:t>
            </a:r>
          </a:p>
          <a:p>
            <a:pPr>
              <a:defRPr/>
            </a:pPr>
            <a:r>
              <a:rPr lang="fr-CA" sz="1400" dirty="0">
                <a:solidFill>
                  <a:sysClr val="windowText" lastClr="000000"/>
                </a:solidFill>
                <a:latin typeface="Roboto" panose="02000000000000000000" pitchFamily="2" charset="0"/>
                <a:ea typeface="Roboto" panose="02000000000000000000" pitchFamily="2" charset="0"/>
              </a:rPr>
              <a:t>lignes</a:t>
            </a:r>
          </a:p>
        </p:txBody>
      </p:sp>
      <p:cxnSp>
        <p:nvCxnSpPr>
          <p:cNvPr id="17" name="Straight Connector 16"/>
          <p:cNvCxnSpPr>
            <a:cxnSpLocks/>
          </p:cNvCxnSpPr>
          <p:nvPr/>
        </p:nvCxnSpPr>
        <p:spPr bwMode="auto">
          <a:xfrm flipH="1">
            <a:off x="7600310" y="3356992"/>
            <a:ext cx="1121932" cy="0"/>
          </a:xfrm>
          <a:prstGeom prst="line">
            <a:avLst/>
          </a:prstGeom>
          <a:solidFill>
            <a:schemeClr val="accent1"/>
          </a:solidFill>
          <a:ln w="285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cxnSpLocks/>
          </p:cNvCxnSpPr>
          <p:nvPr/>
        </p:nvCxnSpPr>
        <p:spPr bwMode="auto">
          <a:xfrm flipH="1">
            <a:off x="7008769" y="4802932"/>
            <a:ext cx="2266366" cy="0"/>
          </a:xfrm>
          <a:prstGeom prst="line">
            <a:avLst/>
          </a:prstGeom>
          <a:solidFill>
            <a:schemeClr val="accent1"/>
          </a:solidFill>
          <a:ln w="285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9622747" y="4938624"/>
            <a:ext cx="651140" cy="523220"/>
          </a:xfrm>
          <a:prstGeom prst="rect">
            <a:avLst/>
          </a:prstGeom>
          <a:noFill/>
        </p:spPr>
        <p:txBody>
          <a:bodyPr wrap="none" rtlCol="0">
            <a:spAutoFit/>
          </a:bodyPr>
          <a:lstStyle/>
          <a:p>
            <a:pPr>
              <a:defRPr/>
            </a:pPr>
            <a:r>
              <a:rPr lang="fr-CA" sz="1400">
                <a:solidFill>
                  <a:sysClr val="windowText" lastClr="000000"/>
                </a:solidFill>
                <a:latin typeface="Roboto" panose="02000000000000000000" pitchFamily="2" charset="0"/>
                <a:ea typeface="Roboto" panose="02000000000000000000" pitchFamily="2" charset="0"/>
              </a:rPr>
              <a:t>Premières </a:t>
            </a:r>
          </a:p>
          <a:p>
            <a:pPr>
              <a:defRPr/>
            </a:pPr>
            <a:r>
              <a:rPr lang="fr-CA" sz="1400">
                <a:solidFill>
                  <a:sysClr val="windowText" lastClr="000000"/>
                </a:solidFill>
                <a:latin typeface="Roboto" panose="02000000000000000000" pitchFamily="2" charset="0"/>
                <a:ea typeface="Roboto" panose="02000000000000000000" pitchFamily="2" charset="0"/>
              </a:rPr>
              <a:t>lignes</a:t>
            </a:r>
          </a:p>
        </p:txBody>
      </p:sp>
      <p:sp>
        <p:nvSpPr>
          <p:cNvPr id="20" name="TextBox 19"/>
          <p:cNvSpPr txBox="1"/>
          <p:nvPr/>
        </p:nvSpPr>
        <p:spPr>
          <a:xfrm>
            <a:off x="9055110" y="3841304"/>
            <a:ext cx="979755" cy="307777"/>
          </a:xfrm>
          <a:prstGeom prst="rect">
            <a:avLst/>
          </a:prstGeom>
          <a:noFill/>
        </p:spPr>
        <p:txBody>
          <a:bodyPr wrap="none" rtlCol="0">
            <a:spAutoFit/>
          </a:bodyPr>
          <a:lstStyle/>
          <a:p>
            <a:pPr>
              <a:defRPr/>
            </a:pPr>
            <a:r>
              <a:rPr lang="fr-CA" sz="1400">
                <a:solidFill>
                  <a:sysClr val="windowText" lastClr="000000"/>
                </a:solidFill>
                <a:latin typeface="Roboto" panose="02000000000000000000" pitchFamily="2" charset="0"/>
                <a:ea typeface="Roboto" panose="02000000000000000000" pitchFamily="2" charset="0"/>
              </a:rPr>
              <a:t>Gestionnaires</a:t>
            </a:r>
          </a:p>
        </p:txBody>
      </p:sp>
      <p:sp>
        <p:nvSpPr>
          <p:cNvPr id="21" name="TextBox 20"/>
          <p:cNvSpPr txBox="1"/>
          <p:nvPr/>
        </p:nvSpPr>
        <p:spPr>
          <a:xfrm>
            <a:off x="8529165" y="2588960"/>
            <a:ext cx="1051891" cy="307777"/>
          </a:xfrm>
          <a:prstGeom prst="rect">
            <a:avLst/>
          </a:prstGeom>
          <a:noFill/>
        </p:spPr>
        <p:txBody>
          <a:bodyPr wrap="none" rtlCol="0">
            <a:spAutoFit/>
          </a:bodyPr>
          <a:lstStyle/>
          <a:p>
            <a:pPr>
              <a:defRPr/>
            </a:pPr>
            <a:r>
              <a:rPr lang="fr-CA" sz="1400">
                <a:solidFill>
                  <a:sysClr val="windowText" lastClr="000000"/>
                </a:solidFill>
                <a:latin typeface="Roboto" panose="02000000000000000000" pitchFamily="2" charset="0"/>
                <a:ea typeface="Roboto" panose="02000000000000000000" pitchFamily="2" charset="0"/>
              </a:rPr>
              <a:t>Cadres sup.</a:t>
            </a:r>
          </a:p>
        </p:txBody>
      </p:sp>
      <p:cxnSp>
        <p:nvCxnSpPr>
          <p:cNvPr id="23" name="Straight Connector 22"/>
          <p:cNvCxnSpPr>
            <a:stCxn id="7" idx="2"/>
          </p:cNvCxnSpPr>
          <p:nvPr/>
        </p:nvCxnSpPr>
        <p:spPr bwMode="auto">
          <a:xfrm flipV="1">
            <a:off x="6528048" y="2987660"/>
            <a:ext cx="2052248" cy="3033628"/>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8311330" y="6217465"/>
            <a:ext cx="1460656" cy="276999"/>
          </a:xfrm>
          <a:prstGeom prst="rect">
            <a:avLst/>
          </a:prstGeom>
          <a:noFill/>
        </p:spPr>
        <p:txBody>
          <a:bodyPr wrap="none" rtlCol="0">
            <a:spAutoFit/>
          </a:bodyPr>
          <a:lstStyle/>
          <a:p>
            <a:pPr>
              <a:defRPr/>
            </a:pPr>
            <a:r>
              <a:rPr lang="fr-CA" sz="1200" b="1">
                <a:solidFill>
                  <a:sysClr val="windowText" lastClr="000000"/>
                </a:solidFill>
                <a:latin typeface="Roboto Medium" panose="02000000000000000000" pitchFamily="2" charset="0"/>
                <a:ea typeface="Roboto Medium" panose="02000000000000000000" pitchFamily="2" charset="0"/>
              </a:rPr>
              <a:t>Source :  Kesterson</a:t>
            </a:r>
          </a:p>
        </p:txBody>
      </p:sp>
      <p:sp>
        <p:nvSpPr>
          <p:cNvPr id="30" name="Rectangle 29">
            <a:extLst>
              <a:ext uri="{FF2B5EF4-FFF2-40B4-BE49-F238E27FC236}">
                <a16:creationId xmlns:a16="http://schemas.microsoft.com/office/drawing/2014/main" id="{9D15E29E-7F03-42F1-BEDF-27122EB986A6}"/>
              </a:ext>
            </a:extLst>
          </p:cNvPr>
          <p:cNvSpPr/>
          <p:nvPr/>
        </p:nvSpPr>
        <p:spPr bwMode="auto">
          <a:xfrm>
            <a:off x="6521858" y="2268167"/>
            <a:ext cx="1107997" cy="672206"/>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fr-CA" sz="1600" b="1" baseline="-25000" dirty="0">
                <a:solidFill>
                  <a:srgbClr val="000000"/>
                </a:solidFill>
                <a:latin typeface="Roboto Medium" panose="02000000000000000000" pitchFamily="2" charset="0"/>
                <a:ea typeface="Roboto Medium" panose="02000000000000000000" pitchFamily="2" charset="0"/>
              </a:rPr>
              <a:t>Tableau de visibilité</a:t>
            </a:r>
          </a:p>
          <a:p>
            <a:pPr algn="ctr" eaLnBrk="0" fontAlgn="base" hangingPunct="0">
              <a:spcBef>
                <a:spcPct val="0"/>
              </a:spcBef>
              <a:spcAft>
                <a:spcPct val="0"/>
              </a:spcAft>
              <a:defRPr/>
            </a:pPr>
            <a:r>
              <a:rPr lang="fr-CA" sz="1600" b="1" baseline="-25000" dirty="0">
                <a:solidFill>
                  <a:srgbClr val="000000"/>
                </a:solidFill>
                <a:latin typeface="Roboto Medium" panose="02000000000000000000" pitchFamily="2" charset="0"/>
                <a:ea typeface="Roboto Medium" panose="02000000000000000000" pitchFamily="2" charset="0"/>
              </a:rPr>
              <a:t>Cadres sup.</a:t>
            </a:r>
          </a:p>
        </p:txBody>
      </p:sp>
      <p:sp>
        <p:nvSpPr>
          <p:cNvPr id="31" name="Rectangle 30">
            <a:extLst>
              <a:ext uri="{FF2B5EF4-FFF2-40B4-BE49-F238E27FC236}">
                <a16:creationId xmlns:a16="http://schemas.microsoft.com/office/drawing/2014/main" id="{8D443FB5-47AE-494A-ADAE-8F18731200B6}"/>
              </a:ext>
            </a:extLst>
          </p:cNvPr>
          <p:cNvSpPr/>
          <p:nvPr/>
        </p:nvSpPr>
        <p:spPr bwMode="auto">
          <a:xfrm>
            <a:off x="5922743" y="3559640"/>
            <a:ext cx="1091748" cy="679579"/>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fr-CA" sz="1600" b="1" baseline="-25000" dirty="0">
                <a:solidFill>
                  <a:srgbClr val="000000"/>
                </a:solidFill>
                <a:latin typeface="Roboto Medium" panose="02000000000000000000" pitchFamily="2" charset="0"/>
                <a:ea typeface="Roboto Medium" panose="02000000000000000000" pitchFamily="2" charset="0"/>
              </a:rPr>
              <a:t>Tableau de visibilité</a:t>
            </a:r>
          </a:p>
          <a:p>
            <a:pPr algn="ctr" eaLnBrk="0" fontAlgn="base" hangingPunct="0">
              <a:spcBef>
                <a:spcPct val="0"/>
              </a:spcBef>
              <a:spcAft>
                <a:spcPct val="0"/>
              </a:spcAft>
              <a:defRPr/>
            </a:pPr>
            <a:r>
              <a:rPr lang="fr-CA" sz="1600" b="1" baseline="-25000" dirty="0">
                <a:solidFill>
                  <a:srgbClr val="000000"/>
                </a:solidFill>
                <a:latin typeface="Roboto Medium" panose="02000000000000000000" pitchFamily="2" charset="0"/>
                <a:ea typeface="Roboto Medium" panose="02000000000000000000" pitchFamily="2" charset="0"/>
              </a:rPr>
              <a:t>Direction</a:t>
            </a:r>
          </a:p>
        </p:txBody>
      </p:sp>
      <p:sp>
        <p:nvSpPr>
          <p:cNvPr id="32" name="Rectangle 31">
            <a:extLst>
              <a:ext uri="{FF2B5EF4-FFF2-40B4-BE49-F238E27FC236}">
                <a16:creationId xmlns:a16="http://schemas.microsoft.com/office/drawing/2014/main" id="{758040AD-300F-47DB-8D0E-22E28AF60CFD}"/>
              </a:ext>
            </a:extLst>
          </p:cNvPr>
          <p:cNvSpPr/>
          <p:nvPr/>
        </p:nvSpPr>
        <p:spPr bwMode="auto">
          <a:xfrm>
            <a:off x="5502540" y="4905712"/>
            <a:ext cx="1064929" cy="808669"/>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fr-CA" sz="1600" b="1" baseline="-25000" dirty="0">
                <a:solidFill>
                  <a:srgbClr val="000000"/>
                </a:solidFill>
                <a:latin typeface="Roboto Medium" panose="02000000000000000000" pitchFamily="2" charset="0"/>
                <a:ea typeface="Roboto Medium" panose="02000000000000000000" pitchFamily="2" charset="0"/>
              </a:rPr>
              <a:t>Tableau de visibilité Premières lignes</a:t>
            </a:r>
          </a:p>
        </p:txBody>
      </p:sp>
      <p:sp>
        <p:nvSpPr>
          <p:cNvPr id="10" name="Slide Number Placeholder 9">
            <a:extLst>
              <a:ext uri="{FF2B5EF4-FFF2-40B4-BE49-F238E27FC236}">
                <a16:creationId xmlns:a16="http://schemas.microsoft.com/office/drawing/2014/main" id="{ED33E80A-D833-5318-3E37-B96B975E8A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A9567-B06F-C940-B410-F4F3929FAE7F}" type="slidenum">
              <a:rPr kumimoji="0" lang="en-US" sz="1200" b="0" i="0" u="none" strike="noStrike" kern="1200" cap="none" spc="0" normalizeH="0" baseline="0" noProof="0" smtClean="0">
                <a:ln>
                  <a:noFill/>
                </a:ln>
                <a:solidFill>
                  <a:srgbClr val="D3C8BE"/>
                </a:solidFill>
                <a:effectLst/>
                <a:uLnTx/>
                <a:uFillTx/>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D3C8BE"/>
              </a:solidFill>
              <a:effectLst/>
              <a:uLnTx/>
              <a:uFillTx/>
              <a:cs typeface="Arial" panose="020B0604020202020204" pitchFamily="34" charset="0"/>
            </a:endParaRPr>
          </a:p>
        </p:txBody>
      </p:sp>
    </p:spTree>
    <p:extLst>
      <p:ext uri="{BB962C8B-B14F-4D97-AF65-F5344CB8AC3E}">
        <p14:creationId xmlns:p14="http://schemas.microsoft.com/office/powerpoint/2010/main" val="11762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6" grpId="0" animBg="1"/>
      <p:bldP spid="7" grpId="0" animBg="1"/>
      <p:bldP spid="12" grpId="0"/>
      <p:bldP spid="13" grpId="0"/>
      <p:bldP spid="14" grpId="0"/>
      <p:bldP spid="15" grpId="0"/>
      <p:bldP spid="16" grpId="0"/>
      <p:bldP spid="19" grpId="0"/>
      <p:bldP spid="20" grpId="0"/>
      <p:bldP spid="21" grpId="0"/>
      <p:bldP spid="30" grpId="0" animBg="1"/>
      <p:bldP spid="31"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A6C031-C707-4C9D-B042-566D3E74D0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0025" y="857250"/>
            <a:ext cx="9111950" cy="5143500"/>
          </a:xfrm>
          <a:prstGeom prst="rect">
            <a:avLst/>
          </a:prstGeom>
        </p:spPr>
      </p:pic>
      <p:sp>
        <p:nvSpPr>
          <p:cNvPr id="5" name="Slide Number Placeholder 4">
            <a:extLst>
              <a:ext uri="{FF2B5EF4-FFF2-40B4-BE49-F238E27FC236}">
                <a16:creationId xmlns:a16="http://schemas.microsoft.com/office/drawing/2014/main" id="{542E23E8-1776-1D2D-EA37-2069BFDCAA92}"/>
              </a:ext>
            </a:extLst>
          </p:cNvPr>
          <p:cNvSpPr>
            <a:spLocks noGrp="1"/>
          </p:cNvSpPr>
          <p:nvPr>
            <p:ph type="sldNum" sz="quarter" idx="10"/>
          </p:nvPr>
        </p:nvSpPr>
        <p:spPr/>
        <p:txBody>
          <a:bodyPr/>
          <a:lstStyle/>
          <a:p>
            <a:fld id="{2239F8FD-FE00-4FA5-929B-49169E311E15}" type="slidenum">
              <a:rPr lang="en-CA" smtClean="0">
                <a:latin typeface="Roboto" panose="02000000000000000000" pitchFamily="2" charset="0"/>
                <a:ea typeface="Roboto" panose="02000000000000000000" pitchFamily="2" charset="0"/>
              </a:rPr>
              <a:t>31</a:t>
            </a:fld>
            <a:endParaRPr lang="en-CA">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F0D60F35-2588-6DFA-68AE-5B9B8D316435}"/>
              </a:ext>
            </a:extLst>
          </p:cNvPr>
          <p:cNvSpPr txBox="1"/>
          <p:nvPr/>
        </p:nvSpPr>
        <p:spPr>
          <a:xfrm>
            <a:off x="2714530" y="2743200"/>
            <a:ext cx="6762939" cy="1938992"/>
          </a:xfrm>
          <a:prstGeom prst="rect">
            <a:avLst/>
          </a:prstGeom>
          <a:solidFill>
            <a:schemeClr val="bg1"/>
          </a:solidFill>
        </p:spPr>
        <p:txBody>
          <a:bodyPr wrap="square" rtlCol="0">
            <a:spAutoFit/>
          </a:bodyPr>
          <a:lstStyle/>
          <a:p>
            <a:pPr algn="ctr"/>
            <a:r>
              <a:rPr lang="en-CA" sz="6000" b="1" dirty="0"/>
              <a:t>Bienvenue à la salle </a:t>
            </a:r>
            <a:r>
              <a:rPr lang="en-CA" sz="6000" b="1" dirty="0" err="1"/>
              <a:t>stratégique</a:t>
            </a:r>
            <a:endParaRPr lang="en-CA" sz="6000" b="1" dirty="0"/>
          </a:p>
        </p:txBody>
      </p:sp>
    </p:spTree>
    <p:extLst>
      <p:ext uri="{BB962C8B-B14F-4D97-AF65-F5344CB8AC3E}">
        <p14:creationId xmlns:p14="http://schemas.microsoft.com/office/powerpoint/2010/main" val="354513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4826" y="1903413"/>
            <a:ext cx="8653463"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004" name="TextBox 1"/>
          <p:cNvSpPr txBox="1">
            <a:spLocks noChangeArrowheads="1"/>
          </p:cNvSpPr>
          <p:nvPr/>
        </p:nvSpPr>
        <p:spPr bwMode="auto">
          <a:xfrm>
            <a:off x="2062162" y="5954712"/>
            <a:ext cx="7920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3200">
                <a:solidFill>
                  <a:srgbClr val="7C6A55"/>
                </a:solidFill>
                <a:latin typeface="Verdana" pitchFamily="34" charset="0"/>
                <a:ea typeface="Geneva"/>
                <a:cs typeface="Geneva"/>
              </a:defRPr>
            </a:lvl1pPr>
            <a:lvl2pPr marL="742950" indent="-285750" eaLnBrk="0" hangingPunct="0">
              <a:spcBef>
                <a:spcPct val="20000"/>
              </a:spcBef>
              <a:buChar char="–"/>
              <a:defRPr sz="2800">
                <a:solidFill>
                  <a:srgbClr val="7C6A55"/>
                </a:solidFill>
                <a:latin typeface="Verdana" pitchFamily="34" charset="0"/>
                <a:ea typeface="Geneva"/>
                <a:cs typeface="Geneva"/>
              </a:defRPr>
            </a:lvl2pPr>
            <a:lvl3pPr marL="1143000" indent="-228600" eaLnBrk="0" hangingPunct="0">
              <a:spcBef>
                <a:spcPct val="20000"/>
              </a:spcBef>
              <a:buChar char="•"/>
              <a:defRPr sz="2400">
                <a:solidFill>
                  <a:srgbClr val="7C6A55"/>
                </a:solidFill>
                <a:latin typeface="Verdana" pitchFamily="34" charset="0"/>
                <a:ea typeface="Geneva"/>
                <a:cs typeface="Geneva"/>
              </a:defRPr>
            </a:lvl3pPr>
            <a:lvl4pPr marL="1600200" indent="-228600" eaLnBrk="0" hangingPunct="0">
              <a:spcBef>
                <a:spcPct val="20000"/>
              </a:spcBef>
              <a:buChar char="–"/>
              <a:defRPr sz="2000">
                <a:solidFill>
                  <a:srgbClr val="7C6A55"/>
                </a:solidFill>
                <a:latin typeface="Verdana" pitchFamily="34" charset="0"/>
                <a:ea typeface="Geneva"/>
                <a:cs typeface="Geneva"/>
              </a:defRPr>
            </a:lvl4pPr>
            <a:lvl5pPr marL="2057400" indent="-228600" eaLnBrk="0" hangingPunct="0">
              <a:spcBef>
                <a:spcPct val="20000"/>
              </a:spcBef>
              <a:buChar char="»"/>
              <a:defRPr sz="2000">
                <a:solidFill>
                  <a:srgbClr val="7C6A55"/>
                </a:solidFill>
                <a:latin typeface="Verdana" pitchFamily="34" charset="0"/>
                <a:ea typeface="Geneva"/>
                <a:cs typeface="Geneva"/>
              </a:defRPr>
            </a:lvl5pPr>
            <a:lvl6pPr marL="2514600" indent="-228600" eaLnBrk="0" fontAlgn="base" hangingPunct="0">
              <a:spcBef>
                <a:spcPct val="20000"/>
              </a:spcBef>
              <a:spcAft>
                <a:spcPct val="0"/>
              </a:spcAft>
              <a:buChar char="»"/>
              <a:defRPr sz="2000">
                <a:solidFill>
                  <a:srgbClr val="7C6A55"/>
                </a:solidFill>
                <a:latin typeface="Verdana" pitchFamily="34" charset="0"/>
                <a:ea typeface="Geneva"/>
                <a:cs typeface="Geneva"/>
              </a:defRPr>
            </a:lvl6pPr>
            <a:lvl7pPr marL="2971800" indent="-228600" eaLnBrk="0" fontAlgn="base" hangingPunct="0">
              <a:spcBef>
                <a:spcPct val="20000"/>
              </a:spcBef>
              <a:spcAft>
                <a:spcPct val="0"/>
              </a:spcAft>
              <a:buChar char="»"/>
              <a:defRPr sz="2000">
                <a:solidFill>
                  <a:srgbClr val="7C6A55"/>
                </a:solidFill>
                <a:latin typeface="Verdana" pitchFamily="34" charset="0"/>
                <a:ea typeface="Geneva"/>
                <a:cs typeface="Geneva"/>
              </a:defRPr>
            </a:lvl7pPr>
            <a:lvl8pPr marL="3429000" indent="-228600" eaLnBrk="0" fontAlgn="base" hangingPunct="0">
              <a:spcBef>
                <a:spcPct val="20000"/>
              </a:spcBef>
              <a:spcAft>
                <a:spcPct val="0"/>
              </a:spcAft>
              <a:buChar char="»"/>
              <a:defRPr sz="2000">
                <a:solidFill>
                  <a:srgbClr val="7C6A55"/>
                </a:solidFill>
                <a:latin typeface="Verdana" pitchFamily="34" charset="0"/>
                <a:ea typeface="Geneva"/>
                <a:cs typeface="Geneva"/>
              </a:defRPr>
            </a:lvl8pPr>
            <a:lvl9pPr marL="3886200" indent="-228600" eaLnBrk="0" fontAlgn="base" hangingPunct="0">
              <a:spcBef>
                <a:spcPct val="20000"/>
              </a:spcBef>
              <a:spcAft>
                <a:spcPct val="0"/>
              </a:spcAft>
              <a:buChar char="»"/>
              <a:defRPr sz="2000">
                <a:solidFill>
                  <a:srgbClr val="7C6A55"/>
                </a:solidFill>
                <a:latin typeface="Verdana" pitchFamily="34" charset="0"/>
                <a:ea typeface="Geneva"/>
                <a:cs typeface="Geneva"/>
              </a:defRPr>
            </a:lvl9pPr>
          </a:lstStyle>
          <a:p>
            <a:pPr algn="r" fontAlgn="base">
              <a:spcBef>
                <a:spcPct val="0"/>
              </a:spcBef>
              <a:spcAft>
                <a:spcPct val="0"/>
              </a:spcAft>
            </a:pPr>
            <a:r>
              <a:rPr lang="fr-CA" sz="18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Ministère de l’éducation du Saskatchewan - SM, SMA et DG</a:t>
            </a:r>
          </a:p>
        </p:txBody>
      </p:sp>
      <p:sp>
        <p:nvSpPr>
          <p:cNvPr id="128005" name="Rectangle 2"/>
          <p:cNvSpPr>
            <a:spLocks noChangeArrowheads="1"/>
          </p:cNvSpPr>
          <p:nvPr/>
        </p:nvSpPr>
        <p:spPr bwMode="auto">
          <a:xfrm>
            <a:off x="1835150" y="4797425"/>
            <a:ext cx="3468688" cy="935038"/>
          </a:xfrm>
          <a:prstGeom prst="rect">
            <a:avLst/>
          </a:prstGeom>
          <a:solidFill>
            <a:schemeClr val="bg1"/>
          </a:solidFill>
          <a:ln w="9525" algn="ctr">
            <a:solidFill>
              <a:schemeClr val="bg1"/>
            </a:solidFill>
            <a:round/>
            <a:headEnd/>
            <a:tailEnd/>
          </a:ln>
        </p:spPr>
        <p:txBody>
          <a:bodyPr/>
          <a:lstStyle>
            <a:lvl1pPr eaLnBrk="0" hangingPunct="0">
              <a:spcBef>
                <a:spcPct val="20000"/>
              </a:spcBef>
              <a:defRPr sz="3200">
                <a:solidFill>
                  <a:srgbClr val="7C6A55"/>
                </a:solidFill>
                <a:latin typeface="Verdana" pitchFamily="34" charset="0"/>
                <a:ea typeface="Geneva"/>
                <a:cs typeface="Geneva"/>
              </a:defRPr>
            </a:lvl1pPr>
            <a:lvl2pPr marL="742950" indent="-285750" eaLnBrk="0" hangingPunct="0">
              <a:spcBef>
                <a:spcPct val="20000"/>
              </a:spcBef>
              <a:buChar char="–"/>
              <a:defRPr sz="2800">
                <a:solidFill>
                  <a:srgbClr val="7C6A55"/>
                </a:solidFill>
                <a:latin typeface="Verdana" pitchFamily="34" charset="0"/>
                <a:ea typeface="Geneva"/>
                <a:cs typeface="Geneva"/>
              </a:defRPr>
            </a:lvl2pPr>
            <a:lvl3pPr marL="1143000" indent="-228600" eaLnBrk="0" hangingPunct="0">
              <a:spcBef>
                <a:spcPct val="20000"/>
              </a:spcBef>
              <a:buChar char="•"/>
              <a:defRPr sz="2400">
                <a:solidFill>
                  <a:srgbClr val="7C6A55"/>
                </a:solidFill>
                <a:latin typeface="Verdana" pitchFamily="34" charset="0"/>
                <a:ea typeface="Geneva"/>
                <a:cs typeface="Geneva"/>
              </a:defRPr>
            </a:lvl3pPr>
            <a:lvl4pPr marL="1600200" indent="-228600" eaLnBrk="0" hangingPunct="0">
              <a:spcBef>
                <a:spcPct val="20000"/>
              </a:spcBef>
              <a:buChar char="–"/>
              <a:defRPr sz="2000">
                <a:solidFill>
                  <a:srgbClr val="7C6A55"/>
                </a:solidFill>
                <a:latin typeface="Verdana" pitchFamily="34" charset="0"/>
                <a:ea typeface="Geneva"/>
                <a:cs typeface="Geneva"/>
              </a:defRPr>
            </a:lvl4pPr>
            <a:lvl5pPr marL="2057400" indent="-228600" eaLnBrk="0" hangingPunct="0">
              <a:spcBef>
                <a:spcPct val="20000"/>
              </a:spcBef>
              <a:buChar char="»"/>
              <a:defRPr sz="2000">
                <a:solidFill>
                  <a:srgbClr val="7C6A55"/>
                </a:solidFill>
                <a:latin typeface="Verdana" pitchFamily="34" charset="0"/>
                <a:ea typeface="Geneva"/>
                <a:cs typeface="Geneva"/>
              </a:defRPr>
            </a:lvl5pPr>
            <a:lvl6pPr marL="2514600" indent="-228600" eaLnBrk="0" fontAlgn="base" hangingPunct="0">
              <a:spcBef>
                <a:spcPct val="20000"/>
              </a:spcBef>
              <a:spcAft>
                <a:spcPct val="0"/>
              </a:spcAft>
              <a:buChar char="»"/>
              <a:defRPr sz="2000">
                <a:solidFill>
                  <a:srgbClr val="7C6A55"/>
                </a:solidFill>
                <a:latin typeface="Verdana" pitchFamily="34" charset="0"/>
                <a:ea typeface="Geneva"/>
                <a:cs typeface="Geneva"/>
              </a:defRPr>
            </a:lvl6pPr>
            <a:lvl7pPr marL="2971800" indent="-228600" eaLnBrk="0" fontAlgn="base" hangingPunct="0">
              <a:spcBef>
                <a:spcPct val="20000"/>
              </a:spcBef>
              <a:spcAft>
                <a:spcPct val="0"/>
              </a:spcAft>
              <a:buChar char="»"/>
              <a:defRPr sz="2000">
                <a:solidFill>
                  <a:srgbClr val="7C6A55"/>
                </a:solidFill>
                <a:latin typeface="Verdana" pitchFamily="34" charset="0"/>
                <a:ea typeface="Geneva"/>
                <a:cs typeface="Geneva"/>
              </a:defRPr>
            </a:lvl7pPr>
            <a:lvl8pPr marL="3429000" indent="-228600" eaLnBrk="0" fontAlgn="base" hangingPunct="0">
              <a:spcBef>
                <a:spcPct val="20000"/>
              </a:spcBef>
              <a:spcAft>
                <a:spcPct val="0"/>
              </a:spcAft>
              <a:buChar char="»"/>
              <a:defRPr sz="2000">
                <a:solidFill>
                  <a:srgbClr val="7C6A55"/>
                </a:solidFill>
                <a:latin typeface="Verdana" pitchFamily="34" charset="0"/>
                <a:ea typeface="Geneva"/>
                <a:cs typeface="Geneva"/>
              </a:defRPr>
            </a:lvl8pPr>
            <a:lvl9pPr marL="3886200" indent="-228600" eaLnBrk="0" fontAlgn="base" hangingPunct="0">
              <a:spcBef>
                <a:spcPct val="20000"/>
              </a:spcBef>
              <a:spcAft>
                <a:spcPct val="0"/>
              </a:spcAft>
              <a:buChar char="»"/>
              <a:defRPr sz="2000">
                <a:solidFill>
                  <a:srgbClr val="7C6A55"/>
                </a:solidFill>
                <a:latin typeface="Verdana" pitchFamily="34" charset="0"/>
                <a:ea typeface="Geneva"/>
                <a:cs typeface="Geneva"/>
              </a:defRPr>
            </a:lvl9pPr>
          </a:lstStyle>
          <a:p>
            <a:pPr fontAlgn="base">
              <a:spcBef>
                <a:spcPct val="0"/>
              </a:spcBef>
              <a:spcAft>
                <a:spcPct val="0"/>
              </a:spcAft>
            </a:pPr>
            <a:endParaRPr lang="en-CA" altLang="en-US" sz="1800">
              <a:latin typeface="Arial" pitchFamily="34" charset="0"/>
              <a:ea typeface="ＭＳ Ｐゴシック" pitchFamily="34" charset="-128"/>
              <a:cs typeface="Arial" pitchFamily="34" charset="0"/>
            </a:endParaRPr>
          </a:p>
        </p:txBody>
      </p:sp>
      <p:sp>
        <p:nvSpPr>
          <p:cNvPr id="8" name="Title 5"/>
          <p:cNvSpPr txBox="1">
            <a:spLocks/>
          </p:cNvSpPr>
          <p:nvPr/>
        </p:nvSpPr>
        <p:spPr bwMode="auto">
          <a:xfrm>
            <a:off x="973666" y="493936"/>
            <a:ext cx="8229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fr-CA" sz="32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Révisions et mises à jour régulières: “Marches au mur ”</a:t>
            </a:r>
          </a:p>
          <a:p>
            <a:pPr fontAlgn="base">
              <a:spcBef>
                <a:spcPct val="0"/>
              </a:spcBef>
              <a:spcAft>
                <a:spcPct val="0"/>
              </a:spcAft>
            </a:pPr>
            <a:endParaRPr lang="fr-CA" sz="32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 name="Slide Number Placeholder 2">
            <a:extLst>
              <a:ext uri="{FF2B5EF4-FFF2-40B4-BE49-F238E27FC236}">
                <a16:creationId xmlns:a16="http://schemas.microsoft.com/office/drawing/2014/main" id="{44615C2A-292E-7E34-62C2-1EAB3F938E97}"/>
              </a:ext>
            </a:extLst>
          </p:cNvPr>
          <p:cNvSpPr>
            <a:spLocks noGrp="1"/>
          </p:cNvSpPr>
          <p:nvPr>
            <p:ph type="sldNum" sz="quarter" idx="10"/>
          </p:nvPr>
        </p:nvSpPr>
        <p:spPr/>
        <p:txBody>
          <a:bodyPr/>
          <a:lstStyle/>
          <a:p>
            <a:fld id="{2239F8FD-FE00-4FA5-929B-49169E311E15}" type="slidenum">
              <a:rPr lang="en-CA" smtClean="0">
                <a:latin typeface="Roboto" panose="02000000000000000000" pitchFamily="2" charset="0"/>
                <a:ea typeface="Roboto" panose="02000000000000000000" pitchFamily="2" charset="0"/>
              </a:rPr>
              <a:t>32</a:t>
            </a:fld>
            <a:endParaRPr lang="en-CA">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54860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14A127-1F7C-467C-8A07-A420104918A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Roboto" panose="02000000000000000000" pitchFamily="2" charset="0"/>
                <a:ea typeface="Roboto" panose="02000000000000000000" pitchFamily="2" charset="0"/>
                <a:cs typeface="Roboto"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614AB0DD-8848-4A4F-8C12-3DF41477934B}" type="slidenum">
              <a:rPr lang="en-CA" smtClean="0"/>
              <a:pPr defTabSz="457200">
                <a:defRPr/>
              </a:pPr>
              <a:t>33</a:t>
            </a:fld>
            <a:endParaRPr lang="en-CA"/>
          </a:p>
        </p:txBody>
      </p:sp>
      <p:sp>
        <p:nvSpPr>
          <p:cNvPr id="5" name="Content Placeholder 4">
            <a:extLst>
              <a:ext uri="{FF2B5EF4-FFF2-40B4-BE49-F238E27FC236}">
                <a16:creationId xmlns:a16="http://schemas.microsoft.com/office/drawing/2014/main" id="{340759A6-A1A7-48AD-8609-B9062A525485}"/>
              </a:ext>
            </a:extLst>
          </p:cNvPr>
          <p:cNvSpPr>
            <a:spLocks noGrp="1"/>
          </p:cNvSpPr>
          <p:nvPr>
            <p:ph type="body" sz="quarter" idx="14"/>
          </p:nvPr>
        </p:nvSpPr>
        <p:spPr/>
        <p:txBody>
          <a:bodyPr/>
          <a:lstStyle/>
          <a:p>
            <a:pPr marL="457200" indent="-457200"/>
            <a:r>
              <a:rPr lang="fr-CA" sz="3200">
                <a:ea typeface="Roboto Medium" panose="02000000000000000000" pitchFamily="2" charset="0"/>
                <a:cs typeface="Arial" panose="020B0604020202020204" pitchFamily="34" charset="0"/>
              </a:rPr>
              <a:t>Comment gérer les nouvelles priorités urgentes?</a:t>
            </a:r>
          </a:p>
        </p:txBody>
      </p:sp>
      <p:sp>
        <p:nvSpPr>
          <p:cNvPr id="7" name="Text Placeholder 6">
            <a:extLst>
              <a:ext uri="{FF2B5EF4-FFF2-40B4-BE49-F238E27FC236}">
                <a16:creationId xmlns:a16="http://schemas.microsoft.com/office/drawing/2014/main" id="{FD8EEE7A-B2F2-BCD0-D7FA-54D48BF7EB83}"/>
              </a:ext>
            </a:extLst>
          </p:cNvPr>
          <p:cNvSpPr>
            <a:spLocks noGrp="1"/>
          </p:cNvSpPr>
          <p:nvPr>
            <p:ph type="body" sz="quarter" idx="15"/>
          </p:nvPr>
        </p:nvSpPr>
        <p:spPr>
          <a:xfrm>
            <a:off x="1043439" y="1794045"/>
            <a:ext cx="6047644" cy="4197180"/>
          </a:xfrm>
        </p:spPr>
        <p:txBody>
          <a:bodyPr/>
          <a:lstStyle/>
          <a:p>
            <a:r>
              <a:rPr lang="fr-CA" sz="2400" dirty="0">
                <a:latin typeface="Roboto" panose="02000000000000000000" pitchFamily="2" charset="0"/>
                <a:ea typeface="Roboto" panose="02000000000000000000" pitchFamily="2" charset="0"/>
                <a:cs typeface="Arial" panose="020B0604020202020204" pitchFamily="34" charset="0"/>
              </a:rPr>
              <a:t>Garder du temps libre pour les </a:t>
            </a:r>
          </a:p>
          <a:p>
            <a:r>
              <a:rPr lang="fr-CA" sz="2400" dirty="0">
                <a:latin typeface="Roboto" panose="02000000000000000000" pitchFamily="2" charset="0"/>
                <a:ea typeface="Roboto" panose="02000000000000000000" pitchFamily="2" charset="0"/>
                <a:cs typeface="Arial" panose="020B0604020202020204" pitchFamily="34" charset="0"/>
              </a:rPr>
              <a:t>priorités urgentes</a:t>
            </a:r>
          </a:p>
          <a:p>
            <a:endParaRPr lang="en-CA" sz="2400" dirty="0">
              <a:latin typeface="Roboto" panose="02000000000000000000" pitchFamily="2" charset="0"/>
              <a:ea typeface="Roboto" panose="02000000000000000000" pitchFamily="2" charset="0"/>
              <a:cs typeface="Arial" panose="020B0604020202020204" pitchFamily="34" charset="0"/>
            </a:endParaRPr>
          </a:p>
          <a:p>
            <a:r>
              <a:rPr lang="fr-CA" sz="2400" dirty="0">
                <a:latin typeface="Roboto" panose="02000000000000000000" pitchFamily="2" charset="0"/>
                <a:ea typeface="Roboto" panose="02000000000000000000" pitchFamily="2" charset="0"/>
                <a:cs typeface="Arial" panose="020B0604020202020204" pitchFamily="34" charset="0"/>
              </a:rPr>
              <a:t>Contrôles mensuels, tableaux visuels pour évaluer la surcharge et s'adapter</a:t>
            </a:r>
          </a:p>
          <a:p>
            <a:endParaRPr lang="en-CA" sz="2400" dirty="0">
              <a:latin typeface="Roboto" panose="02000000000000000000" pitchFamily="2" charset="0"/>
              <a:ea typeface="Roboto" panose="02000000000000000000" pitchFamily="2" charset="0"/>
              <a:cs typeface="Arial" panose="020B0604020202020204" pitchFamily="34" charset="0"/>
            </a:endParaRPr>
          </a:p>
          <a:p>
            <a:r>
              <a:rPr lang="fr-CA" sz="2400">
                <a:latin typeface="Roboto" panose="02000000000000000000" pitchFamily="2" charset="0"/>
                <a:ea typeface="Roboto" panose="02000000000000000000" pitchFamily="2" charset="0"/>
                <a:cs typeface="Arial" panose="020B0604020202020204" pitchFamily="34" charset="0"/>
              </a:rPr>
              <a:t>Autres?</a:t>
            </a:r>
            <a:endParaRPr lang="fr-CA" sz="2400" dirty="0">
              <a:latin typeface="Roboto" panose="02000000000000000000" pitchFamily="2" charset="0"/>
              <a:ea typeface="Roboto" panose="02000000000000000000" pitchFamily="2" charset="0"/>
              <a:cs typeface="Arial" panose="020B0604020202020204" pitchFamily="34" charset="0"/>
            </a:endParaRPr>
          </a:p>
        </p:txBody>
      </p:sp>
      <p:pic>
        <p:nvPicPr>
          <p:cNvPr id="2" name="Picture 1">
            <a:extLst>
              <a:ext uri="{FF2B5EF4-FFF2-40B4-BE49-F238E27FC236}">
                <a16:creationId xmlns:a16="http://schemas.microsoft.com/office/drawing/2014/main" id="{BA8FC822-FFBF-4BD3-9CAD-7DEB2D0768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7796" y="3816323"/>
            <a:ext cx="3039546" cy="2022278"/>
          </a:xfrm>
          <a:prstGeom prst="rect">
            <a:avLst/>
          </a:prstGeom>
        </p:spPr>
      </p:pic>
      <p:pic>
        <p:nvPicPr>
          <p:cNvPr id="6" name="Picture 5">
            <a:extLst>
              <a:ext uri="{FF2B5EF4-FFF2-40B4-BE49-F238E27FC236}">
                <a16:creationId xmlns:a16="http://schemas.microsoft.com/office/drawing/2014/main" id="{8127DFCC-4DF6-47AB-B6E9-C0A739119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7796" y="1794045"/>
            <a:ext cx="3039546" cy="2022279"/>
          </a:xfrm>
          <a:prstGeom prst="rect">
            <a:avLst/>
          </a:prstGeom>
        </p:spPr>
      </p:pic>
    </p:spTree>
    <p:extLst>
      <p:ext uri="{BB962C8B-B14F-4D97-AF65-F5344CB8AC3E}">
        <p14:creationId xmlns:p14="http://schemas.microsoft.com/office/powerpoint/2010/main" val="457430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8D7E24-88DD-F32F-C7F8-99F85DEA29E3}"/>
              </a:ext>
            </a:extLst>
          </p:cNvPr>
          <p:cNvSpPr>
            <a:spLocks noGrp="1"/>
          </p:cNvSpPr>
          <p:nvPr>
            <p:ph type="sldNum" sz="quarter" idx="10"/>
          </p:nvPr>
        </p:nvSpPr>
        <p:spPr/>
        <p:txBody>
          <a:bodyPr/>
          <a:lstStyle/>
          <a:p>
            <a:fld id="{887A9567-B06F-C940-B410-F4F3929FAE7F}" type="slidenum">
              <a:rPr lang="en-US" smtClean="0">
                <a:solidFill>
                  <a:srgbClr val="D3C8BE"/>
                </a:solidFill>
              </a:rPr>
              <a:pPr/>
              <a:t>34</a:t>
            </a:fld>
            <a:endParaRPr lang="en-US">
              <a:solidFill>
                <a:srgbClr val="D3C8BE"/>
              </a:solidFill>
            </a:endParaRPr>
          </a:p>
        </p:txBody>
      </p:sp>
      <p:sp>
        <p:nvSpPr>
          <p:cNvPr id="5" name="Text Placeholder 4">
            <a:extLst>
              <a:ext uri="{FF2B5EF4-FFF2-40B4-BE49-F238E27FC236}">
                <a16:creationId xmlns:a16="http://schemas.microsoft.com/office/drawing/2014/main" id="{74F1CD6A-B0D9-45EE-6185-923DA677C616}"/>
              </a:ext>
            </a:extLst>
          </p:cNvPr>
          <p:cNvSpPr>
            <a:spLocks noGrp="1"/>
          </p:cNvSpPr>
          <p:nvPr>
            <p:ph type="body" sz="quarter" idx="14"/>
          </p:nvPr>
        </p:nvSpPr>
        <p:spPr/>
        <p:txBody>
          <a:bodyPr/>
          <a:lstStyle/>
          <a:p>
            <a:r>
              <a:rPr lang="fr-CA" sz="3200"/>
              <a:t>Objectifs d'apprentissage</a:t>
            </a:r>
          </a:p>
        </p:txBody>
      </p:sp>
      <p:sp>
        <p:nvSpPr>
          <p:cNvPr id="6" name="Text Placeholder 5">
            <a:extLst>
              <a:ext uri="{FF2B5EF4-FFF2-40B4-BE49-F238E27FC236}">
                <a16:creationId xmlns:a16="http://schemas.microsoft.com/office/drawing/2014/main" id="{5552444E-59D7-00A0-0F6D-5C0211EE59EE}"/>
              </a:ext>
            </a:extLst>
          </p:cNvPr>
          <p:cNvSpPr>
            <a:spLocks noGrp="1"/>
          </p:cNvSpPr>
          <p:nvPr>
            <p:ph type="body" sz="quarter" idx="15"/>
          </p:nvPr>
        </p:nvSpPr>
        <p:spPr/>
        <p:txBody>
          <a:bodyPr/>
          <a:lstStyle/>
          <a:p>
            <a:pPr marL="342900" indent="-342900">
              <a:buFont typeface="+mj-lt"/>
              <a:buAutoNum type="arabicPeriod"/>
            </a:pPr>
            <a:r>
              <a:rPr lang="fr-CA"/>
              <a:t>Quel est le coût d'un trop grand nombre de priorités? </a:t>
            </a:r>
          </a:p>
          <a:p>
            <a:pPr marL="342900" indent="-342900">
              <a:buFont typeface="+mj-lt"/>
              <a:buAutoNum type="arabicPeriod"/>
            </a:pPr>
            <a:r>
              <a:rPr lang="fr-CA"/>
              <a:t>Comment réduire le nombre de priorités?</a:t>
            </a:r>
          </a:p>
          <a:p>
            <a:pPr marL="342900" indent="-342900">
              <a:buFont typeface="+mj-lt"/>
              <a:buAutoNum type="arabicPeriod"/>
            </a:pPr>
            <a:r>
              <a:rPr lang="fr-CA"/>
              <a:t>Comment pouvons-nous mieux mettre en œuvre les priorités restantes?</a:t>
            </a:r>
          </a:p>
          <a:p>
            <a:pPr marL="342900" indent="-342900">
              <a:buFont typeface="+mj-lt"/>
              <a:buAutoNum type="arabicPeriod"/>
            </a:pPr>
            <a:r>
              <a:rPr lang="fr-CA"/>
              <a:t>Trois choses à essayer.</a:t>
            </a:r>
          </a:p>
        </p:txBody>
      </p:sp>
      <p:sp>
        <p:nvSpPr>
          <p:cNvPr id="2" name="Rectangle: Rounded Corners 1">
            <a:extLst>
              <a:ext uri="{FF2B5EF4-FFF2-40B4-BE49-F238E27FC236}">
                <a16:creationId xmlns:a16="http://schemas.microsoft.com/office/drawing/2014/main" id="{DA5B1141-AE15-F4F4-D764-22898F28250D}"/>
              </a:ext>
            </a:extLst>
          </p:cNvPr>
          <p:cNvSpPr/>
          <p:nvPr/>
        </p:nvSpPr>
        <p:spPr>
          <a:xfrm>
            <a:off x="914400" y="2976034"/>
            <a:ext cx="6112933" cy="491066"/>
          </a:xfrm>
          <a:prstGeom prst="round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Tree>
    <p:extLst>
      <p:ext uri="{BB962C8B-B14F-4D97-AF65-F5344CB8AC3E}">
        <p14:creationId xmlns:p14="http://schemas.microsoft.com/office/powerpoint/2010/main" val="2536467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type="body" sz="quarter" idx="14"/>
          </p:nvPr>
        </p:nvSpPr>
        <p:spPr/>
        <p:txBody>
          <a:bodyPr/>
          <a:lstStyle/>
          <a:p>
            <a:r>
              <a:rPr lang="fr-CA" sz="3200">
                <a:solidFill>
                  <a:srgbClr val="000000"/>
                </a:solidFill>
                <a:ea typeface="Roboto Medium" panose="02000000000000000000" pitchFamily="2" charset="0"/>
                <a:cs typeface="Roboto Medium" panose="02000000000000000000" pitchFamily="2" charset="0"/>
              </a:rPr>
              <a:t>Trois choses à faire ensuite</a:t>
            </a:r>
          </a:p>
        </p:txBody>
      </p:sp>
      <p:sp>
        <p:nvSpPr>
          <p:cNvPr id="2" name="Text Placeholder 1">
            <a:extLst>
              <a:ext uri="{FF2B5EF4-FFF2-40B4-BE49-F238E27FC236}">
                <a16:creationId xmlns:a16="http://schemas.microsoft.com/office/drawing/2014/main" id="{31E0874A-C6E4-7D57-74F8-0E212DAC7A72}"/>
              </a:ext>
            </a:extLst>
          </p:cNvPr>
          <p:cNvSpPr>
            <a:spLocks noGrp="1"/>
          </p:cNvSpPr>
          <p:nvPr>
            <p:ph type="body" sz="quarter" idx="15"/>
          </p:nvPr>
        </p:nvSpPr>
        <p:spPr/>
        <p:txBody>
          <a:bodyPr/>
          <a:lstStyle/>
          <a:p>
            <a:pPr marL="457200" indent="-457200">
              <a:buFont typeface="+mj-lt"/>
              <a:buAutoNum type="arabicPeriod"/>
            </a:pPr>
            <a:r>
              <a:rPr lang="fr-CA" sz="2000" b="1">
                <a:latin typeface="Roboto" panose="02000000000000000000" pitchFamily="2" charset="0"/>
                <a:ea typeface="Roboto" panose="02000000000000000000" pitchFamily="2" charset="0"/>
                <a:cs typeface="Arial" panose="020B0604020202020204" pitchFamily="34" charset="0"/>
              </a:rPr>
              <a:t>Limiter les priorités </a:t>
            </a:r>
            <a:r>
              <a:rPr lang="fr-CA" sz="2000">
                <a:latin typeface="Roboto" panose="02000000000000000000" pitchFamily="2" charset="0"/>
                <a:ea typeface="Roboto" panose="02000000000000000000" pitchFamily="2" charset="0"/>
                <a:cs typeface="Roboto Light" panose="02000000000000000000" pitchFamily="2" charset="0"/>
              </a:rPr>
              <a:t>Quelles sont les véritables priorités « à faireabsolument » par rapport aux priorités « doit faire », « peux faire » et « ne pas faire »?</a:t>
            </a:r>
          </a:p>
          <a:p>
            <a:pPr marL="457200" indent="-457200">
              <a:buFont typeface="+mj-lt"/>
              <a:buAutoNum type="arabicPeriod"/>
            </a:pPr>
            <a:endParaRPr lang="en-CA" sz="2000" dirty="0">
              <a:latin typeface="Roboto" panose="02000000000000000000" pitchFamily="2" charset="0"/>
              <a:ea typeface="Roboto" panose="02000000000000000000" pitchFamily="2" charset="0"/>
              <a:cs typeface="Roboto Light" panose="02000000000000000000" pitchFamily="2" charset="0"/>
            </a:endParaRPr>
          </a:p>
          <a:p>
            <a:pPr marL="457200" indent="-457200">
              <a:buFont typeface="+mj-lt"/>
              <a:buAutoNum type="arabicPeriod"/>
            </a:pPr>
            <a:r>
              <a:rPr lang="fr-CA" sz="2000" b="1">
                <a:latin typeface="Roboto" panose="02000000000000000000" pitchFamily="2" charset="0"/>
                <a:ea typeface="Roboto" panose="02000000000000000000" pitchFamily="2" charset="0"/>
                <a:cs typeface="Arial" panose="020B0604020202020204" pitchFamily="34" charset="0"/>
              </a:rPr>
              <a:t>Estimer la capacité requise pour chaque initiative </a:t>
            </a:r>
            <a:r>
              <a:rPr lang="fr-CA" sz="2000">
                <a:latin typeface="Roboto" panose="02000000000000000000" pitchFamily="2" charset="0"/>
                <a:ea typeface="Roboto" panose="02000000000000000000" pitchFamily="2" charset="0"/>
                <a:cs typeface="Roboto Light" panose="02000000000000000000" pitchFamily="2" charset="0"/>
              </a:rPr>
              <a:t>et voir où le plan est déraisonnable/irréaliste</a:t>
            </a:r>
          </a:p>
          <a:p>
            <a:pPr marL="457200" indent="-457200">
              <a:buFont typeface="+mj-lt"/>
              <a:buAutoNum type="arabicPeriod"/>
            </a:pPr>
            <a:endParaRPr lang="en-CA" sz="2000" dirty="0">
              <a:latin typeface="Roboto" panose="02000000000000000000" pitchFamily="2" charset="0"/>
              <a:ea typeface="Roboto" panose="02000000000000000000" pitchFamily="2" charset="0"/>
              <a:cs typeface="Roboto Light" panose="02000000000000000000" pitchFamily="2" charset="0"/>
            </a:endParaRPr>
          </a:p>
          <a:p>
            <a:pPr marL="457200" indent="-457200">
              <a:buFont typeface="+mj-lt"/>
              <a:buAutoNum type="arabicPeriod"/>
            </a:pPr>
            <a:r>
              <a:rPr lang="fr-CA" sz="2000" b="1">
                <a:latin typeface="Roboto" panose="02000000000000000000" pitchFamily="2" charset="0"/>
                <a:ea typeface="Roboto" panose="02000000000000000000" pitchFamily="2" charset="0"/>
                <a:cs typeface="Arial" panose="020B0604020202020204" pitchFamily="34" charset="0"/>
              </a:rPr>
              <a:t>Rendre les priorités restantes visibles grâce à une routine de révision régulière </a:t>
            </a:r>
            <a:r>
              <a:rPr lang="fr-CA" sz="2000">
                <a:latin typeface="Roboto" panose="02000000000000000000" pitchFamily="2" charset="0"/>
                <a:ea typeface="Roboto" panose="02000000000000000000" pitchFamily="2" charset="0"/>
                <a:cs typeface="Roboto Light" panose="02000000000000000000" pitchFamily="2" charset="0"/>
              </a:rPr>
              <a:t>Créer une visibilité à tous les niveaux, avec une routine pour vérifier et ajuster au fur et à mesure</a:t>
            </a:r>
          </a:p>
        </p:txBody>
      </p:sp>
      <p:sp>
        <p:nvSpPr>
          <p:cNvPr id="5" name="TextBox 4">
            <a:extLst>
              <a:ext uri="{FF2B5EF4-FFF2-40B4-BE49-F238E27FC236}">
                <a16:creationId xmlns:a16="http://schemas.microsoft.com/office/drawing/2014/main" id="{DF464DBA-F56C-4317-907E-6303105D4943}"/>
              </a:ext>
            </a:extLst>
          </p:cNvPr>
          <p:cNvSpPr txBox="1"/>
          <p:nvPr/>
        </p:nvSpPr>
        <p:spPr>
          <a:xfrm>
            <a:off x="5369560" y="5577840"/>
            <a:ext cx="6110968" cy="369332"/>
          </a:xfrm>
          <a:prstGeom prst="rect">
            <a:avLst/>
          </a:prstGeom>
          <a:noFill/>
        </p:spPr>
        <p:txBody>
          <a:bodyPr wrap="none" rtlCol="0">
            <a:spAutoFit/>
          </a:bodyPr>
          <a:lstStyle/>
          <a:p>
            <a:r>
              <a:rPr lang="fr-CA">
                <a:latin typeface="Roboto" panose="02000000000000000000" pitchFamily="2" charset="0"/>
                <a:ea typeface="Roboto" panose="02000000000000000000" pitchFamily="2" charset="0"/>
                <a:cs typeface="Arial" panose="020B0604020202020204" pitchFamily="34" charset="0"/>
              </a:rPr>
              <a:t>Article :  https://leanagility.com/en/lean-strategic-planning</a:t>
            </a:r>
          </a:p>
        </p:txBody>
      </p:sp>
      <p:sp>
        <p:nvSpPr>
          <p:cNvPr id="3" name="Slide Number Placeholder 2">
            <a:extLst>
              <a:ext uri="{FF2B5EF4-FFF2-40B4-BE49-F238E27FC236}">
                <a16:creationId xmlns:a16="http://schemas.microsoft.com/office/drawing/2014/main" id="{053CDA4B-D12C-CA8E-790A-2C387CC89175}"/>
              </a:ext>
            </a:extLst>
          </p:cNvPr>
          <p:cNvSpPr>
            <a:spLocks noGrp="1"/>
          </p:cNvSpPr>
          <p:nvPr>
            <p:ph type="sldNum" sz="quarter" idx="10"/>
          </p:nvPr>
        </p:nvSpPr>
        <p:spPr/>
        <p:txBody>
          <a:bodyPr/>
          <a:lstStyle/>
          <a:p>
            <a:fld id="{887A9567-B06F-C940-B410-F4F3929FAE7F}" type="slidenum">
              <a:rPr lang="en-US" smtClean="0"/>
              <a:pPr/>
              <a:t>35</a:t>
            </a:fld>
            <a:endParaRPr lang="en-US"/>
          </a:p>
        </p:txBody>
      </p:sp>
    </p:spTree>
    <p:extLst>
      <p:ext uri="{BB962C8B-B14F-4D97-AF65-F5344CB8AC3E}">
        <p14:creationId xmlns:p14="http://schemas.microsoft.com/office/powerpoint/2010/main" val="1756319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9C7D13-0CB7-37B9-4903-A5627770CAB9}"/>
              </a:ext>
            </a:extLst>
          </p:cNvPr>
          <p:cNvSpPr>
            <a:spLocks noGrp="1"/>
          </p:cNvSpPr>
          <p:nvPr>
            <p:ph type="sldNum" sz="quarter" idx="12"/>
          </p:nvPr>
        </p:nvSpPr>
        <p:spPr/>
        <p:txBody>
          <a:bodyPr/>
          <a:lstStyle/>
          <a:p>
            <a:fld id="{887A9567-B06F-C940-B410-F4F3929FAE7F}" type="slidenum">
              <a:rPr lang="en-US" smtClean="0"/>
              <a:pPr/>
              <a:t>36</a:t>
            </a:fld>
            <a:endParaRPr lang="en-US"/>
          </a:p>
        </p:txBody>
      </p:sp>
      <p:sp>
        <p:nvSpPr>
          <p:cNvPr id="7" name="Text Placeholder 6">
            <a:extLst>
              <a:ext uri="{FF2B5EF4-FFF2-40B4-BE49-F238E27FC236}">
                <a16:creationId xmlns:a16="http://schemas.microsoft.com/office/drawing/2014/main" id="{E293398D-DD32-F825-4C6F-C33263692D52}"/>
              </a:ext>
            </a:extLst>
          </p:cNvPr>
          <p:cNvSpPr>
            <a:spLocks noGrp="1"/>
          </p:cNvSpPr>
          <p:nvPr>
            <p:ph type="body" sz="quarter" idx="14"/>
          </p:nvPr>
        </p:nvSpPr>
        <p:spPr>
          <a:xfrm>
            <a:off x="827773" y="3511550"/>
            <a:ext cx="4244741" cy="2500630"/>
          </a:xfrm>
          <a:prstGeom prst="rect">
            <a:avLst/>
          </a:prstGeom>
        </p:spPr>
        <p:txBody>
          <a:bodyPr/>
          <a:lstStyle/>
          <a:p>
            <a:r>
              <a:rPr lang="fr-CA" b="1"/>
              <a:t>Programmes pour cadres Telfer</a:t>
            </a:r>
          </a:p>
        </p:txBody>
      </p:sp>
      <p:sp>
        <p:nvSpPr>
          <p:cNvPr id="6" name="Text Placeholder 5">
            <a:extLst>
              <a:ext uri="{FF2B5EF4-FFF2-40B4-BE49-F238E27FC236}">
                <a16:creationId xmlns:a16="http://schemas.microsoft.com/office/drawing/2014/main" id="{E2018369-2950-9D52-A164-D3FF28CF5853}"/>
              </a:ext>
            </a:extLst>
          </p:cNvPr>
          <p:cNvSpPr>
            <a:spLocks noGrp="1"/>
          </p:cNvSpPr>
          <p:nvPr>
            <p:ph type="body" sz="quarter" idx="15"/>
          </p:nvPr>
        </p:nvSpPr>
        <p:spPr>
          <a:xfrm>
            <a:off x="5218228" y="3792070"/>
            <a:ext cx="6588289" cy="2814469"/>
          </a:xfrm>
        </p:spPr>
        <p:txBody>
          <a:bodyPr lIns="91440" tIns="45720" rIns="91440" bIns="45720" anchor="t"/>
          <a:lstStyle/>
          <a:p>
            <a:r>
              <a:rPr lang="fr-CA" sz="1800"/>
              <a:t>Aux Programmes pour cadres Telfer, nous voyons le leadership comme un parcours plutôt qu'une simple destination. Nos programmes de formation en leadership sont spécialement conçus pour les cadres supérieurs et les dirigeants expérimentés. Fondés sur l'expérience et le savoir de cadres expérimentés, de visionnaires du secteur privé, de spécialistes du leadership et de coachs certifiés, ils vous aideront à étendre votre influence et à perfectionner vos compétences en leadership. </a:t>
            </a:r>
          </a:p>
        </p:txBody>
      </p:sp>
      <p:pic>
        <p:nvPicPr>
          <p:cNvPr id="8" name="Picture Placeholder 7" descr="A group of people in a meeting room&#10;&#10;Description automatically generated">
            <a:extLst>
              <a:ext uri="{FF2B5EF4-FFF2-40B4-BE49-F238E27FC236}">
                <a16:creationId xmlns:a16="http://schemas.microsoft.com/office/drawing/2014/main" id="{85C844BC-E461-2B68-7F23-B39C4563E0A6}"/>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0" y="0"/>
            <a:ext cx="12192000" cy="2697928"/>
          </a:xfrm>
          <a:prstGeom prst="rect">
            <a:avLst/>
          </a:prstGeom>
        </p:spPr>
      </p:pic>
    </p:spTree>
    <p:extLst>
      <p:ext uri="{BB962C8B-B14F-4D97-AF65-F5344CB8AC3E}">
        <p14:creationId xmlns:p14="http://schemas.microsoft.com/office/powerpoint/2010/main" val="3947890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F9AFAC-7175-0356-6D38-C88CEC9A8F10}"/>
              </a:ext>
            </a:extLst>
          </p:cNvPr>
          <p:cNvSpPr>
            <a:spLocks noGrp="1"/>
          </p:cNvSpPr>
          <p:nvPr>
            <p:ph type="sldNum" sz="quarter" idx="12"/>
          </p:nvPr>
        </p:nvSpPr>
        <p:spPr/>
        <p:txBody>
          <a:bodyPr/>
          <a:lstStyle/>
          <a:p>
            <a:fld id="{887A9567-B06F-C940-B410-F4F3929FAE7F}" type="slidenum">
              <a:rPr lang="en-US" smtClean="0"/>
              <a:t>37</a:t>
            </a:fld>
            <a:endParaRPr lang="en-US"/>
          </a:p>
        </p:txBody>
      </p:sp>
      <p:sp>
        <p:nvSpPr>
          <p:cNvPr id="8" name="Text Placeholder 7">
            <a:extLst>
              <a:ext uri="{FF2B5EF4-FFF2-40B4-BE49-F238E27FC236}">
                <a16:creationId xmlns:a16="http://schemas.microsoft.com/office/drawing/2014/main" id="{16C06C7F-B75F-E777-8012-585E209F68E3}"/>
              </a:ext>
            </a:extLst>
          </p:cNvPr>
          <p:cNvSpPr>
            <a:spLocks noGrp="1"/>
          </p:cNvSpPr>
          <p:nvPr>
            <p:ph type="body" sz="quarter" idx="18"/>
          </p:nvPr>
        </p:nvSpPr>
        <p:spPr/>
        <p:txBody>
          <a:bodyPr lIns="91440" tIns="45720" rIns="91440" bIns="45720" anchor="t"/>
          <a:lstStyle/>
          <a:p>
            <a:r>
              <a:rPr lang="fr-CA"/>
              <a:t>Le mercredi, 6 novembre 2024</a:t>
            </a:r>
          </a:p>
          <a:p>
            <a:r>
              <a:rPr lang="fr-CA"/>
              <a:t>De 8 h 30 à 16 h 30</a:t>
            </a:r>
          </a:p>
        </p:txBody>
      </p:sp>
      <p:sp>
        <p:nvSpPr>
          <p:cNvPr id="9" name="Text Placeholder 8">
            <a:extLst>
              <a:ext uri="{FF2B5EF4-FFF2-40B4-BE49-F238E27FC236}">
                <a16:creationId xmlns:a16="http://schemas.microsoft.com/office/drawing/2014/main" id="{A478E429-52AD-5596-9CB5-D9B3071650D4}"/>
              </a:ext>
            </a:extLst>
          </p:cNvPr>
          <p:cNvSpPr>
            <a:spLocks noGrp="1"/>
          </p:cNvSpPr>
          <p:nvPr>
            <p:ph type="body" sz="quarter" idx="19"/>
          </p:nvPr>
        </p:nvSpPr>
        <p:spPr>
          <a:xfrm>
            <a:off x="6180667" y="1329268"/>
            <a:ext cx="5384799" cy="4947729"/>
          </a:xfrm>
        </p:spPr>
        <p:txBody>
          <a:bodyPr lIns="91440" tIns="45720" rIns="91440" bIns="45720" anchor="t"/>
          <a:lstStyle/>
          <a:p>
            <a:r>
              <a:rPr lang="fr-CA" dirty="0"/>
              <a:t>Ce que vous apprendrez :</a:t>
            </a:r>
          </a:p>
          <a:p>
            <a:pPr marL="285750" indent="-285750">
              <a:buFont typeface="Wingdings" panose="020B0604020202020204" pitchFamily="34" charset="0"/>
              <a:buChar char="ü"/>
            </a:pPr>
            <a:r>
              <a:rPr lang="fr-CA" dirty="0"/>
              <a:t>Ce que sont la planification stratégique et le déploiement Lean, et en quoi ils diffèrent des approches usuelles;</a:t>
            </a:r>
          </a:p>
          <a:p>
            <a:pPr marL="285750" indent="-285750">
              <a:buFont typeface="Wingdings" panose="020B0604020202020204" pitchFamily="34" charset="0"/>
              <a:buChar char="ü"/>
            </a:pPr>
            <a:r>
              <a:rPr lang="fr-CA" dirty="0"/>
              <a:t>Les principales lacunes de la planification stratégique classique et comment y remédier;</a:t>
            </a:r>
          </a:p>
          <a:p>
            <a:pPr marL="285750" indent="-285750">
              <a:buFont typeface="Wingdings" panose="020B0604020202020204" pitchFamily="34" charset="0"/>
              <a:buChar char="ü"/>
            </a:pPr>
            <a:r>
              <a:rPr lang="fr-CA" dirty="0"/>
              <a:t>Comment arriver à un consensus par rapport aux priorités « à faire absolument » par rapport aux priorités « doit faire » ou « ne pas faire » et comment reporter des priorités de moindre importance;</a:t>
            </a:r>
          </a:p>
          <a:p>
            <a:pPr marL="285750" indent="-285750">
              <a:buFont typeface="Wingdings" panose="020B0604020202020204" pitchFamily="34" charset="0"/>
              <a:buChar char="ü"/>
            </a:pPr>
            <a:r>
              <a:rPr lang="fr-CA" dirty="0"/>
              <a:t>Comment réagir aux imprévus qui surviennent au courant de l'année;</a:t>
            </a:r>
          </a:p>
          <a:p>
            <a:pPr marL="285750" indent="-285750">
              <a:buFont typeface="Wingdings" panose="020B0604020202020204" pitchFamily="34" charset="0"/>
              <a:buChar char="ü"/>
            </a:pPr>
            <a:r>
              <a:rPr lang="fr-CA" dirty="0"/>
              <a:t>Comment assurer l'harmonisation du plan à tous les niveaux de l'organisation, de la haute direction au personnel de première ligne.</a:t>
            </a:r>
          </a:p>
          <a:p>
            <a:pPr marL="285750" indent="-285750">
              <a:buFont typeface="Wingdings" panose="020B0604020202020204" pitchFamily="34" charset="0"/>
              <a:buChar char="ü"/>
            </a:pPr>
            <a:endParaRPr lang="en-CA" dirty="0">
              <a:ea typeface="+mn-lt"/>
              <a:cs typeface="+mn-lt"/>
            </a:endParaRPr>
          </a:p>
          <a:p>
            <a:r>
              <a:rPr lang="fr-CA" dirty="0">
                <a:latin typeface="+mj-lt"/>
                <a:ea typeface="+mn-lt"/>
                <a:cs typeface="+mn-lt"/>
              </a:rPr>
              <a:t>          En savoir plus ou s'inscrire :</a:t>
            </a:r>
          </a:p>
        </p:txBody>
      </p:sp>
      <p:sp>
        <p:nvSpPr>
          <p:cNvPr id="6" name="Text Placeholder 5">
            <a:extLst>
              <a:ext uri="{FF2B5EF4-FFF2-40B4-BE49-F238E27FC236}">
                <a16:creationId xmlns:a16="http://schemas.microsoft.com/office/drawing/2014/main" id="{84F3DCE9-981A-7E8C-B865-99F25D1175B5}"/>
              </a:ext>
            </a:extLst>
          </p:cNvPr>
          <p:cNvSpPr>
            <a:spLocks noGrp="1"/>
          </p:cNvSpPr>
          <p:nvPr>
            <p:ph type="body" sz="quarter" idx="14"/>
          </p:nvPr>
        </p:nvSpPr>
        <p:spPr>
          <a:xfrm>
            <a:off x="821217" y="438528"/>
            <a:ext cx="4242273" cy="2452470"/>
          </a:xfrm>
        </p:spPr>
        <p:txBody>
          <a:bodyPr lIns="91440" tIns="45720" rIns="91440" bIns="45720" anchor="t"/>
          <a:lstStyle/>
          <a:p>
            <a:r>
              <a:rPr lang="fr-CA" sz="3600" b="1"/>
              <a:t>Planification stratégique Lean</a:t>
            </a:r>
          </a:p>
        </p:txBody>
      </p:sp>
      <p:pic>
        <p:nvPicPr>
          <p:cNvPr id="4" name="Picture 3" descr="A group of people looking at sticky notes on a glass wall&#10;&#10;Description automatically generated">
            <a:extLst>
              <a:ext uri="{FF2B5EF4-FFF2-40B4-BE49-F238E27FC236}">
                <a16:creationId xmlns:a16="http://schemas.microsoft.com/office/drawing/2014/main" id="{431D7EEE-1607-87C8-433E-23993134E7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1217" y="2173941"/>
            <a:ext cx="4702549" cy="3127368"/>
          </a:xfrm>
          <a:prstGeom prst="rect">
            <a:avLst/>
          </a:prstGeom>
        </p:spPr>
      </p:pic>
      <p:sp>
        <p:nvSpPr>
          <p:cNvPr id="5" name="Rectangle 1">
            <a:extLst>
              <a:ext uri="{FF2B5EF4-FFF2-40B4-BE49-F238E27FC236}">
                <a16:creationId xmlns:a16="http://schemas.microsoft.com/office/drawing/2014/main" id="{868A7EF7-06E3-481B-5750-D5A43DB6877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0" name="Picture 9" descr="A qr code on a white background&#10;&#10;Description automatically generated">
            <a:extLst>
              <a:ext uri="{FF2B5EF4-FFF2-40B4-BE49-F238E27FC236}">
                <a16:creationId xmlns:a16="http://schemas.microsoft.com/office/drawing/2014/main" id="{18BC5CF1-3D6A-0AC4-B198-2EE5AED68B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7300" y="5181787"/>
            <a:ext cx="1539688" cy="1539688"/>
          </a:xfrm>
          <a:prstGeom prst="rect">
            <a:avLst/>
          </a:prstGeom>
        </p:spPr>
      </p:pic>
    </p:spTree>
    <p:extLst>
      <p:ext uri="{BB962C8B-B14F-4D97-AF65-F5344CB8AC3E}">
        <p14:creationId xmlns:p14="http://schemas.microsoft.com/office/powerpoint/2010/main" val="146043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FDED9-4E90-D7AE-B245-9B9E341767BC}"/>
              </a:ext>
            </a:extLst>
          </p:cNvPr>
          <p:cNvSpPr>
            <a:spLocks noGrp="1"/>
          </p:cNvSpPr>
          <p:nvPr>
            <p:ph type="sldNum" sz="quarter" idx="12"/>
          </p:nvPr>
        </p:nvSpPr>
        <p:spPr/>
        <p:txBody>
          <a:bodyPr/>
          <a:lstStyle/>
          <a:p>
            <a:fld id="{887A9567-B06F-C940-B410-F4F3929FAE7F}" type="slidenum">
              <a:rPr lang="en-US" smtClean="0"/>
              <a:t>38</a:t>
            </a:fld>
            <a:endParaRPr lang="en-US"/>
          </a:p>
        </p:txBody>
      </p:sp>
      <p:sp>
        <p:nvSpPr>
          <p:cNvPr id="19" name="Text Placeholder 18">
            <a:extLst>
              <a:ext uri="{FF2B5EF4-FFF2-40B4-BE49-F238E27FC236}">
                <a16:creationId xmlns:a16="http://schemas.microsoft.com/office/drawing/2014/main" id="{F344FB3F-8F82-6955-A7CD-9B01446DD8E7}"/>
              </a:ext>
            </a:extLst>
          </p:cNvPr>
          <p:cNvSpPr>
            <a:spLocks noGrp="1"/>
          </p:cNvSpPr>
          <p:nvPr>
            <p:ph type="body" sz="quarter" idx="19"/>
          </p:nvPr>
        </p:nvSpPr>
        <p:spPr>
          <a:xfrm>
            <a:off x="933193" y="5459329"/>
            <a:ext cx="9887207" cy="700402"/>
          </a:xfrm>
        </p:spPr>
        <p:txBody>
          <a:bodyPr/>
          <a:lstStyle/>
          <a:p>
            <a:r>
              <a:rPr lang="fr-CA" sz="3800" dirty="0"/>
              <a:t>Autres programmes d'intérêt – </a:t>
            </a:r>
          </a:p>
          <a:p>
            <a:r>
              <a:rPr lang="fr-CA" sz="3800" dirty="0"/>
              <a:t>Scannez pour en savoir plus!</a:t>
            </a:r>
          </a:p>
        </p:txBody>
      </p:sp>
      <p:sp>
        <p:nvSpPr>
          <p:cNvPr id="20" name="TextBox 19">
            <a:extLst>
              <a:ext uri="{FF2B5EF4-FFF2-40B4-BE49-F238E27FC236}">
                <a16:creationId xmlns:a16="http://schemas.microsoft.com/office/drawing/2014/main" id="{B8F23323-04CC-D7F3-B7B8-B51A690EB944}"/>
              </a:ext>
            </a:extLst>
          </p:cNvPr>
          <p:cNvSpPr txBox="1"/>
          <p:nvPr/>
        </p:nvSpPr>
        <p:spPr>
          <a:xfrm>
            <a:off x="332557" y="1766047"/>
            <a:ext cx="3531231" cy="338554"/>
          </a:xfrm>
          <a:prstGeom prst="rect">
            <a:avLst/>
          </a:prstGeom>
          <a:noFill/>
        </p:spPr>
        <p:txBody>
          <a:bodyPr wrap="square" rtlCol="0">
            <a:spAutoFit/>
          </a:bodyPr>
          <a:lstStyle/>
          <a:p>
            <a:r>
              <a:rPr lang="fr-CA" sz="1600" b="1" i="0" dirty="0">
                <a:solidFill>
                  <a:srgbClr val="1F1F1F"/>
                </a:solidFill>
                <a:highlight>
                  <a:srgbClr val="FFFFFF"/>
                </a:highlight>
                <a:latin typeface="Roboto Condensed" panose="02000000000000000000" pitchFamily="2" charset="0"/>
              </a:rPr>
              <a:t>Programme de leadership Lean et Agile</a:t>
            </a:r>
          </a:p>
        </p:txBody>
      </p:sp>
      <p:sp>
        <p:nvSpPr>
          <p:cNvPr id="21" name="TextBox 20">
            <a:extLst>
              <a:ext uri="{FF2B5EF4-FFF2-40B4-BE49-F238E27FC236}">
                <a16:creationId xmlns:a16="http://schemas.microsoft.com/office/drawing/2014/main" id="{D7589D24-E477-782A-ED58-9ABC97DADB5D}"/>
              </a:ext>
            </a:extLst>
          </p:cNvPr>
          <p:cNvSpPr txBox="1"/>
          <p:nvPr/>
        </p:nvSpPr>
        <p:spPr>
          <a:xfrm>
            <a:off x="4186518" y="1766047"/>
            <a:ext cx="3818965" cy="584775"/>
          </a:xfrm>
          <a:prstGeom prst="rect">
            <a:avLst/>
          </a:prstGeom>
          <a:noFill/>
        </p:spPr>
        <p:txBody>
          <a:bodyPr wrap="square" rtlCol="0">
            <a:spAutoFit/>
          </a:bodyPr>
          <a:lstStyle/>
          <a:p>
            <a:r>
              <a:rPr lang="fr-CA" sz="1600" b="1" i="0" dirty="0">
                <a:solidFill>
                  <a:srgbClr val="1F1F1F"/>
                </a:solidFill>
                <a:highlight>
                  <a:srgbClr val="FFFFFF"/>
                </a:highlight>
                <a:latin typeface="Roboto Condensed" panose="02000000000000000000" pitchFamily="2" charset="0"/>
              </a:rPr>
              <a:t>Cultiver la résilience personnelle et au sein des équipes</a:t>
            </a:r>
          </a:p>
        </p:txBody>
      </p:sp>
      <p:sp>
        <p:nvSpPr>
          <p:cNvPr id="22" name="TextBox 21">
            <a:extLst>
              <a:ext uri="{FF2B5EF4-FFF2-40B4-BE49-F238E27FC236}">
                <a16:creationId xmlns:a16="http://schemas.microsoft.com/office/drawing/2014/main" id="{72251DE7-DD48-2208-31BD-0EEE7E833E97}"/>
              </a:ext>
            </a:extLst>
          </p:cNvPr>
          <p:cNvSpPr txBox="1"/>
          <p:nvPr/>
        </p:nvSpPr>
        <p:spPr>
          <a:xfrm>
            <a:off x="8610600" y="1766047"/>
            <a:ext cx="3048000" cy="830997"/>
          </a:xfrm>
          <a:prstGeom prst="rect">
            <a:avLst/>
          </a:prstGeom>
          <a:noFill/>
        </p:spPr>
        <p:txBody>
          <a:bodyPr wrap="square" rtlCol="0">
            <a:spAutoFit/>
          </a:bodyPr>
          <a:lstStyle/>
          <a:p>
            <a:r>
              <a:rPr lang="fr-CA" sz="1600" b="1" i="0" dirty="0">
                <a:solidFill>
                  <a:srgbClr val="1F1F1F"/>
                </a:solidFill>
                <a:highlight>
                  <a:srgbClr val="FFFFFF"/>
                </a:highlight>
                <a:latin typeface="Roboto Condensed" panose="02000000000000000000" pitchFamily="2" charset="0"/>
              </a:rPr>
              <a:t>Programme pour les leaders du secteur </a:t>
            </a:r>
          </a:p>
          <a:p>
            <a:r>
              <a:rPr lang="fr-CA" sz="1600" b="1" i="0" dirty="0">
                <a:solidFill>
                  <a:srgbClr val="1F1F1F"/>
                </a:solidFill>
                <a:highlight>
                  <a:srgbClr val="FFFFFF"/>
                </a:highlight>
                <a:latin typeface="Roboto Condensed" panose="02000000000000000000" pitchFamily="2" charset="0"/>
              </a:rPr>
              <a:t>public</a:t>
            </a:r>
          </a:p>
        </p:txBody>
      </p:sp>
      <p:pic>
        <p:nvPicPr>
          <p:cNvPr id="24" name="Picture 23" descr="A qr code on a white background&#10;&#10;Description automatically generated">
            <a:extLst>
              <a:ext uri="{FF2B5EF4-FFF2-40B4-BE49-F238E27FC236}">
                <a16:creationId xmlns:a16="http://schemas.microsoft.com/office/drawing/2014/main" id="{0FDD7D1F-E96B-8DB4-323E-164232E04C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2133" y="2265277"/>
            <a:ext cx="1572431" cy="1572431"/>
          </a:xfrm>
          <a:prstGeom prst="rect">
            <a:avLst/>
          </a:prstGeom>
        </p:spPr>
      </p:pic>
      <p:pic>
        <p:nvPicPr>
          <p:cNvPr id="26" name="Picture 25" descr="A qr code on a white background&#10;&#10;Description automatically generated">
            <a:extLst>
              <a:ext uri="{FF2B5EF4-FFF2-40B4-BE49-F238E27FC236}">
                <a16:creationId xmlns:a16="http://schemas.microsoft.com/office/drawing/2014/main" id="{503472A1-1257-06E6-46F1-46B718A75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4049" y="2184569"/>
            <a:ext cx="1572431" cy="1572431"/>
          </a:xfrm>
          <a:prstGeom prst="rect">
            <a:avLst/>
          </a:prstGeom>
        </p:spPr>
      </p:pic>
      <p:pic>
        <p:nvPicPr>
          <p:cNvPr id="28" name="Picture 27" descr="A qr code on a white background&#10;&#10;Description automatically generated">
            <a:extLst>
              <a:ext uri="{FF2B5EF4-FFF2-40B4-BE49-F238E27FC236}">
                <a16:creationId xmlns:a16="http://schemas.microsoft.com/office/drawing/2014/main" id="{B83CD7C8-5B81-AA1A-CD04-318CE5B649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5851" y="2135379"/>
            <a:ext cx="1572431" cy="1572431"/>
          </a:xfrm>
          <a:prstGeom prst="rect">
            <a:avLst/>
          </a:prstGeom>
        </p:spPr>
      </p:pic>
    </p:spTree>
    <p:extLst>
      <p:ext uri="{BB962C8B-B14F-4D97-AF65-F5344CB8AC3E}">
        <p14:creationId xmlns:p14="http://schemas.microsoft.com/office/powerpoint/2010/main" val="259605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3CBBF-ECCE-486D-828C-D9636D707EB2}"/>
              </a:ext>
            </a:extLst>
          </p:cNvPr>
          <p:cNvSpPr>
            <a:spLocks noGrp="1"/>
          </p:cNvSpPr>
          <p:nvPr>
            <p:ph type="sldNum" sz="quarter" idx="12"/>
          </p:nvPr>
        </p:nvSpPr>
        <p:spPr/>
        <p:txBody>
          <a:bodyPr/>
          <a:lstStyle/>
          <a:p>
            <a:pPr algn="ctr" fontAlgn="base">
              <a:spcBef>
                <a:spcPct val="0"/>
              </a:spcBef>
              <a:spcAft>
                <a:spcPct val="0"/>
              </a:spcAft>
              <a:defRPr/>
            </a:pPr>
            <a:fld id="{614AB0DD-8848-4A4F-8C12-3DF41477934B}" type="slidenum">
              <a:rPr lang="en-CA" sz="1400">
                <a:solidFill>
                  <a:srgbClr val="7C6A55"/>
                </a:solidFill>
                <a:latin typeface="Verdana"/>
                <a:ea typeface="ＭＳ Ｐゴシック" pitchFamily="34" charset="-128"/>
              </a:rPr>
              <a:pPr algn="ctr" fontAlgn="base">
                <a:spcBef>
                  <a:spcPct val="0"/>
                </a:spcBef>
                <a:spcAft>
                  <a:spcPct val="0"/>
                </a:spcAft>
                <a:defRPr/>
              </a:pPr>
              <a:t>4</a:t>
            </a:fld>
            <a:endParaRPr lang="en-CA" sz="1400">
              <a:solidFill>
                <a:srgbClr val="7C6A55"/>
              </a:solidFill>
              <a:latin typeface="Verdana"/>
              <a:ea typeface="ＭＳ Ｐゴシック" pitchFamily="34" charset="-12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28801" y="6324601"/>
            <a:ext cx="12477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C15F7185-AA5A-4C24-8483-362588FB7660}"/>
              </a:ext>
            </a:extLst>
          </p:cNvPr>
          <p:cNvPicPr>
            <a:picLocks noChangeAspect="1"/>
          </p:cNvPicPr>
          <p:nvPr/>
        </p:nvPicPr>
        <p:blipFill>
          <a:blip r:embed="rId4"/>
          <a:stretch>
            <a:fillRect/>
          </a:stretch>
        </p:blipFill>
        <p:spPr>
          <a:xfrm>
            <a:off x="0" y="-9034"/>
            <a:ext cx="12173025" cy="8106716"/>
          </a:xfrm>
          <a:prstGeom prst="rect">
            <a:avLst/>
          </a:prstGeom>
        </p:spPr>
      </p:pic>
    </p:spTree>
    <p:extLst>
      <p:ext uri="{BB962C8B-B14F-4D97-AF65-F5344CB8AC3E}">
        <p14:creationId xmlns:p14="http://schemas.microsoft.com/office/powerpoint/2010/main" val="127884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581943" y="-986367"/>
            <a:ext cx="12824744" cy="961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014995" y="562377"/>
            <a:ext cx="4105469" cy="1732954"/>
          </a:xfrm>
          <a:noFill/>
        </p:spPr>
        <p:txBody>
          <a:bodyPr/>
          <a:lstStyle/>
          <a:p>
            <a:pPr algn="r"/>
            <a:r>
              <a:rPr lang="fr-CA"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Trop de tâche   en même temps..</a:t>
            </a:r>
          </a:p>
        </p:txBody>
      </p:sp>
      <p:sp>
        <p:nvSpPr>
          <p:cNvPr id="3" name="Content Placeholder 2"/>
          <p:cNvSpPr>
            <a:spLocks noGrp="1"/>
          </p:cNvSpPr>
          <p:nvPr>
            <p:ph idx="1"/>
          </p:nvPr>
        </p:nvSpPr>
        <p:spPr>
          <a:xfrm>
            <a:off x="-632744" y="6066460"/>
            <a:ext cx="12824744" cy="1597909"/>
          </a:xfrm>
          <a:solidFill>
            <a:srgbClr val="000000"/>
          </a:solidFill>
        </p:spPr>
        <p:txBody>
          <a:bodyPr/>
          <a:lstStyle/>
          <a:p>
            <a:pPr lvl="0" algn="r" eaLnBrk="0" hangingPunct="0">
              <a:spcBef>
                <a:spcPct val="0"/>
              </a:spcBef>
            </a:pPr>
            <a:r>
              <a:rPr lang="fr-CA" sz="2400" b="1"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Lorsque nous sommes en « multitâches* », </a:t>
            </a:r>
            <a:r>
              <a:rPr lang="fr-CA" sz="2400" b="1" dirty="0">
                <a:solidFill>
                  <a:srgbClr val="FFFF00"/>
                </a:solidFill>
                <a:latin typeface="Roboto Medium" panose="02000000000000000000" pitchFamily="2" charset="0"/>
                <a:ea typeface="Roboto Medium" panose="02000000000000000000" pitchFamily="2" charset="0"/>
                <a:cs typeface="Roboto Medium" panose="02000000000000000000" pitchFamily="2" charset="0"/>
              </a:rPr>
              <a:t>nous accomplissons moins de choses</a:t>
            </a:r>
            <a:r>
              <a:rPr lang="fr-CA" sz="2400" b="1"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t>
            </a:r>
            <a:r>
              <a:rPr lang="fr-CA" sz="2400" b="1" baseline="-250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a:t>
            </a:r>
          </a:p>
          <a:p>
            <a:pPr lvl="0" algn="r" eaLnBrk="0" hangingPunct="0">
              <a:spcBef>
                <a:spcPct val="0"/>
              </a:spcBef>
            </a:pPr>
            <a:r>
              <a:rPr lang="fr-CA" sz="2400" b="1" baseline="-250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*en fait, en « alternance de tâches » </a:t>
            </a:r>
          </a:p>
          <a:p>
            <a:pPr lvl="0" algn="r" eaLnBrk="0" hangingPunct="0">
              <a:spcBef>
                <a:spcPct val="0"/>
              </a:spcBef>
            </a:pPr>
            <a:endParaRPr lang="en-CA" sz="2400" b="1" kern="1200" baseline="-250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pPr lvl="0" algn="r" eaLnBrk="0" hangingPunct="0">
              <a:spcBef>
                <a:spcPct val="0"/>
              </a:spcBef>
            </a:pPr>
            <a:endParaRPr lang="en-CA" sz="2400" b="1" kern="1200" baseline="-25000" dirty="0">
              <a:solidFill>
                <a:schemeClr val="bg1"/>
              </a:solidFill>
              <a:latin typeface="Arial" panose="020B0604020202020204" pitchFamily="34" charset="0"/>
              <a:ea typeface="Geneva" pitchFamily="-96" charset="-128"/>
              <a:cs typeface="Arial" panose="020B0604020202020204" pitchFamily="34" charset="0"/>
            </a:endParaRPr>
          </a:p>
          <a:p>
            <a:endParaRPr lang="en-CA" sz="2400" b="1" dirty="0">
              <a:solidFill>
                <a:schemeClr val="bg1"/>
              </a:solidFill>
              <a:latin typeface="Arial" panose="020B0604020202020204" pitchFamily="34" charset="0"/>
              <a:cs typeface="Arial" panose="020B0604020202020204" pitchFamily="34" charset="0"/>
            </a:endParaRPr>
          </a:p>
          <a:p>
            <a:endParaRPr lang="en-CA" sz="2400" b="1"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54C1BEB-0F9B-426D-B3C8-DD0DBB31AE36}"/>
              </a:ext>
            </a:extLst>
          </p:cNvPr>
          <p:cNvSpPr>
            <a:spLocks noGrp="1"/>
          </p:cNvSpPr>
          <p:nvPr>
            <p:ph type="sldNum" sz="quarter" idx="10"/>
          </p:nvPr>
        </p:nvSpPr>
        <p:spPr/>
        <p:txBody>
          <a:bodyPr/>
          <a:lstStyle/>
          <a:p>
            <a:pPr fontAlgn="base">
              <a:spcBef>
                <a:spcPct val="0"/>
              </a:spcBef>
              <a:spcAft>
                <a:spcPct val="0"/>
              </a:spcAft>
              <a:defRPr/>
            </a:pPr>
            <a:fld id="{614AB0DD-8848-4A4F-8C12-3DF41477934B}" type="slidenum">
              <a:rPr lang="en-CA">
                <a:solidFill>
                  <a:srgbClr val="7C6A55"/>
                </a:solidFill>
                <a:latin typeface="Roboto Medium" panose="02000000000000000000" pitchFamily="2" charset="0"/>
                <a:ea typeface="Roboto Medium" panose="02000000000000000000" pitchFamily="2" charset="0"/>
                <a:cs typeface="Roboto Medium" panose="02000000000000000000" pitchFamily="2" charset="0"/>
              </a:rPr>
              <a:pPr fontAlgn="base">
                <a:spcBef>
                  <a:spcPct val="0"/>
                </a:spcBef>
                <a:spcAft>
                  <a:spcPct val="0"/>
                </a:spcAft>
                <a:defRPr/>
              </a:pPr>
              <a:t>5</a:t>
            </a:fld>
            <a:endParaRPr lang="en-CA">
              <a:solidFill>
                <a:srgbClr val="7C6A55"/>
              </a:solidFill>
              <a:latin typeface="Roboto Medium" panose="02000000000000000000" pitchFamily="2" charset="0"/>
              <a:ea typeface="Roboto Medium" panose="02000000000000000000" pitchFamily="2" charset="0"/>
              <a:cs typeface="Roboto Medium" panose="02000000000000000000" pitchFamily="2" charset="0"/>
            </a:endParaRPr>
          </a:p>
        </p:txBody>
      </p:sp>
    </p:spTree>
    <p:extLst>
      <p:ext uri="{BB962C8B-B14F-4D97-AF65-F5344CB8AC3E}">
        <p14:creationId xmlns:p14="http://schemas.microsoft.com/office/powerpoint/2010/main" val="8609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latin typeface="Roboto Medium" panose="02000000000000000000" pitchFamily="2" charset="0"/>
                <a:ea typeface="Roboto Medium" panose="02000000000000000000" pitchFamily="2" charset="0"/>
                <a:cs typeface="Roboto Medium" panose="02000000000000000000" pitchFamily="2" charset="0"/>
              </a:rPr>
              <a:t>Du temps pour soi</a:t>
            </a:r>
          </a:p>
        </p:txBody>
      </p:sp>
      <p:sp>
        <p:nvSpPr>
          <p:cNvPr id="3" name="Content Placeholder 2"/>
          <p:cNvSpPr>
            <a:spLocks noGrp="1"/>
          </p:cNvSpPr>
          <p:nvPr>
            <p:ph idx="1"/>
          </p:nvPr>
        </p:nvSpPr>
        <p:spPr>
          <a:xfrm>
            <a:off x="1786465" y="1747482"/>
            <a:ext cx="8610600" cy="3962400"/>
          </a:xfrm>
        </p:spPr>
        <p:txBody>
          <a:bodyPr>
            <a:noAutofit/>
          </a:bodyPr>
          <a:lstStyle/>
          <a:p>
            <a:r>
              <a:rPr lang="fr-CA" sz="2800">
                <a:latin typeface="Roboto Medium" panose="02000000000000000000" pitchFamily="2" charset="0"/>
                <a:ea typeface="Roboto Medium" panose="02000000000000000000" pitchFamily="2" charset="0"/>
                <a:cs typeface="Roboto Medium" panose="02000000000000000000" pitchFamily="2" charset="0"/>
              </a:rPr>
              <a:t>Scénario 1</a:t>
            </a:r>
            <a:r>
              <a:rPr lang="fr-CA" sz="2800" b="1">
                <a:latin typeface="Roboto Medium" panose="02000000000000000000" pitchFamily="2" charset="0"/>
                <a:ea typeface="Roboto Medium" panose="02000000000000000000" pitchFamily="2" charset="0"/>
                <a:cs typeface="Roboto Medium" panose="02000000000000000000" pitchFamily="2" charset="0"/>
              </a:rPr>
              <a:t>(Concentration-Tâche)</a:t>
            </a:r>
          </a:p>
          <a:p>
            <a:r>
              <a:rPr lang="fr-CA" sz="2800">
                <a:latin typeface="Roboto Medium" panose="02000000000000000000" pitchFamily="2" charset="0"/>
                <a:ea typeface="Roboto Medium" panose="02000000000000000000" pitchFamily="2" charset="0"/>
                <a:cs typeface="Roboto Medium" panose="02000000000000000000" pitchFamily="2" charset="0"/>
              </a:rPr>
              <a:t>1. Écrire :</a:t>
            </a:r>
          </a:p>
          <a:p>
            <a:endParaRPr lang="en-CA" sz="2800" dirty="0">
              <a:latin typeface="Roboto Medium" panose="02000000000000000000" pitchFamily="2" charset="0"/>
              <a:ea typeface="Roboto Medium" panose="02000000000000000000" pitchFamily="2" charset="0"/>
              <a:cs typeface="Roboto Medium" panose="02000000000000000000" pitchFamily="2" charset="0"/>
            </a:endParaRPr>
          </a:p>
          <a:p>
            <a:r>
              <a:rPr lang="fr-CA" sz="2800" b="1">
                <a:solidFill>
                  <a:srgbClr val="FF0000"/>
                </a:solidFill>
                <a:latin typeface="Roboto Medium" panose="02000000000000000000" pitchFamily="2" charset="0"/>
                <a:ea typeface="Roboto Medium" panose="02000000000000000000" pitchFamily="2" charset="0"/>
                <a:cs typeface="Roboto Medium" panose="02000000000000000000" pitchFamily="2" charset="0"/>
              </a:rPr>
              <a:t>Le multitâche fait perdre du temps</a:t>
            </a:r>
          </a:p>
          <a:p>
            <a:r>
              <a:rPr lang="fr-CA" sz="2800" b="1">
                <a:solidFill>
                  <a:srgbClr val="FF0000"/>
                </a:solidFill>
                <a:latin typeface="Roboto Medium" panose="02000000000000000000" pitchFamily="2" charset="0"/>
                <a:ea typeface="Roboto Medium" panose="02000000000000000000" pitchFamily="2" charset="0"/>
                <a:cs typeface="Roboto Medium" panose="02000000000000000000" pitchFamily="2" charset="0"/>
              </a:rPr>
              <a:t>1 2 3 4 5 6 7 8 9 10 11 12 13 14 15 16 17 18 19 20</a:t>
            </a:r>
          </a:p>
          <a:p>
            <a:endParaRPr lang="en-CA" sz="2800" b="1" dirty="0">
              <a:latin typeface="Roboto Medium" panose="02000000000000000000" pitchFamily="2" charset="0"/>
              <a:ea typeface="Roboto Medium" panose="02000000000000000000" pitchFamily="2" charset="0"/>
              <a:cs typeface="Roboto Medium" panose="02000000000000000000" pitchFamily="2" charset="0"/>
            </a:endParaRPr>
          </a:p>
          <a:p>
            <a:endParaRPr lang="en-CA" sz="2800" dirty="0">
              <a:latin typeface="Roboto Medium" panose="02000000000000000000" pitchFamily="2" charset="0"/>
              <a:ea typeface="Roboto Medium" panose="02000000000000000000" pitchFamily="2" charset="0"/>
              <a:cs typeface="Roboto Medium" panose="02000000000000000000" pitchFamily="2" charset="0"/>
            </a:endParaRPr>
          </a:p>
          <a:p>
            <a:r>
              <a:rPr lang="fr-CA" sz="2800">
                <a:latin typeface="Roboto Medium" panose="02000000000000000000" pitchFamily="2" charset="0"/>
                <a:ea typeface="Roboto Medium" panose="02000000000000000000" pitchFamily="2" charset="0"/>
                <a:cs typeface="Roboto Medium" panose="02000000000000000000" pitchFamily="2" charset="0"/>
              </a:rPr>
              <a:t>2. Notez dans le clavardage le temps que cela a pris. </a:t>
            </a:r>
          </a:p>
          <a:p>
            <a:endParaRPr lang="en-CA" sz="2800" dirty="0"/>
          </a:p>
        </p:txBody>
      </p:sp>
      <p:pic>
        <p:nvPicPr>
          <p:cNvPr id="5" name="1 minute stopwatch">
            <a:hlinkClick r:id="" action="ppaction://media"/>
            <a:extLst>
              <a:ext uri="{FF2B5EF4-FFF2-40B4-BE49-F238E27FC236}">
                <a16:creationId xmlns:a16="http://schemas.microsoft.com/office/drawing/2014/main" id="{4B6BE680-41DC-4782-8F09-E0388B8D90C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96200" y="165675"/>
            <a:ext cx="2844800" cy="1600200"/>
          </a:xfrm>
          <a:prstGeom prst="rect">
            <a:avLst/>
          </a:prstGeom>
        </p:spPr>
      </p:pic>
      <p:sp>
        <p:nvSpPr>
          <p:cNvPr id="6" name="Slide Number Placeholder 5">
            <a:extLst>
              <a:ext uri="{FF2B5EF4-FFF2-40B4-BE49-F238E27FC236}">
                <a16:creationId xmlns:a16="http://schemas.microsoft.com/office/drawing/2014/main" id="{306FBBB8-EF79-83A0-9DC1-261912129ABE}"/>
              </a:ext>
            </a:extLst>
          </p:cNvPr>
          <p:cNvSpPr>
            <a:spLocks noGrp="1"/>
          </p:cNvSpPr>
          <p:nvPr>
            <p:ph type="sldNum" sz="quarter" idx="12"/>
          </p:nvPr>
        </p:nvSpPr>
        <p:spPr/>
        <p:txBody>
          <a:bodyPr/>
          <a:lstStyle/>
          <a:p>
            <a:fld id="{A2F5001D-BD09-4631-A53E-81F46AAEFA5C}" type="slidenum">
              <a:rPr lang="fr-CA" smtClean="0"/>
              <a:t>6</a:t>
            </a:fld>
            <a:endParaRPr lang="fr-CA"/>
          </a:p>
        </p:txBody>
      </p:sp>
    </p:spTree>
    <p:extLst>
      <p:ext uri="{BB962C8B-B14F-4D97-AF65-F5344CB8AC3E}">
        <p14:creationId xmlns:p14="http://schemas.microsoft.com/office/powerpoint/2010/main" val="24131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97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5"/>
                </p:tgtEl>
              </p:cMediaNode>
            </p:video>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latin typeface="Roboto Medium" panose="02000000000000000000" pitchFamily="2" charset="0"/>
                <a:ea typeface="Roboto Medium" panose="02000000000000000000" pitchFamily="2" charset="0"/>
                <a:cs typeface="Roboto Medium" panose="02000000000000000000" pitchFamily="2" charset="0"/>
              </a:rPr>
              <a:t>Du temps pour soi</a:t>
            </a:r>
          </a:p>
        </p:txBody>
      </p:sp>
      <p:sp>
        <p:nvSpPr>
          <p:cNvPr id="3" name="Content Placeholder 2"/>
          <p:cNvSpPr>
            <a:spLocks noGrp="1"/>
          </p:cNvSpPr>
          <p:nvPr>
            <p:ph idx="1"/>
          </p:nvPr>
        </p:nvSpPr>
        <p:spPr>
          <a:xfrm>
            <a:off x="1752600" y="1752600"/>
            <a:ext cx="8610600" cy="1219200"/>
          </a:xfrm>
        </p:spPr>
        <p:txBody>
          <a:bodyPr>
            <a:noAutofit/>
          </a:bodyPr>
          <a:lstStyle/>
          <a:p>
            <a:r>
              <a:rPr lang="fr-CA" sz="2800" dirty="0">
                <a:latin typeface="Roboto Medium" panose="02000000000000000000" pitchFamily="2" charset="0"/>
                <a:ea typeface="Roboto Medium" panose="02000000000000000000" pitchFamily="2" charset="0"/>
                <a:cs typeface="Roboto Medium" panose="02000000000000000000" pitchFamily="2" charset="0"/>
              </a:rPr>
              <a:t>Scénario 2 </a:t>
            </a:r>
            <a:r>
              <a:rPr lang="fr-CA" sz="2800" b="1" dirty="0">
                <a:latin typeface="Roboto Medium" panose="02000000000000000000" pitchFamily="2" charset="0"/>
                <a:ea typeface="Roboto Medium" panose="02000000000000000000" pitchFamily="2" charset="0"/>
                <a:cs typeface="Roboto Medium" panose="02000000000000000000" pitchFamily="2" charset="0"/>
              </a:rPr>
              <a:t>(changement de contexte)</a:t>
            </a:r>
          </a:p>
          <a:p>
            <a:r>
              <a:rPr lang="fr-CA" sz="2800" dirty="0">
                <a:latin typeface="Roboto Medium" panose="02000000000000000000" pitchFamily="2" charset="0"/>
                <a:ea typeface="Roboto Medium" panose="02000000000000000000" pitchFamily="2" charset="0"/>
                <a:cs typeface="Roboto Medium" panose="02000000000000000000" pitchFamily="2" charset="0"/>
              </a:rPr>
              <a:t>1.  Écrivez une lettre, puis un chiffre, une lettre, un chiffre, etc. :</a:t>
            </a:r>
          </a:p>
          <a:p>
            <a:endParaRPr lang="en-CA" sz="2800" dirty="0"/>
          </a:p>
        </p:txBody>
      </p:sp>
      <p:sp>
        <p:nvSpPr>
          <p:cNvPr id="4" name="Slide Number Placeholder 3">
            <a:extLst>
              <a:ext uri="{FF2B5EF4-FFF2-40B4-BE49-F238E27FC236}">
                <a16:creationId xmlns:a16="http://schemas.microsoft.com/office/drawing/2014/main" id="{DB459088-D792-4EE8-80A7-B9E0568590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5001D-BD09-4631-A53E-81F46AAEFA5C}" type="slidenum">
              <a:rPr kumimoji="0" lang="fr-C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a:off x="1981200" y="5373216"/>
            <a:ext cx="9601199" cy="523220"/>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CA" sz="2800" b="0" i="0" u="none" strike="noStrike" cap="none" normalizeH="0" baseline="0" noProof="0">
                <a:ln>
                  <a:noFill/>
                </a:ln>
                <a:solidFill>
                  <a:prstClr val="black"/>
                </a:solidFill>
                <a:uLnTx/>
                <a:uFillTx/>
                <a:latin typeface="Roboto Medium" panose="02000000000000000000" pitchFamily="2" charset="0"/>
                <a:ea typeface="Roboto Medium" panose="02000000000000000000" pitchFamily="2" charset="0"/>
                <a:cs typeface="Roboto Medium" panose="02000000000000000000" pitchFamily="2" charset="0"/>
              </a:rPr>
              <a:t>2.  Notez dans le clavardage votre 1</a:t>
            </a:r>
            <a:r>
              <a:rPr kumimoji="0" lang="fr-CA" sz="2800" b="0" i="0" u="none" strike="noStrike" cap="none" normalizeH="0" baseline="30000" noProof="0">
                <a:ln>
                  <a:noFill/>
                </a:ln>
                <a:solidFill>
                  <a:prstClr val="black"/>
                </a:solidFill>
                <a:uLnTx/>
                <a:uFillTx/>
                <a:latin typeface="Roboto Medium" panose="02000000000000000000" pitchFamily="2" charset="0"/>
                <a:ea typeface="Roboto Medium" panose="02000000000000000000" pitchFamily="2" charset="0"/>
                <a:cs typeface="Roboto Medium" panose="02000000000000000000" pitchFamily="2" charset="0"/>
              </a:rPr>
              <a:t>er</a:t>
            </a:r>
            <a:r>
              <a:rPr kumimoji="0" lang="fr-CA" sz="2800" b="0" i="0" u="none" strike="noStrike" cap="none" normalizeH="0" baseline="0" noProof="0">
                <a:ln>
                  <a:noFill/>
                </a:ln>
                <a:solidFill>
                  <a:prstClr val="black"/>
                </a:solidFill>
                <a:uLnTx/>
                <a:uFillTx/>
                <a:latin typeface="Roboto Medium" panose="02000000000000000000" pitchFamily="2" charset="0"/>
                <a:ea typeface="Roboto Medium" panose="02000000000000000000" pitchFamily="2" charset="0"/>
                <a:cs typeface="Roboto Medium" panose="02000000000000000000" pitchFamily="2" charset="0"/>
              </a:rPr>
              <a:t> tour et le 2</a:t>
            </a:r>
            <a:r>
              <a:rPr kumimoji="0" lang="fr-CA" sz="2800" b="0" i="0" u="none" strike="noStrike" cap="none" normalizeH="0" baseline="30000" noProof="0">
                <a:ln>
                  <a:noFill/>
                </a:ln>
                <a:solidFill>
                  <a:prstClr val="black"/>
                </a:solidFill>
                <a:uLnTx/>
                <a:uFillTx/>
                <a:latin typeface="Roboto Medium" panose="02000000000000000000" pitchFamily="2" charset="0"/>
                <a:ea typeface="Roboto Medium" panose="02000000000000000000" pitchFamily="2" charset="0"/>
                <a:cs typeface="Roboto Medium" panose="02000000000000000000" pitchFamily="2" charset="0"/>
              </a:rPr>
              <a:t>e</a:t>
            </a:r>
            <a:r>
              <a:rPr kumimoji="0" lang="fr-CA" sz="2800" b="0" i="0" u="none" strike="noStrike" cap="none" normalizeH="0" baseline="0" noProof="0">
                <a:ln>
                  <a:noFill/>
                </a:ln>
                <a:solidFill>
                  <a:prstClr val="black"/>
                </a:solidFill>
                <a:uLnTx/>
                <a:uFillTx/>
                <a:latin typeface="Roboto Medium" panose="02000000000000000000" pitchFamily="2" charset="0"/>
                <a:ea typeface="Roboto Medium" panose="02000000000000000000" pitchFamily="2" charset="0"/>
                <a:cs typeface="Roboto Medium" panose="02000000000000000000" pitchFamily="2" charset="0"/>
              </a:rPr>
              <a:t> tour. </a:t>
            </a:r>
          </a:p>
        </p:txBody>
      </p:sp>
      <p:sp>
        <p:nvSpPr>
          <p:cNvPr id="47" name="Rectangle 46"/>
          <p:cNvSpPr/>
          <p:nvPr/>
        </p:nvSpPr>
        <p:spPr>
          <a:xfrm>
            <a:off x="1828801" y="3810001"/>
            <a:ext cx="8285495" cy="1040285"/>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CA" sz="2800" b="1" i="0" u="none" strike="noStrike" cap="none" normalizeH="0" baseline="0" noProof="0">
                <a:ln>
                  <a:noFill/>
                </a:ln>
                <a:solidFill>
                  <a:srgbClr val="FF0000"/>
                </a:solidFill>
                <a:uLnTx/>
                <a:uFillTx/>
                <a:latin typeface="Roboto Medium" panose="02000000000000000000" pitchFamily="2" charset="0"/>
                <a:ea typeface="Roboto Medium" panose="02000000000000000000" pitchFamily="2" charset="0"/>
                <a:cs typeface="Roboto Medium" panose="02000000000000000000" pitchFamily="2" charset="0"/>
              </a:rPr>
              <a:t>Le multitâche fait perdre du temps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CA" sz="2800" b="1" i="0" u="none" strike="noStrike" cap="none" normalizeH="0" baseline="0" noProof="0">
                <a:ln>
                  <a:noFill/>
                </a:ln>
                <a:solidFill>
                  <a:srgbClr val="FF0000"/>
                </a:solidFill>
                <a:uLnTx/>
                <a:uFillTx/>
                <a:latin typeface="Roboto Medium" panose="02000000000000000000" pitchFamily="2" charset="0"/>
                <a:ea typeface="Roboto Medium" panose="02000000000000000000" pitchFamily="2" charset="0"/>
                <a:cs typeface="Roboto Medium" panose="02000000000000000000" pitchFamily="2" charset="0"/>
              </a:rPr>
              <a:t>1 2 3 4 5 6 7 8 9 10 11 12 13 14 15 16 17 18 19 20</a:t>
            </a:r>
          </a:p>
        </p:txBody>
      </p:sp>
      <p:pic>
        <p:nvPicPr>
          <p:cNvPr id="9" name="1 minute stopwatch">
            <a:hlinkClick r:id="" action="ppaction://media"/>
            <a:extLst>
              <a:ext uri="{FF2B5EF4-FFF2-40B4-BE49-F238E27FC236}">
                <a16:creationId xmlns:a16="http://schemas.microsoft.com/office/drawing/2014/main" id="{ECC06B43-B9FE-40A3-B618-50B79D9D3F1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96200" y="165675"/>
            <a:ext cx="2844800" cy="1600200"/>
          </a:xfrm>
          <a:prstGeom prst="rect">
            <a:avLst/>
          </a:prstGeom>
        </p:spPr>
      </p:pic>
    </p:spTree>
    <p:extLst>
      <p:ext uri="{BB962C8B-B14F-4D97-AF65-F5344CB8AC3E}">
        <p14:creationId xmlns:p14="http://schemas.microsoft.com/office/powerpoint/2010/main" val="181182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9"/>
                                        </p:tgtEl>
                                      </p:cBhvr>
                                    </p:cmd>
                                  </p:childTnLst>
                                </p:cTn>
                              </p:par>
                            </p:childTnLst>
                          </p:cTn>
                        </p:par>
                      </p:childTnLst>
                    </p:cTn>
                  </p:par>
                </p:childTnLst>
              </p:cTn>
              <p:nextCondLst>
                <p:cond evt="onClick" delay="0">
                  <p:tgtEl>
                    <p:spTgt spid="9"/>
                  </p:tgtEl>
                </p:cond>
              </p:nextCondLst>
            </p:seq>
            <p:video>
              <p:cMediaNode vol="80000">
                <p:cTn id="28" fill="hold" display="0">
                  <p:stCondLst>
                    <p:cond delay="indefinite"/>
                  </p:stCondLst>
                </p:cTn>
                <p:tgtEl>
                  <p:spTgt spid="9"/>
                </p:tgtEl>
              </p:cMediaNode>
            </p:video>
          </p:childTnLst>
        </p:cTn>
      </p:par>
    </p:tnLst>
    <p:bldLst>
      <p:bldP spid="45"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0699" y="457200"/>
            <a:ext cx="4910415" cy="457200"/>
          </a:xfrm>
        </p:spPr>
        <p:txBody>
          <a:bodyPr/>
          <a:lstStyle/>
          <a:p>
            <a:r>
              <a:rPr lang="fr-CA" sz="2800" b="1" dirty="0">
                <a:solidFill>
                  <a:schemeClr val="accent4">
                    <a:lumMod val="50000"/>
                  </a:schemeClr>
                </a:solidFill>
                <a:latin typeface="Roboto Medium" panose="02000000000000000000" pitchFamily="2" charset="0"/>
                <a:ea typeface="Roboto Medium" panose="02000000000000000000" pitchFamily="2" charset="0"/>
                <a:cs typeface="Roboto Medium" panose="02000000000000000000" pitchFamily="2" charset="0"/>
              </a:rPr>
              <a:t>Courbe de Yerkes-Dodson</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9552" r="2506"/>
          <a:stretch/>
        </p:blipFill>
        <p:spPr>
          <a:xfrm>
            <a:off x="3370996" y="2133746"/>
            <a:ext cx="5239604" cy="3352655"/>
          </a:xfrm>
          <a:prstGeom prst="rect">
            <a:avLst/>
          </a:prstGeom>
        </p:spPr>
      </p:pic>
      <p:cxnSp>
        <p:nvCxnSpPr>
          <p:cNvPr id="9" name="Straight Connector 8"/>
          <p:cNvCxnSpPr/>
          <p:nvPr/>
        </p:nvCxnSpPr>
        <p:spPr bwMode="auto">
          <a:xfrm>
            <a:off x="3370996" y="1981200"/>
            <a:ext cx="0" cy="350520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3370996" y="5486400"/>
            <a:ext cx="5392004"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505200" y="5562600"/>
            <a:ext cx="52578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400" b="1" i="0" u="none" strike="noStrike" cap="none" normalizeH="0" baseline="-25000" noProof="0">
                <a:ln>
                  <a:noFill/>
                </a:ln>
                <a:uLnTx/>
                <a:uFillTx/>
                <a:latin typeface="Roboto Medium" panose="02000000000000000000" pitchFamily="2" charset="0"/>
                <a:ea typeface="Roboto Medium" panose="02000000000000000000" pitchFamily="2" charset="0"/>
                <a:cs typeface="Roboto Medium" panose="02000000000000000000" pitchFamily="2" charset="0"/>
              </a:rPr>
              <a:t>FAIBLE STRESS ÉLEVÉ</a:t>
            </a:r>
          </a:p>
        </p:txBody>
      </p:sp>
      <p:sp>
        <p:nvSpPr>
          <p:cNvPr id="15" name="TextBox 14"/>
          <p:cNvSpPr txBox="1"/>
          <p:nvPr/>
        </p:nvSpPr>
        <p:spPr>
          <a:xfrm rot="16200000">
            <a:off x="1066132" y="3314929"/>
            <a:ext cx="385198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400" b="1" i="0" u="none" strike="noStrike" cap="none" normalizeH="0" baseline="-25000" noProof="0" dirty="0">
                <a:ln>
                  <a:noFill/>
                </a:ln>
                <a:uLnTx/>
                <a:uFillTx/>
                <a:latin typeface="Roboto Medium" panose="02000000000000000000" pitchFamily="2" charset="0"/>
                <a:ea typeface="Roboto Medium" panose="02000000000000000000" pitchFamily="2" charset="0"/>
                <a:cs typeface="Roboto Medium" panose="02000000000000000000" pitchFamily="2" charset="0"/>
              </a:rPr>
              <a:t>FAUBLE           RENDEMENT         ÉLEVÉ</a:t>
            </a:r>
          </a:p>
        </p:txBody>
      </p:sp>
      <p:sp>
        <p:nvSpPr>
          <p:cNvPr id="16" name="TextBox 15"/>
          <p:cNvSpPr txBox="1"/>
          <p:nvPr/>
        </p:nvSpPr>
        <p:spPr>
          <a:xfrm>
            <a:off x="3685463" y="3568005"/>
            <a:ext cx="3543870" cy="1723549"/>
          </a:xfrm>
          <a:prstGeom prst="rect">
            <a:avLst/>
          </a:prstGeom>
          <a:solidFill>
            <a:schemeClr val="bg1">
              <a:alpha val="0"/>
            </a:schemeClr>
          </a:solidFill>
        </p:spPr>
        <p:txBody>
          <a:bodyPr wrap="square" rtlCol="0">
            <a:spAutoFit/>
          </a:bodyPr>
          <a:lstStyle>
            <a:defPPr>
              <a:defRPr lang="en-US"/>
            </a:defPPr>
            <a:lvl1pPr>
              <a:defRPr sz="2000" b="1" u="sng" baseline="0">
                <a:solidFill>
                  <a:srgbClr val="F2653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1" i="0" u="none" strike="noStrike" cap="none" normalizeH="0" baseline="0" noProof="0">
                <a:ln>
                  <a:noFill/>
                </a:ln>
                <a:solidFill>
                  <a:srgbClr val="7C6A55"/>
                </a:solidFill>
                <a:uLnTx/>
                <a:uFillTx/>
                <a:latin typeface="Arial" charset="0"/>
                <a:ea typeface="Geneva" pitchFamily="-96" charset="-128"/>
                <a:cs typeface="+mn-cs"/>
              </a:rPr>
              <a:t>                  </a:t>
            </a:r>
            <a:r>
              <a:rPr kumimoji="0" lang="fr-CA" sz="2000" b="1" i="0" u="sng" strike="noStrike" cap="none" normalizeH="0" baseline="0" noProof="0">
                <a:ln>
                  <a:noFill/>
                </a:ln>
                <a:solidFill>
                  <a:prstClr val="black"/>
                </a:solidFill>
                <a:uLnTx/>
                <a:uFillTx/>
                <a:latin typeface="Roboto Medium" panose="02000000000000000000" pitchFamily="2" charset="0"/>
                <a:ea typeface="Roboto Medium" panose="02000000000000000000" pitchFamily="2" charset="0"/>
                <a:cs typeface="Roboto Medium" panose="02000000000000000000" pitchFamily="2" charset="0"/>
              </a:rPr>
              <a:t>Sous-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1" i="0" u="none" strike="noStrike" cap="none" normalizeH="0" baseline="0" noProof="0">
                <a:ln>
                  <a:noFill/>
                </a:ln>
                <a:solidFill>
                  <a:prstClr val="black"/>
                </a:solidFill>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fr-CA" sz="2000" b="1" i="0" u="sng" strike="noStrike" cap="none" normalizeH="0" baseline="0" noProof="0">
                <a:ln>
                  <a:noFill/>
                </a:ln>
                <a:solidFill>
                  <a:prstClr val="black"/>
                </a:solidFill>
                <a:uLnTx/>
                <a:uFillTx/>
                <a:latin typeface="Roboto Medium" panose="02000000000000000000" pitchFamily="2" charset="0"/>
                <a:ea typeface="Roboto Medium" panose="02000000000000000000" pitchFamily="2" charset="0"/>
                <a:cs typeface="Roboto Medium" panose="02000000000000000000" pitchFamily="2" charset="0"/>
              </a:rPr>
              <a:t>stimulation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a:ln>
                  <a:noFill/>
                </a:ln>
                <a:solidFill>
                  <a:srgbClr val="F26531"/>
                </a:solidFill>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fr-CA" sz="1800" b="1" i="0" u="none" strike="noStrike" cap="none" normalizeH="0" baseline="0" noProof="0">
                <a:ln>
                  <a:noFill/>
                </a:ln>
                <a:solidFill>
                  <a:srgbClr val="F26531"/>
                </a:solidFill>
                <a:uLnTx/>
                <a:uFillTx/>
                <a:latin typeface="Roboto Light" panose="02000000000000000000" pitchFamily="2" charset="0"/>
                <a:ea typeface="Roboto Light" panose="02000000000000000000" pitchFamily="2" charset="0"/>
                <a:cs typeface="Roboto Light" panose="02000000000000000000" pitchFamily="2" charset="0"/>
              </a:rPr>
              <a:t> </a:t>
            </a:r>
            <a:r>
              <a:rPr kumimoji="0" lang="fr-CA" sz="1800" b="1" i="0" u="none" strike="noStrike" cap="none" normalizeH="0" baseline="0" noProof="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  -</a:t>
            </a:r>
            <a:r>
              <a:rPr kumimoji="0" lang="fr-CA" sz="1600" b="1" i="0" u="none" strike="noStrike" cap="none" normalizeH="0" baseline="0" noProof="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ennui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                -fatigue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             -frustration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          -mécontentement</a:t>
            </a:r>
          </a:p>
        </p:txBody>
      </p:sp>
      <p:sp>
        <p:nvSpPr>
          <p:cNvPr id="17" name="TextBox 16"/>
          <p:cNvSpPr txBox="1"/>
          <p:nvPr/>
        </p:nvSpPr>
        <p:spPr>
          <a:xfrm>
            <a:off x="3886200" y="1148860"/>
            <a:ext cx="4851400" cy="1969770"/>
          </a:xfrm>
          <a:prstGeom prst="rect">
            <a:avLst/>
          </a:prstGeom>
          <a:solidFill>
            <a:schemeClr val="bg1">
              <a:alpha val="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1" i="0" u="none" strike="noStrike" cap="none" normalizeH="0" baseline="0" noProof="0" dirty="0">
                <a:ln>
                  <a:noFill/>
                </a:ln>
                <a:solidFill>
                  <a:prstClr val="black"/>
                </a:solidFill>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fr-CA" sz="2000" b="1" i="0" u="sng" strike="noStrike" cap="none" normalizeH="0" baseline="0" noProof="0" dirty="0">
                <a:ln>
                  <a:noFill/>
                </a:ln>
                <a:solidFill>
                  <a:prstClr val="black"/>
                </a:solidFill>
                <a:uLnTx/>
                <a:uFillTx/>
                <a:latin typeface="Roboto Medium" panose="02000000000000000000" pitchFamily="2" charset="0"/>
                <a:ea typeface="Roboto Medium" panose="02000000000000000000" pitchFamily="2" charset="0"/>
                <a:cs typeface="Roboto Medium" panose="02000000000000000000" pitchFamily="2" charset="0"/>
              </a:rPr>
              <a:t>Stimulation optimale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dirty="0">
                <a:ln>
                  <a:noFill/>
                </a:ln>
                <a:solidFill>
                  <a:srgbClr val="F26531"/>
                </a:solidFill>
                <a:uLnTx/>
                <a:uFillTx/>
                <a:latin typeface="Roboto Light" panose="02000000000000000000" pitchFamily="2" charset="0"/>
                <a:ea typeface="Roboto Light" panose="02000000000000000000" pitchFamily="2" charset="0"/>
                <a:cs typeface="Roboto Light" panose="02000000000000000000" pitchFamily="2" charset="0"/>
              </a:rPr>
              <a:t>                      </a:t>
            </a:r>
            <a:r>
              <a:rPr kumimoji="0" lang="fr-CA" sz="1800" b="1" i="0" u="none" strike="noStrike" cap="none" normalizeH="0" baseline="0" noProof="0" dirty="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-créativité</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dirty="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               -résolution rationnelle de problèmes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dirty="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            -progrès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dirty="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       -changement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dirty="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-satisfaction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25000" noProof="0" dirty="0">
              <a:ln>
                <a:noFill/>
              </a:ln>
              <a:solidFill>
                <a:srgbClr val="7C6A55"/>
              </a:solidFill>
              <a:effectLst/>
              <a:uLnTx/>
              <a:uFillTx/>
              <a:latin typeface="Arial" charset="0"/>
              <a:ea typeface="Geneva" pitchFamily="-96" charset="-128"/>
              <a:cs typeface="+mn-cs"/>
            </a:endParaRPr>
          </a:p>
        </p:txBody>
      </p:sp>
      <p:sp>
        <p:nvSpPr>
          <p:cNvPr id="18" name="TextBox 17"/>
          <p:cNvSpPr txBox="1"/>
          <p:nvPr/>
        </p:nvSpPr>
        <p:spPr>
          <a:xfrm>
            <a:off x="7777480" y="3194829"/>
            <a:ext cx="3804920" cy="1631216"/>
          </a:xfrm>
          <a:prstGeom prst="rect">
            <a:avLst/>
          </a:prstGeom>
          <a:solidFill>
            <a:schemeClr val="bg1">
              <a:alpha val="0"/>
            </a:schemeClr>
          </a:solidFill>
        </p:spPr>
        <p:txBody>
          <a:bodyPr wrap="square" rtlCol="0">
            <a:spAutoFit/>
          </a:bodyPr>
          <a:lstStyle>
            <a:defPPr>
              <a:defRPr lang="en-US"/>
            </a:defPPr>
            <a:lvl1pPr>
              <a:defRPr sz="2000" b="1" u="sng" baseline="0">
                <a:solidFill>
                  <a:srgbClr val="F2653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000" b="1" i="0" u="sng" strike="noStrike" cap="none" normalizeH="0" baseline="0" noProof="0" dirty="0">
                <a:ln>
                  <a:noFill/>
                </a:ln>
                <a:solidFill>
                  <a:prstClr val="black"/>
                </a:solidFill>
                <a:uLnTx/>
                <a:uFillTx/>
                <a:latin typeface="Arial" charset="0"/>
                <a:ea typeface="Geneva" pitchFamily="-96" charset="-128"/>
                <a:cs typeface="+mn-cs"/>
              </a:rPr>
              <a:t>Surstimulation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-créativité réduite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   -résolution inefficace des problèmes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      -difficulté à se concentrer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        -efficacité réduite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FF0000"/>
                </a:solidFill>
                <a:uLnTx/>
                <a:uFillTx/>
                <a:latin typeface="Roboto Light" panose="02000000000000000000" pitchFamily="2" charset="0"/>
                <a:ea typeface="Roboto Light" panose="02000000000000000000" pitchFamily="2" charset="0"/>
                <a:cs typeface="Roboto Light" panose="02000000000000000000" pitchFamily="2" charset="0"/>
              </a:rPr>
              <a:t>          -maladie</a:t>
            </a:r>
          </a:p>
        </p:txBody>
      </p:sp>
      <p:sp>
        <p:nvSpPr>
          <p:cNvPr id="19" name="Rectangle 18"/>
          <p:cNvSpPr/>
          <p:nvPr/>
        </p:nvSpPr>
        <p:spPr>
          <a:xfrm>
            <a:off x="6701116" y="5951909"/>
            <a:ext cx="4809067" cy="37959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25000" noProof="0">
                <a:ln>
                  <a:noFill/>
                </a:ln>
                <a:uLnTx/>
                <a:uFillTx/>
                <a:latin typeface="Roboto Light" panose="02000000000000000000" pitchFamily="2" charset="0"/>
                <a:ea typeface="Roboto Light" panose="02000000000000000000" pitchFamily="2" charset="0"/>
                <a:cs typeface="Roboto Light" panose="02000000000000000000" pitchFamily="2" charset="0"/>
              </a:rPr>
              <a:t>Yerkes RM, Dodson JD . "The relation of strength of stimulus to rapidity of habit-formation". Journal of Comparative Neurology and Psychology 18 : 459–482</a:t>
            </a:r>
          </a:p>
        </p:txBody>
      </p:sp>
      <p:sp>
        <p:nvSpPr>
          <p:cNvPr id="3" name="Slide Number Placeholder 2">
            <a:extLst>
              <a:ext uri="{FF2B5EF4-FFF2-40B4-BE49-F238E27FC236}">
                <a16:creationId xmlns:a16="http://schemas.microsoft.com/office/drawing/2014/main" id="{D39AA64D-D721-2635-F566-0853C41B7332}"/>
              </a:ext>
            </a:extLst>
          </p:cNvPr>
          <p:cNvSpPr>
            <a:spLocks noGrp="1"/>
          </p:cNvSpPr>
          <p:nvPr>
            <p:ph type="sldNum" sz="quarter" idx="4"/>
          </p:nvPr>
        </p:nvSpPr>
        <p:spPr/>
        <p:txBody>
          <a:bodyPr/>
          <a:lstStyle/>
          <a:p>
            <a:fld id="{2239F8FD-FE00-4FA5-929B-49169E311E15}" type="slidenum">
              <a:rPr lang="en-CA" smtClean="0"/>
              <a:t>8</a:t>
            </a:fld>
            <a:endParaRPr lang="en-CA"/>
          </a:p>
        </p:txBody>
      </p:sp>
    </p:spTree>
    <p:extLst>
      <p:ext uri="{BB962C8B-B14F-4D97-AF65-F5344CB8AC3E}">
        <p14:creationId xmlns:p14="http://schemas.microsoft.com/office/powerpoint/2010/main" val="2318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a:latin typeface="Roboto Medium" panose="02000000000000000000" pitchFamily="2" charset="0"/>
                <a:ea typeface="Roboto Medium" panose="02000000000000000000" pitchFamily="2" charset="0"/>
                <a:cs typeface="Roboto Medium" panose="02000000000000000000" pitchFamily="2" charset="0"/>
              </a:rPr>
              <a:t>Le coût d'un trop grand nombre de priorités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7540886"/>
              </p:ext>
            </p:extLst>
          </p:nvPr>
        </p:nvGraphicFramePr>
        <p:xfrm>
          <a:off x="1828801" y="1447800"/>
          <a:ext cx="8077201" cy="9144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914400">
                <a:tc>
                  <a:txBody>
                    <a:bodyPr/>
                    <a:lstStyle/>
                    <a:p>
                      <a:pPr algn="ctr"/>
                      <a:r>
                        <a:rPr lang="fr-CA">
                          <a:latin typeface="Roboto Medium" panose="02000000000000000000" pitchFamily="2" charset="0"/>
                          <a:ea typeface="Roboto Medium" panose="02000000000000000000" pitchFamily="2" charset="0"/>
                          <a:cs typeface="Roboto Medium" panose="02000000000000000000" pitchFamily="2" charset="0"/>
                        </a:rPr>
                        <a:t>N</a:t>
                      </a:r>
                      <a:r>
                        <a:rPr lang="fr-CA" baseline="30000">
                          <a:latin typeface="Roboto Medium" panose="02000000000000000000" pitchFamily="2" charset="0"/>
                          <a:ea typeface="Roboto Medium" panose="02000000000000000000" pitchFamily="2" charset="0"/>
                          <a:cs typeface="Roboto Medium" panose="02000000000000000000" pitchFamily="2" charset="0"/>
                        </a:rPr>
                        <a:t>bre</a:t>
                      </a:r>
                      <a:r>
                        <a:rPr lang="fr-CA" baseline="0">
                          <a:latin typeface="Roboto Medium" panose="02000000000000000000" pitchFamily="2" charset="0"/>
                          <a:ea typeface="Roboto Medium" panose="02000000000000000000" pitchFamily="2" charset="0"/>
                          <a:cs typeface="Roboto Medium" panose="02000000000000000000" pitchFamily="2" charset="0"/>
                        </a:rPr>
                        <a:t> projets</a:t>
                      </a:r>
                      <a:r>
                        <a:rPr lang="fr-CA">
                          <a:latin typeface="Roboto Medium" panose="02000000000000000000" pitchFamily="2" charset="0"/>
                          <a:ea typeface="Roboto Medium" panose="02000000000000000000" pitchFamily="2" charset="0"/>
                          <a:cs typeface="Roboto Medium" panose="02000000000000000000" pitchFamily="2" charset="0"/>
                        </a:rPr>
                        <a:t> simultanés</a:t>
                      </a:r>
                    </a:p>
                  </a:txBody>
                  <a:tcPr/>
                </a:tc>
                <a:tc>
                  <a:txBody>
                    <a:bodyPr/>
                    <a:lstStyle/>
                    <a:p>
                      <a:pPr algn="ctr"/>
                      <a:r>
                        <a:rPr lang="fr-CA">
                          <a:latin typeface="Roboto Medium" panose="02000000000000000000" pitchFamily="2" charset="0"/>
                          <a:ea typeface="Roboto Medium" panose="02000000000000000000" pitchFamily="2" charset="0"/>
                          <a:cs typeface="Roboto Medium" panose="02000000000000000000" pitchFamily="2" charset="0"/>
                        </a:rPr>
                        <a:t>% de temps disponible pour chaque projet</a:t>
                      </a:r>
                    </a:p>
                  </a:txBody>
                  <a:tcPr/>
                </a:tc>
                <a:tc>
                  <a:txBody>
                    <a:bodyPr/>
                    <a:lstStyle/>
                    <a:p>
                      <a:pPr algn="ctr"/>
                      <a:r>
                        <a:rPr lang="fr-CA">
                          <a:latin typeface="Roboto Medium" panose="02000000000000000000" pitchFamily="2" charset="0"/>
                          <a:ea typeface="Roboto Medium" panose="02000000000000000000" pitchFamily="2" charset="0"/>
                          <a:cs typeface="Roboto Medium" panose="02000000000000000000" pitchFamily="2" charset="0"/>
                        </a:rPr>
                        <a:t>% de</a:t>
                      </a:r>
                      <a:r>
                        <a:rPr lang="fr-CA" baseline="0">
                          <a:latin typeface="Roboto Medium" panose="02000000000000000000" pitchFamily="2" charset="0"/>
                          <a:ea typeface="Roboto Medium" panose="02000000000000000000" pitchFamily="2" charset="0"/>
                          <a:cs typeface="Roboto Medium" panose="02000000000000000000" pitchFamily="2" charset="0"/>
                        </a:rPr>
                        <a:t> temps perdu à cause de l'alternance</a:t>
                      </a:r>
                    </a:p>
                  </a:txBody>
                  <a:tcPr/>
                </a:tc>
                <a:tc>
                  <a:txBody>
                    <a:bodyPr/>
                    <a:lstStyle/>
                    <a:p>
                      <a:pPr algn="ctr"/>
                      <a:r>
                        <a:rPr lang="fr-CA">
                          <a:latin typeface="Roboto Medium" panose="02000000000000000000" pitchFamily="2" charset="0"/>
                          <a:ea typeface="Roboto Medium" panose="02000000000000000000" pitchFamily="2" charset="0"/>
                          <a:cs typeface="Roboto Medium" panose="02000000000000000000" pitchFamily="2" charset="0"/>
                        </a:rPr>
                        <a:t>Heures perdues par semaine (par </a:t>
                      </a:r>
                      <a:r>
                        <a:rPr lang="fr-CA" baseline="0">
                          <a:latin typeface="Roboto Medium" panose="02000000000000000000" pitchFamily="2" charset="0"/>
                          <a:ea typeface="Roboto Medium" panose="02000000000000000000" pitchFamily="2" charset="0"/>
                          <a:cs typeface="Roboto Medium" panose="02000000000000000000" pitchFamily="2" charset="0"/>
                        </a:rPr>
                        <a:t>personne)</a:t>
                      </a:r>
                    </a:p>
                  </a:txBody>
                  <a:tcPr/>
                </a:tc>
                <a:extLst>
                  <a:ext uri="{0D108BD9-81ED-4DB2-BD59-A6C34878D82A}">
                    <a16:rowId xmlns:a16="http://schemas.microsoft.com/office/drawing/2014/main" val="10000"/>
                  </a:ext>
                </a:extLst>
              </a:tr>
            </a:tbl>
          </a:graphicData>
        </a:graphic>
      </p:graphicFrame>
      <p:sp>
        <p:nvSpPr>
          <p:cNvPr id="6" name="TextBox 5"/>
          <p:cNvSpPr txBox="1"/>
          <p:nvPr/>
        </p:nvSpPr>
        <p:spPr>
          <a:xfrm>
            <a:off x="1828800" y="6200002"/>
            <a:ext cx="8001000" cy="276999"/>
          </a:xfrm>
          <a:prstGeom prst="rect">
            <a:avLst/>
          </a:prstGeom>
          <a:noFill/>
        </p:spPr>
        <p:txBody>
          <a:bodyPr wrap="square" rtlCol="0">
            <a:spAutoFit/>
          </a:bodyPr>
          <a:lstStyle/>
          <a:p>
            <a:pPr algn="r"/>
            <a:r>
              <a:rPr lang="fr-CA" sz="1200">
                <a:latin typeface="Roboto" panose="02000000000000000000" pitchFamily="2" charset="0"/>
                <a:ea typeface="Roboto" panose="02000000000000000000" pitchFamily="2" charset="0"/>
              </a:rPr>
              <a:t>De : Weinberg, Gerald M. </a:t>
            </a:r>
            <a:r>
              <a:rPr lang="fr-CA" sz="1200" i="1">
                <a:latin typeface="Roboto" panose="02000000000000000000" pitchFamily="2" charset="0"/>
                <a:ea typeface="Roboto" panose="02000000000000000000" pitchFamily="2" charset="0"/>
              </a:rPr>
              <a:t>Quality Software Management</a:t>
            </a:r>
            <a:r>
              <a:rPr lang="fr-CA" sz="1200">
                <a:latin typeface="Roboto" panose="02000000000000000000" pitchFamily="2" charset="0"/>
                <a:ea typeface="Roboto" panose="02000000000000000000" pitchFamily="2" charset="0"/>
              </a:rPr>
              <a:t> (New York : Dorset House)</a:t>
            </a:r>
          </a:p>
        </p:txBody>
      </p:sp>
      <p:graphicFrame>
        <p:nvGraphicFramePr>
          <p:cNvPr id="3" name="Table 2"/>
          <p:cNvGraphicFramePr>
            <a:graphicFrameLocks noGrp="1"/>
          </p:cNvGraphicFramePr>
          <p:nvPr>
            <p:extLst>
              <p:ext uri="{D42A27DB-BD31-4B8C-83A1-F6EECF244321}">
                <p14:modId xmlns:p14="http://schemas.microsoft.com/office/powerpoint/2010/main" val="2201487765"/>
              </p:ext>
            </p:extLst>
          </p:nvPr>
        </p:nvGraphicFramePr>
        <p:xfrm>
          <a:off x="1828801" y="2438400"/>
          <a:ext cx="8077201" cy="6858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685800">
                <a:tc>
                  <a:txBody>
                    <a:bodyPr/>
                    <a:lstStyle/>
                    <a:p>
                      <a:pPr algn="ctr"/>
                      <a:r>
                        <a:rPr lang="fr-CA" sz="2400">
                          <a:solidFill>
                            <a:schemeClr val="tx1"/>
                          </a:solidFill>
                          <a:latin typeface="Roboto" panose="02000000000000000000" pitchFamily="2" charset="0"/>
                          <a:ea typeface="Roboto" panose="02000000000000000000" pitchFamily="2" charset="0"/>
                        </a:rPr>
                        <a:t>1</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100 %</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0 %</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0 heure</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84562549"/>
              </p:ext>
            </p:extLst>
          </p:nvPr>
        </p:nvGraphicFramePr>
        <p:xfrm>
          <a:off x="1828801" y="3200400"/>
          <a:ext cx="8077201" cy="6858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685800">
                <a:tc>
                  <a:txBody>
                    <a:bodyPr/>
                    <a:lstStyle/>
                    <a:p>
                      <a:pPr algn="ctr"/>
                      <a:r>
                        <a:rPr lang="fr-CA" sz="2400">
                          <a:solidFill>
                            <a:schemeClr val="tx1"/>
                          </a:solidFill>
                          <a:latin typeface="Roboto" panose="02000000000000000000" pitchFamily="2" charset="0"/>
                          <a:ea typeface="Roboto" panose="02000000000000000000" pitchFamily="2" charset="0"/>
                        </a:rPr>
                        <a:t>2</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40 %</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20%</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6 heures</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52888597"/>
              </p:ext>
            </p:extLst>
          </p:nvPr>
        </p:nvGraphicFramePr>
        <p:xfrm>
          <a:off x="1828801" y="3962400"/>
          <a:ext cx="8077201" cy="6858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685800">
                <a:tc>
                  <a:txBody>
                    <a:bodyPr/>
                    <a:lstStyle/>
                    <a:p>
                      <a:pPr marL="0" algn="ctr" defTabSz="914400" rtl="0" eaLnBrk="1" latinLnBrk="0" hangingPunct="1"/>
                      <a:r>
                        <a:rPr lang="fr-CA" sz="2400" b="1">
                          <a:solidFill>
                            <a:schemeClr val="tx1"/>
                          </a:solidFill>
                          <a:latin typeface="Roboto" panose="02000000000000000000" pitchFamily="2" charset="0"/>
                          <a:ea typeface="Roboto" panose="02000000000000000000" pitchFamily="2" charset="0"/>
                          <a:cs typeface="+mn-cs"/>
                        </a:rPr>
                        <a:t>3</a:t>
                      </a:r>
                    </a:p>
                  </a:txBody>
                  <a:tcPr anchor="ctr">
                    <a:solidFill>
                      <a:schemeClr val="bg1"/>
                    </a:solidFill>
                  </a:tcPr>
                </a:tc>
                <a:tc>
                  <a:txBody>
                    <a:bodyPr/>
                    <a:lstStyle/>
                    <a:p>
                      <a:pPr marL="0" algn="ctr" defTabSz="914400" rtl="0" eaLnBrk="1" latinLnBrk="0" hangingPunct="1"/>
                      <a:r>
                        <a:rPr lang="fr-CA" sz="2400" b="1">
                          <a:solidFill>
                            <a:schemeClr val="tx1"/>
                          </a:solidFill>
                          <a:latin typeface="Roboto" panose="02000000000000000000" pitchFamily="2" charset="0"/>
                          <a:ea typeface="Roboto" panose="02000000000000000000" pitchFamily="2" charset="0"/>
                          <a:cs typeface="+mn-cs"/>
                        </a:rPr>
                        <a:t>20 %</a:t>
                      </a:r>
                    </a:p>
                  </a:txBody>
                  <a:tcPr anchor="ctr">
                    <a:solidFill>
                      <a:schemeClr val="bg1"/>
                    </a:solidFill>
                  </a:tcPr>
                </a:tc>
                <a:tc>
                  <a:txBody>
                    <a:bodyPr/>
                    <a:lstStyle/>
                    <a:p>
                      <a:pPr marL="0" algn="ctr" defTabSz="914400" rtl="0" eaLnBrk="1" latinLnBrk="0" hangingPunct="1"/>
                      <a:r>
                        <a:rPr lang="fr-CA" sz="2400" b="1">
                          <a:solidFill>
                            <a:schemeClr val="tx1"/>
                          </a:solidFill>
                          <a:latin typeface="Roboto" panose="02000000000000000000" pitchFamily="2" charset="0"/>
                          <a:ea typeface="Roboto" panose="02000000000000000000" pitchFamily="2" charset="0"/>
                          <a:cs typeface="+mn-cs"/>
                        </a:rPr>
                        <a:t>40 %</a:t>
                      </a:r>
                    </a:p>
                  </a:txBody>
                  <a:tcPr anchor="ctr">
                    <a:solidFill>
                      <a:schemeClr val="bg1"/>
                    </a:solidFill>
                  </a:tcPr>
                </a:tc>
                <a:tc>
                  <a:txBody>
                    <a:bodyPr/>
                    <a:lstStyle/>
                    <a:p>
                      <a:pPr marL="0" algn="ctr" defTabSz="914400" rtl="0" eaLnBrk="1" latinLnBrk="0" hangingPunct="1"/>
                      <a:r>
                        <a:rPr lang="fr-CA" sz="2400" b="1">
                          <a:solidFill>
                            <a:schemeClr val="tx1"/>
                          </a:solidFill>
                          <a:latin typeface="Roboto" panose="02000000000000000000" pitchFamily="2" charset="0"/>
                          <a:ea typeface="Roboto" panose="02000000000000000000" pitchFamily="2" charset="0"/>
                          <a:cs typeface="+mn-cs"/>
                        </a:rPr>
                        <a:t>12 heures</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49772847"/>
              </p:ext>
            </p:extLst>
          </p:nvPr>
        </p:nvGraphicFramePr>
        <p:xfrm>
          <a:off x="1828801" y="4724400"/>
          <a:ext cx="8077201" cy="6858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685800">
                <a:tc>
                  <a:txBody>
                    <a:bodyPr/>
                    <a:lstStyle/>
                    <a:p>
                      <a:pPr algn="ctr"/>
                      <a:r>
                        <a:rPr lang="fr-CA" sz="2400">
                          <a:solidFill>
                            <a:schemeClr val="tx1"/>
                          </a:solidFill>
                          <a:latin typeface="Roboto" panose="02000000000000000000" pitchFamily="2" charset="0"/>
                          <a:ea typeface="Roboto" panose="02000000000000000000" pitchFamily="2" charset="0"/>
                        </a:rPr>
                        <a:t>4</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10 %</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60 %</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18 heures</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14453453"/>
              </p:ext>
            </p:extLst>
          </p:nvPr>
        </p:nvGraphicFramePr>
        <p:xfrm>
          <a:off x="1828801" y="5486400"/>
          <a:ext cx="8077201" cy="6858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685800">
                <a:tc>
                  <a:txBody>
                    <a:bodyPr/>
                    <a:lstStyle/>
                    <a:p>
                      <a:pPr algn="ctr"/>
                      <a:r>
                        <a:rPr lang="fr-CA" sz="2400">
                          <a:solidFill>
                            <a:schemeClr val="tx1"/>
                          </a:solidFill>
                          <a:latin typeface="Roboto" panose="02000000000000000000" pitchFamily="2" charset="0"/>
                          <a:ea typeface="Roboto" panose="02000000000000000000" pitchFamily="2" charset="0"/>
                        </a:rPr>
                        <a:t>5</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5 %</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75%</a:t>
                      </a:r>
                    </a:p>
                  </a:txBody>
                  <a:tcPr anchor="ctr">
                    <a:solidFill>
                      <a:schemeClr val="bg1"/>
                    </a:solidFill>
                  </a:tcPr>
                </a:tc>
                <a:tc>
                  <a:txBody>
                    <a:bodyPr/>
                    <a:lstStyle/>
                    <a:p>
                      <a:pPr algn="ctr"/>
                      <a:r>
                        <a:rPr lang="fr-CA" sz="2400">
                          <a:solidFill>
                            <a:schemeClr val="tx1"/>
                          </a:solidFill>
                          <a:latin typeface="Roboto" panose="02000000000000000000" pitchFamily="2" charset="0"/>
                          <a:ea typeface="Roboto" panose="02000000000000000000" pitchFamily="2" charset="0"/>
                        </a:rPr>
                        <a:t>22 heures</a:t>
                      </a:r>
                    </a:p>
                  </a:txBody>
                  <a:tcPr anchor="ctr">
                    <a:solidFill>
                      <a:schemeClr val="bg1"/>
                    </a:solidFill>
                  </a:tcPr>
                </a:tc>
                <a:extLst>
                  <a:ext uri="{0D108BD9-81ED-4DB2-BD59-A6C34878D82A}">
                    <a16:rowId xmlns:a16="http://schemas.microsoft.com/office/drawing/2014/main" val="10000"/>
                  </a:ext>
                </a:extLst>
              </a:tr>
            </a:tbl>
          </a:graphicData>
        </a:graphic>
      </p:graphicFrame>
      <p:sp>
        <p:nvSpPr>
          <p:cNvPr id="11" name="Slide Number Placeholder 10">
            <a:extLst>
              <a:ext uri="{FF2B5EF4-FFF2-40B4-BE49-F238E27FC236}">
                <a16:creationId xmlns:a16="http://schemas.microsoft.com/office/drawing/2014/main" id="{1FCC3493-7068-899D-8DCD-399F9A29313B}"/>
              </a:ext>
            </a:extLst>
          </p:cNvPr>
          <p:cNvSpPr>
            <a:spLocks noGrp="1"/>
          </p:cNvSpPr>
          <p:nvPr>
            <p:ph type="sldNum" sz="quarter" idx="12"/>
          </p:nvPr>
        </p:nvSpPr>
        <p:spPr/>
        <p:txBody>
          <a:bodyPr/>
          <a:lstStyle/>
          <a:p>
            <a:fld id="{A2F5001D-BD09-4631-A53E-81F46AAEFA5C}" type="slidenum">
              <a:rPr lang="fr-CA" smtClean="0"/>
              <a:t>9</a:t>
            </a:fld>
            <a:endParaRPr lang="fr-CA"/>
          </a:p>
        </p:txBody>
      </p:sp>
    </p:spTree>
    <p:extLst>
      <p:ext uri="{BB962C8B-B14F-4D97-AF65-F5344CB8AC3E}">
        <p14:creationId xmlns:p14="http://schemas.microsoft.com/office/powerpoint/2010/main" val="707808461"/>
      </p:ext>
    </p:extLst>
  </p:cSld>
  <p:clrMapOvr>
    <a:masterClrMapping/>
  </p:clrMapOvr>
</p:sld>
</file>

<file path=ppt/theme/theme1.xml><?xml version="1.0" encoding="utf-8"?>
<a:theme xmlns:a="http://schemas.openxmlformats.org/drawingml/2006/main" name="17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Unpacking the Problem Better Org  Design Using Lean June 2 2020 FINAL 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LA May 2020">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8A072F7-A2C6-4A18-9742-B09E8881AEF9}" vid="{B67B3BBD-70C1-4016-A251-E06EF42F54E2}"/>
    </a:ext>
  </a:extLst>
</a:theme>
</file>

<file path=ppt/theme/theme14.xml><?xml version="1.0" encoding="utf-8"?>
<a:theme xmlns:a="http://schemas.openxmlformats.org/drawingml/2006/main" name="2_TELFER2">
  <a:themeElements>
    <a:clrScheme name="TELFER">
      <a:dk1>
        <a:srgbClr val="000000"/>
      </a:dk1>
      <a:lt1>
        <a:srgbClr val="FFFFFF"/>
      </a:lt1>
      <a:dk2>
        <a:srgbClr val="5C5752"/>
      </a:dk2>
      <a:lt2>
        <a:srgbClr val="D3C8BE"/>
      </a:lt2>
      <a:accent1>
        <a:srgbClr val="8D001C"/>
      </a:accent1>
      <a:accent2>
        <a:srgbClr val="ACA39A"/>
      </a:accent2>
      <a:accent3>
        <a:srgbClr val="F1B53C"/>
      </a:accent3>
      <a:accent4>
        <a:srgbClr val="C7D64F"/>
      </a:accent4>
      <a:accent5>
        <a:srgbClr val="A1357D"/>
      </a:accent5>
      <a:accent6>
        <a:srgbClr val="29BBBD"/>
      </a:accent6>
      <a:hlink>
        <a:srgbClr val="53A8ED"/>
      </a:hlink>
      <a:folHlink>
        <a:srgbClr val="CC892C"/>
      </a:folHlink>
    </a:clrScheme>
    <a:fontScheme name="Telfer">
      <a:majorFont>
        <a:latin typeface="Roboto Condensed 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27A5116-7485-C84E-9E9C-CAC59BE6DCB0}" vid="{C57D4F7D-7889-2842-A1F5-B7ACB8BBCC87}"/>
    </a:ext>
  </a:extLst>
</a:theme>
</file>

<file path=ppt/theme/theme15.xml><?xml version="1.0" encoding="utf-8"?>
<a:theme xmlns:a="http://schemas.openxmlformats.org/drawingml/2006/main" name="3_Unpacking the Problem Better Org  Design Using Lean June 2 2020 FINAL 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LA May 2020">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8A072F7-A2C6-4A18-9742-B09E8881AEF9}" vid="{B67B3BBD-70C1-4016-A251-E06EF42F54E2}"/>
    </a:ext>
  </a:ext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packing the Problem Better Org  Design Using Lean June 2 2020 FINAL 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_TELFER2">
  <a:themeElements>
    <a:clrScheme name="TELFER">
      <a:dk1>
        <a:srgbClr val="000000"/>
      </a:dk1>
      <a:lt1>
        <a:srgbClr val="FFFFFF"/>
      </a:lt1>
      <a:dk2>
        <a:srgbClr val="5C5752"/>
      </a:dk2>
      <a:lt2>
        <a:srgbClr val="D3C8BE"/>
      </a:lt2>
      <a:accent1>
        <a:srgbClr val="8D001C"/>
      </a:accent1>
      <a:accent2>
        <a:srgbClr val="ACA39A"/>
      </a:accent2>
      <a:accent3>
        <a:srgbClr val="F1B53C"/>
      </a:accent3>
      <a:accent4>
        <a:srgbClr val="C7D64F"/>
      </a:accent4>
      <a:accent5>
        <a:srgbClr val="A1357D"/>
      </a:accent5>
      <a:accent6>
        <a:srgbClr val="29BBBD"/>
      </a:accent6>
      <a:hlink>
        <a:srgbClr val="53A8ED"/>
      </a:hlink>
      <a:folHlink>
        <a:srgbClr val="CC892C"/>
      </a:folHlink>
    </a:clrScheme>
    <a:fontScheme name="Telfer">
      <a:majorFont>
        <a:latin typeface="Roboto Condensed 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P-2020-PPT-Template.pptx" id="{C687A5F5-6570-4418-A6EF-99A4679514C4}" vid="{E459E140-0B21-48FA-B256-81083C353708}"/>
    </a:ext>
  </a:extLst>
</a:theme>
</file>

<file path=ppt/theme/theme21.xml><?xml version="1.0" encoding="utf-8"?>
<a:theme xmlns:a="http://schemas.openxmlformats.org/drawingml/2006/main" name="3_LA May 2020">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8A072F7-A2C6-4A18-9742-B09E8881AEF9}" vid="{B67B3BBD-70C1-4016-A251-E06EF42F54E2}"/>
    </a:ext>
  </a:extLst>
</a:theme>
</file>

<file path=ppt/theme/theme22.xml><?xml version="1.0" encoding="utf-8"?>
<a:theme xmlns:a="http://schemas.openxmlformats.org/drawingml/2006/main" name="4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eaLnBrk="1" hangingPunct="1">
          <a:defRPr b="1" baseline="0" dirty="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txDef>
      <a:spPr>
        <a:noFill/>
      </a:spPr>
      <a:bodyPr wrap="square" rtlCol="0" anchor="ctr">
        <a:noAutofit/>
      </a:bodyPr>
      <a:lstStyle>
        <a:defPPr algn="ctr">
          <a:defRPr sz="1600" baseline="0">
            <a:solidFill>
              <a:srgbClr val="0B020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verproduction of Software Features Aug 11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Blank Presentation">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_TELFER2">
  <a:themeElements>
    <a:clrScheme name="TELFER">
      <a:dk1>
        <a:srgbClr val="000000"/>
      </a:dk1>
      <a:lt1>
        <a:srgbClr val="FFFFFF"/>
      </a:lt1>
      <a:dk2>
        <a:srgbClr val="5C5752"/>
      </a:dk2>
      <a:lt2>
        <a:srgbClr val="D3C8BE"/>
      </a:lt2>
      <a:accent1>
        <a:srgbClr val="8D001C"/>
      </a:accent1>
      <a:accent2>
        <a:srgbClr val="ACA39A"/>
      </a:accent2>
      <a:accent3>
        <a:srgbClr val="F1B53C"/>
      </a:accent3>
      <a:accent4>
        <a:srgbClr val="C7D64F"/>
      </a:accent4>
      <a:accent5>
        <a:srgbClr val="A1357D"/>
      </a:accent5>
      <a:accent6>
        <a:srgbClr val="29BBBD"/>
      </a:accent6>
      <a:hlink>
        <a:srgbClr val="53A8ED"/>
      </a:hlink>
      <a:folHlink>
        <a:srgbClr val="CC892C"/>
      </a:folHlink>
    </a:clrScheme>
    <a:fontScheme name="Telfer">
      <a:majorFont>
        <a:latin typeface="Roboto Condensed 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27A5116-7485-C84E-9E9C-CAC59BE6DCB0}" vid="{C57D4F7D-7889-2842-A1F5-B7ACB8BBCC87}"/>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 May 2020">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8A072F7-A2C6-4A18-9742-B09E8881AEF9}" vid="{B67B3BBD-70C1-4016-A251-E06EF42F54E2}"/>
    </a:ext>
  </a:extLst>
</a:theme>
</file>

<file path=ppt/theme/theme5.xml><?xml version="1.0" encoding="utf-8"?>
<a:theme xmlns:a="http://schemas.openxmlformats.org/drawingml/2006/main" name="Less Software DRAFT GOAT Nov 13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5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Less Software DRAFT GOAT Nov 13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73EECAC-5E2F-4602-A345-F246E3433514}">
  <we:reference id="wa200005566" version="3.0.0.2" store="en-US" storeType="OMEX"/>
  <we:alternateReferences>
    <we:reference id="wa200005566" version="3.0.0.2"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5F598F1A95F44CAD65378B25145D02" ma:contentTypeVersion="16" ma:contentTypeDescription="Create a new document." ma:contentTypeScope="" ma:versionID="a0617c6b4bd7dc99be5f725501f62ff1">
  <xsd:schema xmlns:xsd="http://www.w3.org/2001/XMLSchema" xmlns:xs="http://www.w3.org/2001/XMLSchema" xmlns:p="http://schemas.microsoft.com/office/2006/metadata/properties" xmlns:ns2="83430159-1845-4167-ba9d-902ab8b9998e" xmlns:ns3="b0ade7d1-edcb-4f22-8a7a-5aa2a869a89a" targetNamespace="http://schemas.microsoft.com/office/2006/metadata/properties" ma:root="true" ma:fieldsID="4fddb649fa2161c4bf34a508dce5b057" ns2:_="" ns3:_="">
    <xsd:import namespace="83430159-1845-4167-ba9d-902ab8b9998e"/>
    <xsd:import namespace="b0ade7d1-edcb-4f22-8a7a-5aa2a869a89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ServiceSearchProperties" minOccurs="0"/>
                <xsd:element ref="ns2:MediaServiceLocation" minOccurs="0"/>
                <xsd:element ref="ns2:Newsletter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30159-1845-4167-ba9d-902ab8b99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b6c29cb-b2b6-401e-927c-c6264ba4632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NewsletterCategory" ma:index="23" nillable="true" ma:displayName="Newsletter Category" ma:description="Please choose which category of the newsletter you'd like this information to be displayed." ma:format="Dropdown" ma:internalName="NewsletterCategory">
      <xsd:simpleType>
        <xsd:restriction base="dms:Choice">
          <xsd:enumeration value="General"/>
          <xsd:enumeration value="CEO Message"/>
          <xsd:enumeration value="Advocacy and Research"/>
          <xsd:enumeration value="Outreach and Engagement"/>
          <xsd:enumeration value="Equity, Diversity and Inclusion"/>
          <xsd:enumeration value="Total Compensation"/>
          <xsd:enumeration value="Executive Learning Opps"/>
          <xsd:enumeration value="Membership"/>
          <xsd:enumeration value="Signature Events"/>
          <xsd:enumeration value="Careers at APEX"/>
          <xsd:enumeration value="Board of Directors"/>
          <xsd:enumeration value="Resources and Tools"/>
        </xsd:restriction>
      </xsd:simpleType>
    </xsd:element>
  </xsd:schema>
  <xsd:schema xmlns:xsd="http://www.w3.org/2001/XMLSchema" xmlns:xs="http://www.w3.org/2001/XMLSchema" xmlns:dms="http://schemas.microsoft.com/office/2006/documentManagement/types" xmlns:pc="http://schemas.microsoft.com/office/infopath/2007/PartnerControls" targetNamespace="b0ade7d1-edcb-4f22-8a7a-5aa2a869a89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3d612c-f5f9-4e10-a687-d0a0f4d87c1c}" ma:internalName="TaxCatchAll" ma:showField="CatchAllData" ma:web="b0ade7d1-edcb-4f22-8a7a-5aa2a869a89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430159-1845-4167-ba9d-902ab8b9998e">
      <Terms xmlns="http://schemas.microsoft.com/office/infopath/2007/PartnerControls"/>
    </lcf76f155ced4ddcb4097134ff3c332f>
    <TaxCatchAll xmlns="b0ade7d1-edcb-4f22-8a7a-5aa2a869a89a" xsi:nil="true"/>
    <NewsletterCategory xmlns="83430159-1845-4167-ba9d-902ab8b9998e" xsi:nil="true"/>
  </documentManagement>
</p:properties>
</file>

<file path=customXml/itemProps1.xml><?xml version="1.0" encoding="utf-8"?>
<ds:datastoreItem xmlns:ds="http://schemas.openxmlformats.org/officeDocument/2006/customXml" ds:itemID="{D4610D2E-4058-43FD-8E00-E227D2233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30159-1845-4167-ba9d-902ab8b9998e"/>
    <ds:schemaRef ds:uri="b0ade7d1-edcb-4f22-8a7a-5aa2a869a8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DC3F04-323E-4B0E-A879-91A3214DA25E}">
  <ds:schemaRefs>
    <ds:schemaRef ds:uri="http://schemas.microsoft.com/sharepoint/v3/contenttype/forms"/>
  </ds:schemaRefs>
</ds:datastoreItem>
</file>

<file path=customXml/itemProps3.xml><?xml version="1.0" encoding="utf-8"?>
<ds:datastoreItem xmlns:ds="http://schemas.openxmlformats.org/officeDocument/2006/customXml" ds:itemID="{4990C9D7-7953-4831-BB0A-9AB6C44A7C1C}">
  <ds:schemaRefs>
    <ds:schemaRef ds:uri="c5440c61-8cfb-4b49-a011-dcf33b60f623"/>
    <ds:schemaRef ds:uri="http://purl.org/dc/terms/"/>
    <ds:schemaRef ds:uri="http://schemas.microsoft.com/office/2006/documentManagement/types"/>
    <ds:schemaRef ds:uri="http://purl.org/dc/dcmitype/"/>
    <ds:schemaRef ds:uri="http://schemas.microsoft.com/office/2006/metadata/properties"/>
    <ds:schemaRef ds:uri="http://www.w3.org/XML/1998/namespace"/>
    <ds:schemaRef ds:uri="http://schemas.openxmlformats.org/package/2006/metadata/core-properties"/>
    <ds:schemaRef ds:uri="http://purl.org/dc/elements/1.1/"/>
    <ds:schemaRef ds:uri="http://schemas.microsoft.com/office/infopath/2007/PartnerControls"/>
    <ds:schemaRef ds:uri="3b17bbcf-f5d4-4ef9-8c58-25845ab5a1ea"/>
    <ds:schemaRef ds:uri="83430159-1845-4167-ba9d-902ab8b9998e"/>
    <ds:schemaRef ds:uri="b0ade7d1-edcb-4f22-8a7a-5aa2a869a89a"/>
  </ds:schemaRefs>
</ds:datastoreItem>
</file>

<file path=docProps/app.xml><?xml version="1.0" encoding="utf-8"?>
<Properties xmlns="http://schemas.openxmlformats.org/officeDocument/2006/extended-properties" xmlns:vt="http://schemas.openxmlformats.org/officeDocument/2006/docPropsVTypes">
  <TotalTime>16810</TotalTime>
  <Words>2958</Words>
  <Application>Microsoft Office PowerPoint</Application>
  <PresentationFormat>Widescreen</PresentationFormat>
  <Paragraphs>441</Paragraphs>
  <Slides>38</Slides>
  <Notes>17</Notes>
  <HiddenSlides>0</HiddenSlides>
  <MMClips>2</MMClips>
  <ScaleCrop>false</ScaleCrop>
  <HeadingPairs>
    <vt:vector size="6" baseType="variant">
      <vt:variant>
        <vt:lpstr>Fonts Used</vt:lpstr>
      </vt:variant>
      <vt:variant>
        <vt:i4>14</vt:i4>
      </vt:variant>
      <vt:variant>
        <vt:lpstr>Theme</vt:lpstr>
      </vt:variant>
      <vt:variant>
        <vt:i4>27</vt:i4>
      </vt:variant>
      <vt:variant>
        <vt:lpstr>Slide Titles</vt:lpstr>
      </vt:variant>
      <vt:variant>
        <vt:i4>38</vt:i4>
      </vt:variant>
    </vt:vector>
  </HeadingPairs>
  <TitlesOfParts>
    <vt:vector size="79" baseType="lpstr">
      <vt:lpstr>Arial</vt:lpstr>
      <vt:lpstr>Arial Black</vt:lpstr>
      <vt:lpstr>Calibri</vt:lpstr>
      <vt:lpstr>Calibri Light</vt:lpstr>
      <vt:lpstr>Harlow Solid Italic</vt:lpstr>
      <vt:lpstr>Roboto</vt:lpstr>
      <vt:lpstr>Roboto Condensed</vt:lpstr>
      <vt:lpstr>Roboto Condensed Bold</vt:lpstr>
      <vt:lpstr>Roboto Condensed Light</vt:lpstr>
      <vt:lpstr>Roboto Light</vt:lpstr>
      <vt:lpstr>Roboto Medium</vt:lpstr>
      <vt:lpstr>Times</vt:lpstr>
      <vt:lpstr>Verdana</vt:lpstr>
      <vt:lpstr>Wingdings</vt:lpstr>
      <vt:lpstr>17_LA ppt template with numbering</vt:lpstr>
      <vt:lpstr>1_Unpacking the Problem Better Org  Design Using Lean June 2 2020 FINAL EN</vt:lpstr>
      <vt:lpstr>LA ppt template with numbering</vt:lpstr>
      <vt:lpstr>LA May 2020</vt:lpstr>
      <vt:lpstr>Less Software DRAFT GOAT Nov 13 2019</vt:lpstr>
      <vt:lpstr>1_LA ppt template with numbering</vt:lpstr>
      <vt:lpstr>18_LA ppt template with numbering</vt:lpstr>
      <vt:lpstr>25_LA ppt template with numbering</vt:lpstr>
      <vt:lpstr>1_Less Software DRAFT GOAT Nov 13 2019</vt:lpstr>
      <vt:lpstr>2_Unpacking the Problem Better Org  Design Using Lean June 2 2020 FINAL EN</vt:lpstr>
      <vt:lpstr>2_Office Theme</vt:lpstr>
      <vt:lpstr>15_LA ppt template with numbering</vt:lpstr>
      <vt:lpstr>1_LA May 2020</vt:lpstr>
      <vt:lpstr>2_TELFER2</vt:lpstr>
      <vt:lpstr>3_Unpacking the Problem Better Org  Design Using Lean June 2 2020 FINAL EN</vt:lpstr>
      <vt:lpstr>2_LA ppt template with numbering</vt:lpstr>
      <vt:lpstr>2_LA May 2020</vt:lpstr>
      <vt:lpstr>3_Office Theme</vt:lpstr>
      <vt:lpstr>1_Default Design</vt:lpstr>
      <vt:lpstr>1_TELFER2</vt:lpstr>
      <vt:lpstr>3_LA May 2020</vt:lpstr>
      <vt:lpstr>4_LA ppt template with numbering</vt:lpstr>
      <vt:lpstr>Overproduction of Software Features Aug 11 2017</vt:lpstr>
      <vt:lpstr>12_LA ppt template with numbering</vt:lpstr>
      <vt:lpstr>3_Blank Presentation</vt:lpstr>
      <vt:lpstr>Office Theme</vt:lpstr>
      <vt:lpstr>3_TELFER2</vt:lpstr>
      <vt:lpstr>PowerPoint Presentation</vt:lpstr>
      <vt:lpstr>PowerPoint Presentation</vt:lpstr>
      <vt:lpstr>PowerPoint Presentation</vt:lpstr>
      <vt:lpstr>PowerPoint Presentation</vt:lpstr>
      <vt:lpstr>Trop de tâche   en même temps..</vt:lpstr>
      <vt:lpstr>Du temps pour soi</vt:lpstr>
      <vt:lpstr>Du temps pour soi</vt:lpstr>
      <vt:lpstr>Courbe de Yerkes-Dodson</vt:lpstr>
      <vt:lpstr>Le coût d'un trop grand nombre de priorités</vt:lpstr>
      <vt:lpstr>Quels sont les problèmes susceptibles           de survenir dans un dossier  qui prend 12 mois pour être achevé  par rapport au même dossier qui prend  12 jours concentrés pour être achevé?</vt:lpstr>
      <vt:lpstr>PowerPoint Presentation</vt:lpstr>
      <vt:lpstr>PowerPoint Presentation</vt:lpstr>
      <vt:lpstr>Comment réduire le nombre de priorités  que nous réalisons?</vt:lpstr>
      <vt:lpstr>PowerPoint Presentation</vt:lpstr>
      <vt:lpstr>PowerPoint Presentation</vt:lpstr>
      <vt:lpstr>Avec un problème clairement défini,  la solution exige moins d'efforts.</vt:lpstr>
      <vt:lpstr>Illustration : Comprendre la chaîne complexe des événements</vt:lpstr>
      <vt:lpstr>Pour clarifier les choses, il faut remonter aux causes profondes</vt:lpstr>
      <vt:lpstr>Avantages de commencer par les problèmes à résoudre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Strategic Planning &amp; Deployment</dc:title>
  <dc:creator>Craig Szelestowski</dc:creator>
  <cp:lastModifiedBy>Nathalie Vallée (she/her/elle)</cp:lastModifiedBy>
  <cp:revision>49</cp:revision>
  <cp:lastPrinted>2022-11-04T11:33:50Z</cp:lastPrinted>
  <dcterms:created xsi:type="dcterms:W3CDTF">2021-05-18T21:20:51Z</dcterms:created>
  <dcterms:modified xsi:type="dcterms:W3CDTF">2024-09-10T21:10:18Z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0x010100AA2B68EA85507145B188A3A6EAC164F3</vt:lpwstr>
  </property>
  <property fmtid="{D5CDD505-2E9C-101B-9397-08002B2CF9AE}" pid="3" name="MediaServiceImageTags">
    <vt:lpwstr/>
  </property>
</Properties>
</file>