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3"/>
  </p:sldMasterIdLst>
  <p:notesMasterIdLst>
    <p:notesMasterId r:id="rId41"/>
  </p:notesMasterIdLst>
  <p:handoutMasterIdLst>
    <p:handoutMasterId r:id="rId42"/>
  </p:handoutMasterIdLst>
  <p:sldIdLst>
    <p:sldId id="1100" r:id="rId4"/>
    <p:sldId id="1448" r:id="rId5"/>
    <p:sldId id="1359" r:id="rId6"/>
    <p:sldId id="1361" r:id="rId7"/>
    <p:sldId id="1368" r:id="rId8"/>
    <p:sldId id="1452" r:id="rId9"/>
    <p:sldId id="1450" r:id="rId10"/>
    <p:sldId id="1416" r:id="rId11"/>
    <p:sldId id="262" r:id="rId12"/>
    <p:sldId id="1456" r:id="rId13"/>
    <p:sldId id="1398" r:id="rId14"/>
    <p:sldId id="1408" r:id="rId15"/>
    <p:sldId id="1407" r:id="rId16"/>
    <p:sldId id="1409" r:id="rId17"/>
    <p:sldId id="1411" r:id="rId18"/>
    <p:sldId id="1415" r:id="rId19"/>
    <p:sldId id="1412" r:id="rId20"/>
    <p:sldId id="1410" r:id="rId21"/>
    <p:sldId id="1413" r:id="rId22"/>
    <p:sldId id="1414" r:id="rId23"/>
    <p:sldId id="1457" r:id="rId24"/>
    <p:sldId id="1348" r:id="rId25"/>
    <p:sldId id="1404" r:id="rId26"/>
    <p:sldId id="1365" r:id="rId27"/>
    <p:sldId id="1458" r:id="rId28"/>
    <p:sldId id="1392" r:id="rId29"/>
    <p:sldId id="1381" r:id="rId30"/>
    <p:sldId id="1395" r:id="rId31"/>
    <p:sldId id="1396" r:id="rId32"/>
    <p:sldId id="1330" r:id="rId33"/>
    <p:sldId id="1400" r:id="rId34"/>
    <p:sldId id="272" r:id="rId35"/>
    <p:sldId id="1455" r:id="rId36"/>
    <p:sldId id="261" r:id="rId37"/>
    <p:sldId id="1313" r:id="rId38"/>
    <p:sldId id="1184" r:id="rId39"/>
    <p:sldId id="1102" r:id="rId40"/>
  </p:sldIdLst>
  <p:sldSz cx="1219358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a Insan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200"/>
    <a:srgbClr val="C6E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C87B05-FD92-4E33-9148-34E90E478B06}" v="2" dt="2024-02-07T16:03:25.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82" autoAdjust="0"/>
    <p:restoredTop sz="91562" autoAdjust="0"/>
  </p:normalViewPr>
  <p:slideViewPr>
    <p:cSldViewPr snapToGrid="0">
      <p:cViewPr>
        <p:scale>
          <a:sx n="60" d="100"/>
          <a:sy n="60" d="100"/>
        </p:scale>
        <p:origin x="651"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Hélène Cartier" userId="4703cc53d3f6c7c8" providerId="LiveId" clId="{5A1908E5-9725-45F8-A3B9-F76765E4E637}"/>
    <pc:docChg chg="undo custSel modSld">
      <pc:chgData name="Marie-Hélène Cartier" userId="4703cc53d3f6c7c8" providerId="LiveId" clId="{5A1908E5-9725-45F8-A3B9-F76765E4E637}" dt="2024-02-01T15:53:40.066" v="277" actId="20577"/>
      <pc:docMkLst>
        <pc:docMk/>
      </pc:docMkLst>
      <pc:sldChg chg="modSp mod">
        <pc:chgData name="Marie-Hélène Cartier" userId="4703cc53d3f6c7c8" providerId="LiveId" clId="{5A1908E5-9725-45F8-A3B9-F76765E4E637}" dt="2024-02-01T15:46:27.962" v="249" actId="14100"/>
        <pc:sldMkLst>
          <pc:docMk/>
          <pc:sldMk cId="2441728544" sldId="261"/>
        </pc:sldMkLst>
        <pc:spChg chg="mod">
          <ac:chgData name="Marie-Hélène Cartier" userId="4703cc53d3f6c7c8" providerId="LiveId" clId="{5A1908E5-9725-45F8-A3B9-F76765E4E637}" dt="2024-02-01T15:46:27.962" v="249" actId="14100"/>
          <ac:spMkLst>
            <pc:docMk/>
            <pc:sldMk cId="2441728544" sldId="261"/>
            <ac:spMk id="2" creationId="{8EB0ADB7-CA01-C54F-BF59-A6C60A547D8D}"/>
          </ac:spMkLst>
        </pc:spChg>
      </pc:sldChg>
      <pc:sldChg chg="modSp mod">
        <pc:chgData name="Marie-Hélène Cartier" userId="4703cc53d3f6c7c8" providerId="LiveId" clId="{5A1908E5-9725-45F8-A3B9-F76765E4E637}" dt="2024-02-01T15:36:09.669" v="104" actId="20577"/>
        <pc:sldMkLst>
          <pc:docMk/>
          <pc:sldMk cId="3163529643" sldId="262"/>
        </pc:sldMkLst>
        <pc:spChg chg="mod">
          <ac:chgData name="Marie-Hélène Cartier" userId="4703cc53d3f6c7c8" providerId="LiveId" clId="{5A1908E5-9725-45F8-A3B9-F76765E4E637}" dt="2024-02-01T15:36:09.669" v="104" actId="20577"/>
          <ac:spMkLst>
            <pc:docMk/>
            <pc:sldMk cId="3163529643" sldId="262"/>
            <ac:spMk id="46" creationId="{31AF35ED-9885-A5F4-6CA6-7A393522757D}"/>
          </ac:spMkLst>
        </pc:spChg>
        <pc:picChg chg="mod">
          <ac:chgData name="Marie-Hélène Cartier" userId="4703cc53d3f6c7c8" providerId="LiveId" clId="{5A1908E5-9725-45F8-A3B9-F76765E4E637}" dt="2024-02-01T15:35:58.179" v="92" actId="14100"/>
          <ac:picMkLst>
            <pc:docMk/>
            <pc:sldMk cId="3163529643" sldId="262"/>
            <ac:picMk id="3" creationId="{00000000-0000-0000-0000-000000000000}"/>
          </ac:picMkLst>
        </pc:picChg>
      </pc:sldChg>
      <pc:sldChg chg="modSp mod">
        <pc:chgData name="Marie-Hélène Cartier" userId="4703cc53d3f6c7c8" providerId="LiveId" clId="{5A1908E5-9725-45F8-A3B9-F76765E4E637}" dt="2024-02-01T15:44:39.272" v="206" actId="14100"/>
        <pc:sldMkLst>
          <pc:docMk/>
          <pc:sldMk cId="0" sldId="272"/>
        </pc:sldMkLst>
        <pc:spChg chg="mod">
          <ac:chgData name="Marie-Hélène Cartier" userId="4703cc53d3f6c7c8" providerId="LiveId" clId="{5A1908E5-9725-45F8-A3B9-F76765E4E637}" dt="2024-02-01T15:44:30.485" v="205" actId="14100"/>
          <ac:spMkLst>
            <pc:docMk/>
            <pc:sldMk cId="0" sldId="272"/>
            <ac:spMk id="197" creationId="{00000000-0000-0000-0000-000000000000}"/>
          </ac:spMkLst>
        </pc:spChg>
        <pc:spChg chg="mod">
          <ac:chgData name="Marie-Hélène Cartier" userId="4703cc53d3f6c7c8" providerId="LiveId" clId="{5A1908E5-9725-45F8-A3B9-F76765E4E637}" dt="2024-02-01T15:44:39.272" v="206" actId="14100"/>
          <ac:spMkLst>
            <pc:docMk/>
            <pc:sldMk cId="0" sldId="272"/>
            <ac:spMk id="209" creationId="{00000000-0000-0000-0000-000000000000}"/>
          </ac:spMkLst>
        </pc:spChg>
      </pc:sldChg>
      <pc:sldChg chg="modSp mod">
        <pc:chgData name="Marie-Hélène Cartier" userId="4703cc53d3f6c7c8" providerId="LiveId" clId="{5A1908E5-9725-45F8-A3B9-F76765E4E637}" dt="2024-02-01T15:28:09.063" v="17" actId="20577"/>
        <pc:sldMkLst>
          <pc:docMk/>
          <pc:sldMk cId="1086929078" sldId="1100"/>
        </pc:sldMkLst>
        <pc:spChg chg="mod">
          <ac:chgData name="Marie-Hélène Cartier" userId="4703cc53d3f6c7c8" providerId="LiveId" clId="{5A1908E5-9725-45F8-A3B9-F76765E4E637}" dt="2024-02-01T15:28:09.063" v="17" actId="20577"/>
          <ac:spMkLst>
            <pc:docMk/>
            <pc:sldMk cId="1086929078" sldId="1100"/>
            <ac:spMk id="3" creationId="{6E9C7C42-7BBD-6346-BBE2-DA12B7AA1E9D}"/>
          </ac:spMkLst>
        </pc:spChg>
      </pc:sldChg>
      <pc:sldChg chg="modNotesTx">
        <pc:chgData name="Marie-Hélène Cartier" userId="4703cc53d3f6c7c8" providerId="LiveId" clId="{5A1908E5-9725-45F8-A3B9-F76765E4E637}" dt="2024-02-01T15:51:16.421" v="266" actId="114"/>
        <pc:sldMkLst>
          <pc:docMk/>
          <pc:sldMk cId="3888527642" sldId="1102"/>
        </pc:sldMkLst>
      </pc:sldChg>
      <pc:sldChg chg="modSp mod">
        <pc:chgData name="Marie-Hélène Cartier" userId="4703cc53d3f6c7c8" providerId="LiveId" clId="{5A1908E5-9725-45F8-A3B9-F76765E4E637}" dt="2024-02-01T15:46:54.673" v="252" actId="14100"/>
        <pc:sldMkLst>
          <pc:docMk/>
          <pc:sldMk cId="174228166" sldId="1313"/>
        </pc:sldMkLst>
        <pc:spChg chg="mod">
          <ac:chgData name="Marie-Hélène Cartier" userId="4703cc53d3f6c7c8" providerId="LiveId" clId="{5A1908E5-9725-45F8-A3B9-F76765E4E637}" dt="2024-02-01T15:46:34.507" v="250" actId="20577"/>
          <ac:spMkLst>
            <pc:docMk/>
            <pc:sldMk cId="174228166" sldId="1313"/>
            <ac:spMk id="4" creationId="{1E162DAB-53A3-D6A5-3E83-8803FEEE42ED}"/>
          </ac:spMkLst>
        </pc:spChg>
        <pc:spChg chg="mod">
          <ac:chgData name="Marie-Hélène Cartier" userId="4703cc53d3f6c7c8" providerId="LiveId" clId="{5A1908E5-9725-45F8-A3B9-F76765E4E637}" dt="2024-02-01T15:46:54.673" v="252" actId="14100"/>
          <ac:spMkLst>
            <pc:docMk/>
            <pc:sldMk cId="174228166" sldId="1313"/>
            <ac:spMk id="13" creationId="{AAD5182D-CFBA-E53C-0750-0C13D7A45894}"/>
          </ac:spMkLst>
        </pc:spChg>
      </pc:sldChg>
      <pc:sldChg chg="modSp mod">
        <pc:chgData name="Marie-Hélène Cartier" userId="4703cc53d3f6c7c8" providerId="LiveId" clId="{5A1908E5-9725-45F8-A3B9-F76765E4E637}" dt="2024-02-01T15:43:23.031" v="201" actId="27636"/>
        <pc:sldMkLst>
          <pc:docMk/>
          <pc:sldMk cId="2815406673" sldId="1330"/>
        </pc:sldMkLst>
        <pc:spChg chg="mod">
          <ac:chgData name="Marie-Hélène Cartier" userId="4703cc53d3f6c7c8" providerId="LiveId" clId="{5A1908E5-9725-45F8-A3B9-F76765E4E637}" dt="2024-02-01T15:43:23.031" v="201" actId="27636"/>
          <ac:spMkLst>
            <pc:docMk/>
            <pc:sldMk cId="2815406673" sldId="1330"/>
            <ac:spMk id="4" creationId="{E1B45057-B57D-E07B-7365-DE096DA6B408}"/>
          </ac:spMkLst>
        </pc:spChg>
      </pc:sldChg>
      <pc:sldChg chg="modSp mod">
        <pc:chgData name="Marie-Hélène Cartier" userId="4703cc53d3f6c7c8" providerId="LiveId" clId="{5A1908E5-9725-45F8-A3B9-F76765E4E637}" dt="2024-02-01T15:41:02.954" v="179" actId="20577"/>
        <pc:sldMkLst>
          <pc:docMk/>
          <pc:sldMk cId="420805923" sldId="1348"/>
        </pc:sldMkLst>
        <pc:spChg chg="mod">
          <ac:chgData name="Marie-Hélène Cartier" userId="4703cc53d3f6c7c8" providerId="LiveId" clId="{5A1908E5-9725-45F8-A3B9-F76765E4E637}" dt="2024-02-01T15:41:02.954" v="179" actId="20577"/>
          <ac:spMkLst>
            <pc:docMk/>
            <pc:sldMk cId="420805923" sldId="1348"/>
            <ac:spMk id="2" creationId="{6E691508-E1B7-33F7-88E2-CC6B6A486B7A}"/>
          </ac:spMkLst>
        </pc:spChg>
      </pc:sldChg>
      <pc:sldChg chg="modSp mod">
        <pc:chgData name="Marie-Hélène Cartier" userId="4703cc53d3f6c7c8" providerId="LiveId" clId="{5A1908E5-9725-45F8-A3B9-F76765E4E637}" dt="2024-02-01T15:28:36.287" v="22" actId="20577"/>
        <pc:sldMkLst>
          <pc:docMk/>
          <pc:sldMk cId="1224283301" sldId="1359"/>
        </pc:sldMkLst>
        <pc:spChg chg="mod">
          <ac:chgData name="Marie-Hélène Cartier" userId="4703cc53d3f6c7c8" providerId="LiveId" clId="{5A1908E5-9725-45F8-A3B9-F76765E4E637}" dt="2024-02-01T15:28:36.287" v="22" actId="20577"/>
          <ac:spMkLst>
            <pc:docMk/>
            <pc:sldMk cId="1224283301" sldId="1359"/>
            <ac:spMk id="3" creationId="{92988CE7-DE54-D245-DD27-60956D7EFD09}"/>
          </ac:spMkLst>
        </pc:spChg>
      </pc:sldChg>
      <pc:sldChg chg="modSp mod">
        <pc:chgData name="Marie-Hélène Cartier" userId="4703cc53d3f6c7c8" providerId="LiveId" clId="{5A1908E5-9725-45F8-A3B9-F76765E4E637}" dt="2024-02-01T15:29:51.178" v="23" actId="20577"/>
        <pc:sldMkLst>
          <pc:docMk/>
          <pc:sldMk cId="4043852777" sldId="1361"/>
        </pc:sldMkLst>
        <pc:spChg chg="mod">
          <ac:chgData name="Marie-Hélène Cartier" userId="4703cc53d3f6c7c8" providerId="LiveId" clId="{5A1908E5-9725-45F8-A3B9-F76765E4E637}" dt="2024-02-01T15:29:51.178" v="23" actId="20577"/>
          <ac:spMkLst>
            <pc:docMk/>
            <pc:sldMk cId="4043852777" sldId="1361"/>
            <ac:spMk id="2" creationId="{36B35F51-BC1C-9F65-5BE6-0CE96ABEEA90}"/>
          </ac:spMkLst>
        </pc:spChg>
      </pc:sldChg>
      <pc:sldChg chg="modSp mod">
        <pc:chgData name="Marie-Hélène Cartier" userId="4703cc53d3f6c7c8" providerId="LiveId" clId="{5A1908E5-9725-45F8-A3B9-F76765E4E637}" dt="2024-02-01T15:41:29.100" v="180" actId="14100"/>
        <pc:sldMkLst>
          <pc:docMk/>
          <pc:sldMk cId="1065919474" sldId="1365"/>
        </pc:sldMkLst>
        <pc:spChg chg="mod">
          <ac:chgData name="Marie-Hélène Cartier" userId="4703cc53d3f6c7c8" providerId="LiveId" clId="{5A1908E5-9725-45F8-A3B9-F76765E4E637}" dt="2024-02-01T15:41:29.100" v="180" actId="14100"/>
          <ac:spMkLst>
            <pc:docMk/>
            <pc:sldMk cId="1065919474" sldId="1365"/>
            <ac:spMk id="4" creationId="{6E3CF331-0402-346A-4EA5-8CE8BD3F080D}"/>
          </ac:spMkLst>
        </pc:spChg>
      </pc:sldChg>
      <pc:sldChg chg="modSp mod">
        <pc:chgData name="Marie-Hélène Cartier" userId="4703cc53d3f6c7c8" providerId="LiveId" clId="{5A1908E5-9725-45F8-A3B9-F76765E4E637}" dt="2024-02-01T15:30:56.169" v="72" actId="313"/>
        <pc:sldMkLst>
          <pc:docMk/>
          <pc:sldMk cId="96732051" sldId="1368"/>
        </pc:sldMkLst>
        <pc:spChg chg="mod">
          <ac:chgData name="Marie-Hélène Cartier" userId="4703cc53d3f6c7c8" providerId="LiveId" clId="{5A1908E5-9725-45F8-A3B9-F76765E4E637}" dt="2024-02-01T15:30:33.677" v="43" actId="27636"/>
          <ac:spMkLst>
            <pc:docMk/>
            <pc:sldMk cId="96732051" sldId="1368"/>
            <ac:spMk id="6" creationId="{BE86D4C1-A0F2-FE23-E650-1FA1F568FD39}"/>
          </ac:spMkLst>
        </pc:spChg>
        <pc:graphicFrameChg chg="mod">
          <ac:chgData name="Marie-Hélène Cartier" userId="4703cc53d3f6c7c8" providerId="LiveId" clId="{5A1908E5-9725-45F8-A3B9-F76765E4E637}" dt="2024-02-01T15:30:56.169" v="72" actId="313"/>
          <ac:graphicFrameMkLst>
            <pc:docMk/>
            <pc:sldMk cId="96732051" sldId="1368"/>
            <ac:graphicFrameMk id="8" creationId="{EA482C7F-E705-6154-DBAF-3F8C4952406C}"/>
          </ac:graphicFrameMkLst>
        </pc:graphicFrameChg>
      </pc:sldChg>
      <pc:sldChg chg="modSp mod">
        <pc:chgData name="Marie-Hélène Cartier" userId="4703cc53d3f6c7c8" providerId="LiveId" clId="{5A1908E5-9725-45F8-A3B9-F76765E4E637}" dt="2024-02-01T15:41:57.374" v="182" actId="14100"/>
        <pc:sldMkLst>
          <pc:docMk/>
          <pc:sldMk cId="1704888596" sldId="1392"/>
        </pc:sldMkLst>
        <pc:spChg chg="mod">
          <ac:chgData name="Marie-Hélène Cartier" userId="4703cc53d3f6c7c8" providerId="LiveId" clId="{5A1908E5-9725-45F8-A3B9-F76765E4E637}" dt="2024-02-01T15:41:53.311" v="181" actId="14100"/>
          <ac:spMkLst>
            <pc:docMk/>
            <pc:sldMk cId="1704888596" sldId="1392"/>
            <ac:spMk id="20" creationId="{89C0AD79-B459-7498-02FF-AB1D105DA93C}"/>
          </ac:spMkLst>
        </pc:spChg>
        <pc:spChg chg="mod">
          <ac:chgData name="Marie-Hélène Cartier" userId="4703cc53d3f6c7c8" providerId="LiveId" clId="{5A1908E5-9725-45F8-A3B9-F76765E4E637}" dt="2024-02-01T15:41:57.374" v="182" actId="14100"/>
          <ac:spMkLst>
            <pc:docMk/>
            <pc:sldMk cId="1704888596" sldId="1392"/>
            <ac:spMk id="24" creationId="{928E1E64-813E-4B30-B9CF-49E7FA973A44}"/>
          </ac:spMkLst>
        </pc:spChg>
      </pc:sldChg>
      <pc:sldChg chg="modSp mod">
        <pc:chgData name="Marie-Hélène Cartier" userId="4703cc53d3f6c7c8" providerId="LiveId" clId="{5A1908E5-9725-45F8-A3B9-F76765E4E637}" dt="2024-02-01T15:42:39.971" v="195" actId="20577"/>
        <pc:sldMkLst>
          <pc:docMk/>
          <pc:sldMk cId="3720461970" sldId="1395"/>
        </pc:sldMkLst>
        <pc:spChg chg="mod">
          <ac:chgData name="Marie-Hélène Cartier" userId="4703cc53d3f6c7c8" providerId="LiveId" clId="{5A1908E5-9725-45F8-A3B9-F76765E4E637}" dt="2024-02-01T15:42:34.966" v="194" actId="20577"/>
          <ac:spMkLst>
            <pc:docMk/>
            <pc:sldMk cId="3720461970" sldId="1395"/>
            <ac:spMk id="2" creationId="{CD982885-504A-616C-8D35-40B8CBED8F36}"/>
          </ac:spMkLst>
        </pc:spChg>
        <pc:graphicFrameChg chg="mod">
          <ac:chgData name="Marie-Hélène Cartier" userId="4703cc53d3f6c7c8" providerId="LiveId" clId="{5A1908E5-9725-45F8-A3B9-F76765E4E637}" dt="2024-02-01T15:42:39.971" v="195" actId="20577"/>
          <ac:graphicFrameMkLst>
            <pc:docMk/>
            <pc:sldMk cId="3720461970" sldId="1395"/>
            <ac:graphicFrameMk id="5" creationId="{F84F981F-C259-605C-DB3C-07EE4F2395C5}"/>
          </ac:graphicFrameMkLst>
        </pc:graphicFrameChg>
      </pc:sldChg>
      <pc:sldChg chg="modSp mod">
        <pc:chgData name="Marie-Hélène Cartier" userId="4703cc53d3f6c7c8" providerId="LiveId" clId="{5A1908E5-9725-45F8-A3B9-F76765E4E637}" dt="2024-02-01T15:42:49.928" v="198" actId="20577"/>
        <pc:sldMkLst>
          <pc:docMk/>
          <pc:sldMk cId="2318917648" sldId="1396"/>
        </pc:sldMkLst>
        <pc:spChg chg="mod">
          <ac:chgData name="Marie-Hélène Cartier" userId="4703cc53d3f6c7c8" providerId="LiveId" clId="{5A1908E5-9725-45F8-A3B9-F76765E4E637}" dt="2024-02-01T15:42:49.928" v="198" actId="20577"/>
          <ac:spMkLst>
            <pc:docMk/>
            <pc:sldMk cId="2318917648" sldId="1396"/>
            <ac:spMk id="2" creationId="{CD982885-504A-616C-8D35-40B8CBED8F36}"/>
          </ac:spMkLst>
        </pc:spChg>
      </pc:sldChg>
      <pc:sldChg chg="modSp mod">
        <pc:chgData name="Marie-Hélène Cartier" userId="4703cc53d3f6c7c8" providerId="LiveId" clId="{5A1908E5-9725-45F8-A3B9-F76765E4E637}" dt="2024-02-01T15:36:58.321" v="131" actId="20577"/>
        <pc:sldMkLst>
          <pc:docMk/>
          <pc:sldMk cId="2810812009" sldId="1398"/>
        </pc:sldMkLst>
        <pc:spChg chg="mod">
          <ac:chgData name="Marie-Hélène Cartier" userId="4703cc53d3f6c7c8" providerId="LiveId" clId="{5A1908E5-9725-45F8-A3B9-F76765E4E637}" dt="2024-02-01T15:36:58.321" v="131" actId="20577"/>
          <ac:spMkLst>
            <pc:docMk/>
            <pc:sldMk cId="2810812009" sldId="1398"/>
            <ac:spMk id="2" creationId="{BE4918EA-60EA-7940-8589-822B0BD8FFA4}"/>
          </ac:spMkLst>
        </pc:spChg>
      </pc:sldChg>
      <pc:sldChg chg="modSp mod">
        <pc:chgData name="Marie-Hélène Cartier" userId="4703cc53d3f6c7c8" providerId="LiveId" clId="{5A1908E5-9725-45F8-A3B9-F76765E4E637}" dt="2024-02-01T15:53:40.066" v="277" actId="20577"/>
        <pc:sldMkLst>
          <pc:docMk/>
          <pc:sldMk cId="2184446893" sldId="1400"/>
        </pc:sldMkLst>
        <pc:spChg chg="mod">
          <ac:chgData name="Marie-Hélène Cartier" userId="4703cc53d3f6c7c8" providerId="LiveId" clId="{5A1908E5-9725-45F8-A3B9-F76765E4E637}" dt="2024-02-01T15:53:40.066" v="277" actId="20577"/>
          <ac:spMkLst>
            <pc:docMk/>
            <pc:sldMk cId="2184446893" sldId="1400"/>
            <ac:spMk id="66" creationId="{204BB5C2-3002-974E-205C-F4F50F0F3F14}"/>
          </ac:spMkLst>
        </pc:spChg>
        <pc:spChg chg="mod">
          <ac:chgData name="Marie-Hélène Cartier" userId="4703cc53d3f6c7c8" providerId="LiveId" clId="{5A1908E5-9725-45F8-A3B9-F76765E4E637}" dt="2024-02-01T15:44:01.346" v="204" actId="14100"/>
          <ac:spMkLst>
            <pc:docMk/>
            <pc:sldMk cId="2184446893" sldId="1400"/>
            <ac:spMk id="79" creationId="{8C640822-04AD-8AB5-20DF-0E701DBE6EB0}"/>
          </ac:spMkLst>
        </pc:spChg>
      </pc:sldChg>
      <pc:sldChg chg="modSp mod">
        <pc:chgData name="Marie-Hélène Cartier" userId="4703cc53d3f6c7c8" providerId="LiveId" clId="{5A1908E5-9725-45F8-A3B9-F76765E4E637}" dt="2024-02-01T15:38:15.370" v="163" actId="20577"/>
        <pc:sldMkLst>
          <pc:docMk/>
          <pc:sldMk cId="3615942936" sldId="1407"/>
        </pc:sldMkLst>
        <pc:spChg chg="mod">
          <ac:chgData name="Marie-Hélène Cartier" userId="4703cc53d3f6c7c8" providerId="LiveId" clId="{5A1908E5-9725-45F8-A3B9-F76765E4E637}" dt="2024-02-01T15:37:42.149" v="142" actId="14100"/>
          <ac:spMkLst>
            <pc:docMk/>
            <pc:sldMk cId="3615942936" sldId="1407"/>
            <ac:spMk id="2" creationId="{A99E136D-7121-D2EA-9FFF-4D84ECAD4570}"/>
          </ac:spMkLst>
        </pc:spChg>
        <pc:spChg chg="mod">
          <ac:chgData name="Marie-Hélène Cartier" userId="4703cc53d3f6c7c8" providerId="LiveId" clId="{5A1908E5-9725-45F8-A3B9-F76765E4E637}" dt="2024-02-01T15:38:15.370" v="163" actId="20577"/>
          <ac:spMkLst>
            <pc:docMk/>
            <pc:sldMk cId="3615942936" sldId="1407"/>
            <ac:spMk id="3" creationId="{70BDDBF5-D999-6DD8-5991-5CC10BAA3E6D}"/>
          </ac:spMkLst>
        </pc:spChg>
      </pc:sldChg>
      <pc:sldChg chg="modSp mod">
        <pc:chgData name="Marie-Hélène Cartier" userId="4703cc53d3f6c7c8" providerId="LiveId" clId="{5A1908E5-9725-45F8-A3B9-F76765E4E637}" dt="2024-02-01T15:37:26.990" v="141" actId="20577"/>
        <pc:sldMkLst>
          <pc:docMk/>
          <pc:sldMk cId="1554920489" sldId="1408"/>
        </pc:sldMkLst>
        <pc:spChg chg="mod">
          <ac:chgData name="Marie-Hélène Cartier" userId="4703cc53d3f6c7c8" providerId="LiveId" clId="{5A1908E5-9725-45F8-A3B9-F76765E4E637}" dt="2024-02-01T15:37:26.990" v="141" actId="20577"/>
          <ac:spMkLst>
            <pc:docMk/>
            <pc:sldMk cId="1554920489" sldId="1408"/>
            <ac:spMk id="2" creationId="{BD7E9AF8-5556-FCBE-A472-338FF30ABEDC}"/>
          </ac:spMkLst>
        </pc:spChg>
      </pc:sldChg>
      <pc:sldChg chg="modSp mod">
        <pc:chgData name="Marie-Hélène Cartier" userId="4703cc53d3f6c7c8" providerId="LiveId" clId="{5A1908E5-9725-45F8-A3B9-F76765E4E637}" dt="2024-02-01T15:38:54.926" v="165" actId="255"/>
        <pc:sldMkLst>
          <pc:docMk/>
          <pc:sldMk cId="2494515186" sldId="1409"/>
        </pc:sldMkLst>
        <pc:spChg chg="mod">
          <ac:chgData name="Marie-Hélène Cartier" userId="4703cc53d3f6c7c8" providerId="LiveId" clId="{5A1908E5-9725-45F8-A3B9-F76765E4E637}" dt="2024-02-01T15:38:54.926" v="165" actId="255"/>
          <ac:spMkLst>
            <pc:docMk/>
            <pc:sldMk cId="2494515186" sldId="1409"/>
            <ac:spMk id="4" creationId="{6EA867F1-9658-46BD-2C6E-326E150EB80F}"/>
          </ac:spMkLst>
        </pc:spChg>
      </pc:sldChg>
      <pc:sldChg chg="modSp mod">
        <pc:chgData name="Marie-Hélène Cartier" userId="4703cc53d3f6c7c8" providerId="LiveId" clId="{5A1908E5-9725-45F8-A3B9-F76765E4E637}" dt="2024-02-01T15:40:40.767" v="174" actId="14100"/>
        <pc:sldMkLst>
          <pc:docMk/>
          <pc:sldMk cId="945014809" sldId="1410"/>
        </pc:sldMkLst>
        <pc:spChg chg="mod">
          <ac:chgData name="Marie-Hélène Cartier" userId="4703cc53d3f6c7c8" providerId="LiveId" clId="{5A1908E5-9725-45F8-A3B9-F76765E4E637}" dt="2024-02-01T15:40:40.767" v="174" actId="14100"/>
          <ac:spMkLst>
            <pc:docMk/>
            <pc:sldMk cId="945014809" sldId="1410"/>
            <ac:spMk id="2" creationId="{9EA32308-B960-8458-BEA7-51D4CEA6A06F}"/>
          </ac:spMkLst>
        </pc:spChg>
      </pc:sldChg>
      <pc:sldChg chg="modSp mod">
        <pc:chgData name="Marie-Hélène Cartier" userId="4703cc53d3f6c7c8" providerId="LiveId" clId="{5A1908E5-9725-45F8-A3B9-F76765E4E637}" dt="2024-02-01T15:39:55.040" v="170" actId="14100"/>
        <pc:sldMkLst>
          <pc:docMk/>
          <pc:sldMk cId="567952442" sldId="1414"/>
        </pc:sldMkLst>
        <pc:spChg chg="mod">
          <ac:chgData name="Marie-Hélène Cartier" userId="4703cc53d3f6c7c8" providerId="LiveId" clId="{5A1908E5-9725-45F8-A3B9-F76765E4E637}" dt="2024-02-01T15:39:55.040" v="170" actId="14100"/>
          <ac:spMkLst>
            <pc:docMk/>
            <pc:sldMk cId="567952442" sldId="1414"/>
            <ac:spMk id="2" creationId="{7DE3ECC3-5E0A-3825-367F-0616369573F5}"/>
          </ac:spMkLst>
        </pc:spChg>
      </pc:sldChg>
      <pc:sldChg chg="modSp mod">
        <pc:chgData name="Marie-Hélène Cartier" userId="4703cc53d3f6c7c8" providerId="LiveId" clId="{5A1908E5-9725-45F8-A3B9-F76765E4E637}" dt="2024-02-01T15:39:21.128" v="169" actId="20577"/>
        <pc:sldMkLst>
          <pc:docMk/>
          <pc:sldMk cId="3085027584" sldId="1415"/>
        </pc:sldMkLst>
        <pc:spChg chg="mod">
          <ac:chgData name="Marie-Hélène Cartier" userId="4703cc53d3f6c7c8" providerId="LiveId" clId="{5A1908E5-9725-45F8-A3B9-F76765E4E637}" dt="2024-02-01T15:39:21.128" v="169" actId="20577"/>
          <ac:spMkLst>
            <pc:docMk/>
            <pc:sldMk cId="3085027584" sldId="1415"/>
            <ac:spMk id="3" creationId="{5F62904E-2F45-8AF3-5DE3-DF2D9C0F72B3}"/>
          </ac:spMkLst>
        </pc:spChg>
      </pc:sldChg>
      <pc:sldChg chg="modSp mod">
        <pc:chgData name="Marie-Hélène Cartier" userId="4703cc53d3f6c7c8" providerId="LiveId" clId="{5A1908E5-9725-45F8-A3B9-F76765E4E637}" dt="2024-02-01T15:35:21.289" v="91" actId="255"/>
        <pc:sldMkLst>
          <pc:docMk/>
          <pc:sldMk cId="2229155814" sldId="1416"/>
        </pc:sldMkLst>
        <pc:spChg chg="mod">
          <ac:chgData name="Marie-Hélène Cartier" userId="4703cc53d3f6c7c8" providerId="LiveId" clId="{5A1908E5-9725-45F8-A3B9-F76765E4E637}" dt="2024-02-01T15:35:21.289" v="91" actId="255"/>
          <ac:spMkLst>
            <pc:docMk/>
            <pc:sldMk cId="2229155814" sldId="1416"/>
            <ac:spMk id="2" creationId="{17CCD984-7182-A55A-4B20-996F6A87B560}"/>
          </ac:spMkLst>
        </pc:spChg>
        <pc:spChg chg="mod">
          <ac:chgData name="Marie-Hélène Cartier" userId="4703cc53d3f6c7c8" providerId="LiveId" clId="{5A1908E5-9725-45F8-A3B9-F76765E4E637}" dt="2024-02-01T15:35:11.313" v="90" actId="14100"/>
          <ac:spMkLst>
            <pc:docMk/>
            <pc:sldMk cId="2229155814" sldId="1416"/>
            <ac:spMk id="3" creationId="{55FAEAC7-D380-17E4-63D5-37E867F55402}"/>
          </ac:spMkLst>
        </pc:spChg>
      </pc:sldChg>
      <pc:sldChg chg="modSp mod">
        <pc:chgData name="Marie-Hélène Cartier" userId="4703cc53d3f6c7c8" providerId="LiveId" clId="{5A1908E5-9725-45F8-A3B9-F76765E4E637}" dt="2024-02-01T15:34:16.709" v="88" actId="108"/>
        <pc:sldMkLst>
          <pc:docMk/>
          <pc:sldMk cId="1617636104" sldId="1450"/>
        </pc:sldMkLst>
        <pc:spChg chg="mod">
          <ac:chgData name="Marie-Hélène Cartier" userId="4703cc53d3f6c7c8" providerId="LiveId" clId="{5A1908E5-9725-45F8-A3B9-F76765E4E637}" dt="2024-02-01T15:31:32.538" v="77" actId="14100"/>
          <ac:spMkLst>
            <pc:docMk/>
            <pc:sldMk cId="1617636104" sldId="1450"/>
            <ac:spMk id="2" creationId="{EB001C0E-A044-F275-7233-433C2C3BEF4B}"/>
          </ac:spMkLst>
        </pc:spChg>
        <pc:spChg chg="mod">
          <ac:chgData name="Marie-Hélène Cartier" userId="4703cc53d3f6c7c8" providerId="LiveId" clId="{5A1908E5-9725-45F8-A3B9-F76765E4E637}" dt="2024-02-01T15:34:16.709" v="88" actId="108"/>
          <ac:spMkLst>
            <pc:docMk/>
            <pc:sldMk cId="1617636104" sldId="1450"/>
            <ac:spMk id="4" creationId="{54B1576B-0B01-B215-5289-DD4549F81250}"/>
          </ac:spMkLst>
        </pc:spChg>
      </pc:sldChg>
      <pc:sldChg chg="modSp mod">
        <pc:chgData name="Marie-Hélène Cartier" userId="4703cc53d3f6c7c8" providerId="LiveId" clId="{5A1908E5-9725-45F8-A3B9-F76765E4E637}" dt="2024-02-01T15:31:08.491" v="73" actId="20577"/>
        <pc:sldMkLst>
          <pc:docMk/>
          <pc:sldMk cId="2654980833" sldId="1452"/>
        </pc:sldMkLst>
        <pc:spChg chg="mod">
          <ac:chgData name="Marie-Hélène Cartier" userId="4703cc53d3f6c7c8" providerId="LiveId" clId="{5A1908E5-9725-45F8-A3B9-F76765E4E637}" dt="2024-02-01T15:31:08.491" v="73" actId="20577"/>
          <ac:spMkLst>
            <pc:docMk/>
            <pc:sldMk cId="2654980833" sldId="1452"/>
            <ac:spMk id="3" creationId="{809B5F36-6FF9-900D-6968-4916992E148F}"/>
          </ac:spMkLst>
        </pc:spChg>
      </pc:sldChg>
      <pc:sldChg chg="modSp mod modNotesTx">
        <pc:chgData name="Marie-Hélène Cartier" userId="4703cc53d3f6c7c8" providerId="LiveId" clId="{5A1908E5-9725-45F8-A3B9-F76765E4E637}" dt="2024-02-01T15:45:57.512" v="248" actId="20577"/>
        <pc:sldMkLst>
          <pc:docMk/>
          <pc:sldMk cId="137803709" sldId="1455"/>
        </pc:sldMkLst>
        <pc:spChg chg="mod">
          <ac:chgData name="Marie-Hélène Cartier" userId="4703cc53d3f6c7c8" providerId="LiveId" clId="{5A1908E5-9725-45F8-A3B9-F76765E4E637}" dt="2024-02-01T15:45:13.801" v="246" actId="20577"/>
          <ac:spMkLst>
            <pc:docMk/>
            <pc:sldMk cId="137803709" sldId="1455"/>
            <ac:spMk id="3" creationId="{92A25B9D-DB2E-C057-75DA-37C28AB08E15}"/>
          </ac:spMkLst>
        </pc:spChg>
        <pc:spChg chg="mod">
          <ac:chgData name="Marie-Hélène Cartier" userId="4703cc53d3f6c7c8" providerId="LiveId" clId="{5A1908E5-9725-45F8-A3B9-F76765E4E637}" dt="2024-02-01T15:44:59.682" v="209" actId="14100"/>
          <ac:spMkLst>
            <pc:docMk/>
            <pc:sldMk cId="137803709" sldId="1455"/>
            <ac:spMk id="5" creationId="{DB5CE20C-A41D-9026-9ED8-6C29B8E22D64}"/>
          </ac:spMkLst>
        </pc:spChg>
      </pc:sldChg>
      <pc:sldChg chg="modSp mod">
        <pc:chgData name="Marie-Hélène Cartier" userId="4703cc53d3f6c7c8" providerId="LiveId" clId="{5A1908E5-9725-45F8-A3B9-F76765E4E637}" dt="2024-02-01T15:36:51.421" v="123" actId="20577"/>
        <pc:sldMkLst>
          <pc:docMk/>
          <pc:sldMk cId="1651618815" sldId="1456"/>
        </pc:sldMkLst>
        <pc:spChg chg="mod">
          <ac:chgData name="Marie-Hélène Cartier" userId="4703cc53d3f6c7c8" providerId="LiveId" clId="{5A1908E5-9725-45F8-A3B9-F76765E4E637}" dt="2024-02-01T15:36:21.029" v="108" actId="313"/>
          <ac:spMkLst>
            <pc:docMk/>
            <pc:sldMk cId="1651618815" sldId="1456"/>
            <ac:spMk id="3" creationId="{D4E70AF1-246E-0340-1980-0CCF86AB695E}"/>
          </ac:spMkLst>
        </pc:spChg>
        <pc:spChg chg="mod">
          <ac:chgData name="Marie-Hélène Cartier" userId="4703cc53d3f6c7c8" providerId="LiveId" clId="{5A1908E5-9725-45F8-A3B9-F76765E4E637}" dt="2024-02-01T15:36:42.089" v="121" actId="14100"/>
          <ac:spMkLst>
            <pc:docMk/>
            <pc:sldMk cId="1651618815" sldId="1456"/>
            <ac:spMk id="10" creationId="{9EBCFEE2-E1EB-09B8-6B83-A00FE779B0A1}"/>
          </ac:spMkLst>
        </pc:spChg>
        <pc:spChg chg="mod">
          <ac:chgData name="Marie-Hélène Cartier" userId="4703cc53d3f6c7c8" providerId="LiveId" clId="{5A1908E5-9725-45F8-A3B9-F76765E4E637}" dt="2024-02-01T15:36:51.421" v="123" actId="20577"/>
          <ac:spMkLst>
            <pc:docMk/>
            <pc:sldMk cId="1651618815" sldId="1456"/>
            <ac:spMk id="24" creationId="{9CAE604C-E89E-D50B-4F30-FAD58D917902}"/>
          </ac:spMkLst>
        </pc:spChg>
      </pc:sldChg>
      <pc:sldChg chg="modSp mod">
        <pc:chgData name="Marie-Hélène Cartier" userId="4703cc53d3f6c7c8" providerId="LiveId" clId="{5A1908E5-9725-45F8-A3B9-F76765E4E637}" dt="2024-02-01T15:40:18.740" v="172" actId="14100"/>
        <pc:sldMkLst>
          <pc:docMk/>
          <pc:sldMk cId="2926791078" sldId="1457"/>
        </pc:sldMkLst>
        <pc:spChg chg="mod">
          <ac:chgData name="Marie-Hélène Cartier" userId="4703cc53d3f6c7c8" providerId="LiveId" clId="{5A1908E5-9725-45F8-A3B9-F76765E4E637}" dt="2024-02-01T15:40:18.740" v="172" actId="14100"/>
          <ac:spMkLst>
            <pc:docMk/>
            <pc:sldMk cId="2926791078" sldId="1457"/>
            <ac:spMk id="9" creationId="{31DCC879-B1EC-E63A-C047-CA8ED2CBFC42}"/>
          </ac:spMkLst>
        </pc:spChg>
      </pc:sldChg>
    </pc:docChg>
  </pc:docChgLst>
  <pc:docChgLst>
    <pc:chgData name="Nathalie Vallée (she/her/elle)" userId="5266326a-e839-4ac7-8a0a-e2bffcd79070" providerId="ADAL" clId="{23C87B05-FD92-4E33-9148-34E90E478B06}"/>
    <pc:docChg chg="modSld">
      <pc:chgData name="Nathalie Vallée (she/her/elle)" userId="5266326a-e839-4ac7-8a0a-e2bffcd79070" providerId="ADAL" clId="{23C87B05-FD92-4E33-9148-34E90E478B06}" dt="2024-02-07T16:23:16.138" v="3" actId="108"/>
      <pc:docMkLst>
        <pc:docMk/>
      </pc:docMkLst>
      <pc:sldChg chg="modSp">
        <pc:chgData name="Nathalie Vallée (she/her/elle)" userId="5266326a-e839-4ac7-8a0a-e2bffcd79070" providerId="ADAL" clId="{23C87B05-FD92-4E33-9148-34E90E478B06}" dt="2024-02-07T16:03:25.499" v="0" actId="20577"/>
        <pc:sldMkLst>
          <pc:docMk/>
          <pc:sldMk cId="96732051" sldId="1368"/>
        </pc:sldMkLst>
        <pc:graphicFrameChg chg="mod">
          <ac:chgData name="Nathalie Vallée (she/her/elle)" userId="5266326a-e839-4ac7-8a0a-e2bffcd79070" providerId="ADAL" clId="{23C87B05-FD92-4E33-9148-34E90E478B06}" dt="2024-02-07T16:03:25.499" v="0" actId="20577"/>
          <ac:graphicFrameMkLst>
            <pc:docMk/>
            <pc:sldMk cId="96732051" sldId="1368"/>
            <ac:graphicFrameMk id="8" creationId="{EA482C7F-E705-6154-DBAF-3F8C4952406C}"/>
          </ac:graphicFrameMkLst>
        </pc:graphicFrameChg>
      </pc:sldChg>
      <pc:sldChg chg="modSp mod">
        <pc:chgData name="Nathalie Vallée (she/her/elle)" userId="5266326a-e839-4ac7-8a0a-e2bffcd79070" providerId="ADAL" clId="{23C87B05-FD92-4E33-9148-34E90E478B06}" dt="2024-02-07T16:23:16.138" v="3" actId="108"/>
        <pc:sldMkLst>
          <pc:docMk/>
          <pc:sldMk cId="3615942936" sldId="1407"/>
        </pc:sldMkLst>
        <pc:spChg chg="mod">
          <ac:chgData name="Nathalie Vallée (she/her/elle)" userId="5266326a-e839-4ac7-8a0a-e2bffcd79070" providerId="ADAL" clId="{23C87B05-FD92-4E33-9148-34E90E478B06}" dt="2024-02-07T16:23:16.138" v="3" actId="108"/>
          <ac:spMkLst>
            <pc:docMk/>
            <pc:sldMk cId="3615942936" sldId="1407"/>
            <ac:spMk id="3" creationId="{70BDDBF5-D999-6DD8-5991-5CC10BAA3E6D}"/>
          </ac:spMkLst>
        </pc:spChg>
      </pc:sldChg>
      <pc:sldChg chg="modSp mod">
        <pc:chgData name="Nathalie Vallée (she/her/elle)" userId="5266326a-e839-4ac7-8a0a-e2bffcd79070" providerId="ADAL" clId="{23C87B05-FD92-4E33-9148-34E90E478B06}" dt="2024-02-07T16:20:57.039" v="2" actId="255"/>
        <pc:sldMkLst>
          <pc:docMk/>
          <pc:sldMk cId="2229155814" sldId="1416"/>
        </pc:sldMkLst>
        <pc:spChg chg="mod">
          <ac:chgData name="Nathalie Vallée (she/her/elle)" userId="5266326a-e839-4ac7-8a0a-e2bffcd79070" providerId="ADAL" clId="{23C87B05-FD92-4E33-9148-34E90E478B06}" dt="2024-02-07T16:20:57.039" v="2" actId="255"/>
          <ac:spMkLst>
            <pc:docMk/>
            <pc:sldMk cId="2229155814" sldId="1416"/>
            <ac:spMk id="2" creationId="{17CCD984-7182-A55A-4B20-996F6A87B560}"/>
          </ac:spMkLst>
        </pc:spChg>
      </pc:sldChg>
    </pc:docChg>
  </pc:docChgLst>
  <pc:docChgLst>
    <pc:chgData name="Nathalie Vallée" userId="5266326a-e839-4ac7-8a0a-e2bffcd79070" providerId="ADAL" clId="{23C87B05-FD92-4E33-9148-34E90E478B06}"/>
    <pc:docChg chg="undo custSel modSld">
      <pc:chgData name="Nathalie Vallée" userId="5266326a-e839-4ac7-8a0a-e2bffcd79070" providerId="ADAL" clId="{23C87B05-FD92-4E33-9148-34E90E478B06}" dt="2024-02-05T15:47:43.760" v="56" actId="20577"/>
      <pc:docMkLst>
        <pc:docMk/>
      </pc:docMkLst>
      <pc:sldChg chg="modSp mod">
        <pc:chgData name="Nathalie Vallée" userId="5266326a-e839-4ac7-8a0a-e2bffcd79070" providerId="ADAL" clId="{23C87B05-FD92-4E33-9148-34E90E478B06}" dt="2024-02-05T15:45:51.497" v="21" actId="1076"/>
        <pc:sldMkLst>
          <pc:docMk/>
          <pc:sldMk cId="2441728544" sldId="261"/>
        </pc:sldMkLst>
        <pc:spChg chg="mod">
          <ac:chgData name="Nathalie Vallée" userId="5266326a-e839-4ac7-8a0a-e2bffcd79070" providerId="ADAL" clId="{23C87B05-FD92-4E33-9148-34E90E478B06}" dt="2024-02-05T15:45:51.497" v="21" actId="1076"/>
          <ac:spMkLst>
            <pc:docMk/>
            <pc:sldMk cId="2441728544" sldId="261"/>
            <ac:spMk id="10" creationId="{F3C33508-C525-ED49-A4F6-2B5158B66378}"/>
          </ac:spMkLst>
        </pc:spChg>
      </pc:sldChg>
      <pc:sldChg chg="addSp modSp mod modNotesTx">
        <pc:chgData name="Nathalie Vallée" userId="5266326a-e839-4ac7-8a0a-e2bffcd79070" providerId="ADAL" clId="{23C87B05-FD92-4E33-9148-34E90E478B06}" dt="2024-02-05T15:47:43.760" v="56" actId="20577"/>
        <pc:sldMkLst>
          <pc:docMk/>
          <pc:sldMk cId="3888527642" sldId="1102"/>
        </pc:sldMkLst>
        <pc:spChg chg="add mod">
          <ac:chgData name="Nathalie Vallée" userId="5266326a-e839-4ac7-8a0a-e2bffcd79070" providerId="ADAL" clId="{23C87B05-FD92-4E33-9148-34E90E478B06}" dt="2024-02-05T15:47:39.739" v="55" actId="1076"/>
          <ac:spMkLst>
            <pc:docMk/>
            <pc:sldMk cId="3888527642" sldId="1102"/>
            <ac:spMk id="2" creationId="{14522CB1-C819-B2E9-148A-B85C5CDDB888}"/>
          </ac:spMkLst>
        </pc:spChg>
      </pc:sldChg>
      <pc:sldChg chg="modSp mod">
        <pc:chgData name="Nathalie Vallée" userId="5266326a-e839-4ac7-8a0a-e2bffcd79070" providerId="ADAL" clId="{23C87B05-FD92-4E33-9148-34E90E478B06}" dt="2024-02-05T15:44:41.414" v="19" actId="1076"/>
        <pc:sldMkLst>
          <pc:docMk/>
          <pc:sldMk cId="1065919474" sldId="1365"/>
        </pc:sldMkLst>
        <pc:spChg chg="mod">
          <ac:chgData name="Nathalie Vallée" userId="5266326a-e839-4ac7-8a0a-e2bffcd79070" providerId="ADAL" clId="{23C87B05-FD92-4E33-9148-34E90E478B06}" dt="2024-02-05T15:44:38.665" v="18" actId="1076"/>
          <ac:spMkLst>
            <pc:docMk/>
            <pc:sldMk cId="1065919474" sldId="1365"/>
            <ac:spMk id="4" creationId="{6E3CF331-0402-346A-4EA5-8CE8BD3F080D}"/>
          </ac:spMkLst>
        </pc:spChg>
        <pc:spChg chg="mod">
          <ac:chgData name="Nathalie Vallée" userId="5266326a-e839-4ac7-8a0a-e2bffcd79070" providerId="ADAL" clId="{23C87B05-FD92-4E33-9148-34E90E478B06}" dt="2024-02-05T15:44:41.414" v="19" actId="1076"/>
          <ac:spMkLst>
            <pc:docMk/>
            <pc:sldMk cId="1065919474" sldId="1365"/>
            <ac:spMk id="21" creationId="{12C76437-268C-7633-6D83-9530F96AA8CC}"/>
          </ac:spMkLst>
        </pc:spChg>
      </pc:sldChg>
      <pc:sldChg chg="modSp mod">
        <pc:chgData name="Nathalie Vallée" userId="5266326a-e839-4ac7-8a0a-e2bffcd79070" providerId="ADAL" clId="{23C87B05-FD92-4E33-9148-34E90E478B06}" dt="2024-02-05T15:45:06.767" v="20" actId="1076"/>
        <pc:sldMkLst>
          <pc:docMk/>
          <pc:sldMk cId="1704888596" sldId="1392"/>
        </pc:sldMkLst>
        <pc:spChg chg="mod">
          <ac:chgData name="Nathalie Vallée" userId="5266326a-e839-4ac7-8a0a-e2bffcd79070" providerId="ADAL" clId="{23C87B05-FD92-4E33-9148-34E90E478B06}" dt="2024-02-05T15:45:06.767" v="20" actId="1076"/>
          <ac:spMkLst>
            <pc:docMk/>
            <pc:sldMk cId="1704888596" sldId="1392"/>
            <ac:spMk id="26" creationId="{1F9A4815-9C4C-1BA8-511E-24494F025A59}"/>
          </ac:spMkLst>
        </pc:spChg>
      </pc:sldChg>
      <pc:sldChg chg="modSp mod">
        <pc:chgData name="Nathalie Vallée" userId="5266326a-e839-4ac7-8a0a-e2bffcd79070" providerId="ADAL" clId="{23C87B05-FD92-4E33-9148-34E90E478B06}" dt="2024-02-05T15:43:20.926" v="3" actId="1076"/>
        <pc:sldMkLst>
          <pc:docMk/>
          <pc:sldMk cId="2810812009" sldId="1398"/>
        </pc:sldMkLst>
        <pc:spChg chg="mod">
          <ac:chgData name="Nathalie Vallée" userId="5266326a-e839-4ac7-8a0a-e2bffcd79070" providerId="ADAL" clId="{23C87B05-FD92-4E33-9148-34E90E478B06}" dt="2024-02-05T15:43:17.768" v="2" actId="1076"/>
          <ac:spMkLst>
            <pc:docMk/>
            <pc:sldMk cId="2810812009" sldId="1398"/>
            <ac:spMk id="6" creationId="{3EC1CD9A-CACC-32DB-1E66-A10111850C39}"/>
          </ac:spMkLst>
        </pc:spChg>
        <pc:spChg chg="mod">
          <ac:chgData name="Nathalie Vallée" userId="5266326a-e839-4ac7-8a0a-e2bffcd79070" providerId="ADAL" clId="{23C87B05-FD92-4E33-9148-34E90E478B06}" dt="2024-02-05T15:43:20.926" v="3" actId="1076"/>
          <ac:spMkLst>
            <pc:docMk/>
            <pc:sldMk cId="2810812009" sldId="1398"/>
            <ac:spMk id="11" creationId="{17E55C37-69C5-1802-516C-48B6E7BCA9A4}"/>
          </ac:spMkLst>
        </pc:spChg>
      </pc:sldChg>
      <pc:sldChg chg="modSp mod">
        <pc:chgData name="Nathalie Vallée" userId="5266326a-e839-4ac7-8a0a-e2bffcd79070" providerId="ADAL" clId="{23C87B05-FD92-4E33-9148-34E90E478B06}" dt="2024-02-05T15:43:03.427" v="1" actId="1036"/>
        <pc:sldMkLst>
          <pc:docMk/>
          <pc:sldMk cId="2229155814" sldId="1416"/>
        </pc:sldMkLst>
        <pc:spChg chg="mod">
          <ac:chgData name="Nathalie Vallée" userId="5266326a-e839-4ac7-8a0a-e2bffcd79070" providerId="ADAL" clId="{23C87B05-FD92-4E33-9148-34E90E478B06}" dt="2024-02-05T15:43:03.427" v="1" actId="1036"/>
          <ac:spMkLst>
            <pc:docMk/>
            <pc:sldMk cId="2229155814" sldId="1416"/>
            <ac:spMk id="3" creationId="{55FAEAC7-D380-17E4-63D5-37E867F55402}"/>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72.svg"/></Relationships>
</file>

<file path=ppt/diagrams/_rels/data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ata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7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2C9EA-7B82-43AB-B2E9-5A9A8CF113F1}" type="doc">
      <dgm:prSet loTypeId="urn:microsoft.com/office/officeart/2018/2/layout/IconVerticalSolidList" loCatId="icon" qsTypeId="urn:microsoft.com/office/officeart/2005/8/quickstyle/simple4" qsCatId="simple" csTypeId="urn:microsoft.com/office/officeart/2005/8/colors/accent1_1" csCatId="accent1" phldr="1"/>
      <dgm:spPr/>
      <dgm:t>
        <a:bodyPr/>
        <a:lstStyle/>
        <a:p>
          <a:endParaRPr lang="en-US"/>
        </a:p>
      </dgm:t>
    </dgm:pt>
    <dgm:pt modelId="{49DB8A6F-D9EF-4124-8418-7F3FEF01F2F3}">
      <dgm:prSet/>
      <dgm:spPr/>
      <dgm:t>
        <a:bodyPr/>
        <a:lstStyle/>
        <a:p>
          <a:pPr>
            <a:lnSpc>
              <a:spcPct val="110000"/>
            </a:lnSpc>
          </a:pPr>
          <a:r>
            <a:rPr lang="fr-CA" dirty="0">
              <a:latin typeface="Roboto" panose="02000000000000000000" pitchFamily="2" charset="0"/>
              <a:ea typeface="Roboto" panose="02000000000000000000" pitchFamily="2" charset="0"/>
            </a:rPr>
            <a:t>Déblocage d’un état d'esprit dynamique pour penser différemment</a:t>
          </a:r>
        </a:p>
      </dgm:t>
    </dgm:pt>
    <dgm:pt modelId="{FB634AF4-D4B6-441D-A1D6-C9FED2508F84}" type="parTrans" cxnId="{DF93B563-BE9F-48FE-9643-43B58B37600E}">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F7B9C155-6451-477A-9787-983AC17C633D}" type="sibTrans" cxnId="{DF93B563-BE9F-48FE-9643-43B58B37600E}">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F73F5FF1-ACBB-40BC-8AF3-5F7468B8B8E0}">
      <dgm:prSet/>
      <dgm:spPr/>
      <dgm:t>
        <a:bodyPr/>
        <a:lstStyle/>
        <a:p>
          <a:pPr>
            <a:lnSpc>
              <a:spcPct val="110000"/>
            </a:lnSpc>
          </a:pPr>
          <a:r>
            <a:rPr lang="fr-CA">
              <a:latin typeface="Roboto" panose="02000000000000000000" pitchFamily="2" charset="0"/>
              <a:ea typeface="Roboto" panose="02000000000000000000" pitchFamily="2" charset="0"/>
            </a:rPr>
            <a:t>Alignement de la stratégie, des méthodes, des outils et de l'état d'esprit au sein de l'équipe</a:t>
          </a:r>
        </a:p>
      </dgm:t>
    </dgm:pt>
    <dgm:pt modelId="{3139F0ED-CA6D-4D28-A39B-6DB81740316E}" type="parTrans" cxnId="{45CFCDEF-7942-4741-B25F-53F88FA72A89}">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6FBD7A8B-924C-43BD-A7AC-21EB84AC8937}" type="sibTrans" cxnId="{45CFCDEF-7942-4741-B25F-53F88FA72A89}">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E93E05FA-894F-4F3E-821D-75A5EF1D96AC}">
      <dgm:prSet/>
      <dgm:spPr/>
      <dgm:t>
        <a:bodyPr/>
        <a:lstStyle/>
        <a:p>
          <a:pPr>
            <a:lnSpc>
              <a:spcPct val="110000"/>
            </a:lnSpc>
          </a:pPr>
          <a:r>
            <a:rPr lang="fr-CA">
              <a:latin typeface="Roboto" panose="02000000000000000000" pitchFamily="2" charset="0"/>
              <a:ea typeface="Roboto" panose="02000000000000000000" pitchFamily="2" charset="0"/>
            </a:rPr>
            <a:t>Collaboration impartiale avec les clients, du début de l'initiative à la livraison</a:t>
          </a:r>
        </a:p>
      </dgm:t>
    </dgm:pt>
    <dgm:pt modelId="{6683F43A-0FD5-4B24-A2E0-53760651A375}" type="parTrans" cxnId="{833E5E62-2E6D-4F46-BAB3-518400BC61F6}">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DF4B99B8-C520-4D9C-84FE-77147FB9CB01}" type="sibTrans" cxnId="{833E5E62-2E6D-4F46-BAB3-518400BC61F6}">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561A739B-861E-4720-80BF-7B0761EAF807}">
      <dgm:prSet/>
      <dgm:spPr/>
      <dgm:t>
        <a:bodyPr/>
        <a:lstStyle/>
        <a:p>
          <a:pPr>
            <a:lnSpc>
              <a:spcPct val="110000"/>
            </a:lnSpc>
          </a:pPr>
          <a:r>
            <a:rPr lang="fr-CA" dirty="0">
              <a:latin typeface="Roboto" panose="02000000000000000000" pitchFamily="2" charset="0"/>
              <a:ea typeface="Roboto" panose="02000000000000000000" pitchFamily="2" charset="0"/>
            </a:rPr>
            <a:t>Prise progressive de mesures basées sur de nouvelles connaissances, de l'empathie et de la clarté</a:t>
          </a:r>
        </a:p>
      </dgm:t>
    </dgm:pt>
    <dgm:pt modelId="{E8784AE9-E609-46B5-A678-F0E019D038EE}" type="parTrans" cxnId="{46659D9A-9EF8-41F1-B7EA-90A5ACB87FE0}">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09EC03C3-613D-4982-BA19-4B0BE2166032}" type="sibTrans" cxnId="{46659D9A-9EF8-41F1-B7EA-90A5ACB87FE0}">
      <dgm:prSet/>
      <dgm:spPr/>
      <dgm:t>
        <a:bodyPr/>
        <a:lstStyle/>
        <a:p>
          <a:pPr>
            <a:lnSpc>
              <a:spcPct val="110000"/>
            </a:lnSpc>
          </a:pPr>
          <a:endParaRPr lang="en-US">
            <a:latin typeface="Roboto" panose="02000000000000000000" pitchFamily="2" charset="0"/>
            <a:ea typeface="Roboto" panose="02000000000000000000" pitchFamily="2" charset="0"/>
          </a:endParaRPr>
        </a:p>
      </dgm:t>
    </dgm:pt>
    <dgm:pt modelId="{EFD61638-8652-45D9-A5A2-A3E908326064}" type="pres">
      <dgm:prSet presAssocID="{8852C9EA-7B82-43AB-B2E9-5A9A8CF113F1}" presName="root" presStyleCnt="0">
        <dgm:presLayoutVars>
          <dgm:dir/>
          <dgm:resizeHandles val="exact"/>
        </dgm:presLayoutVars>
      </dgm:prSet>
      <dgm:spPr/>
    </dgm:pt>
    <dgm:pt modelId="{2B81A8A6-3D9C-470C-98AF-A36D98C0A577}" type="pres">
      <dgm:prSet presAssocID="{49DB8A6F-D9EF-4124-8418-7F3FEF01F2F3}" presName="compNode" presStyleCnt="0"/>
      <dgm:spPr/>
    </dgm:pt>
    <dgm:pt modelId="{DC679B1A-36EF-4DD3-BE68-26FDC619FAFA}" type="pres">
      <dgm:prSet presAssocID="{49DB8A6F-D9EF-4124-8418-7F3FEF01F2F3}" presName="bgRect" presStyleLbl="bgShp" presStyleIdx="0" presStyleCnt="4" custLinFactNeighborX="4909" custLinFactNeighborY="-16356"/>
      <dgm:spPr>
        <a:solidFill>
          <a:schemeClr val="accent1">
            <a:lumMod val="20000"/>
            <a:lumOff val="80000"/>
          </a:schemeClr>
        </a:solidFill>
      </dgm:spPr>
    </dgm:pt>
    <dgm:pt modelId="{BD908EAD-5E1E-4C0C-9BB4-BC4DCED24B0B}" type="pres">
      <dgm:prSet presAssocID="{49DB8A6F-D9EF-4124-8418-7F3FEF01F2F3}"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60617318-D3B0-453C-A335-366F400D3260}" type="pres">
      <dgm:prSet presAssocID="{49DB8A6F-D9EF-4124-8418-7F3FEF01F2F3}" presName="spaceRect" presStyleCnt="0"/>
      <dgm:spPr/>
    </dgm:pt>
    <dgm:pt modelId="{6B4DFA7D-4956-45B7-B599-8F4ED6602CBC}" type="pres">
      <dgm:prSet presAssocID="{49DB8A6F-D9EF-4124-8418-7F3FEF01F2F3}" presName="parTx" presStyleLbl="revTx" presStyleIdx="0" presStyleCnt="4">
        <dgm:presLayoutVars>
          <dgm:chMax val="0"/>
          <dgm:chPref val="0"/>
        </dgm:presLayoutVars>
      </dgm:prSet>
      <dgm:spPr/>
    </dgm:pt>
    <dgm:pt modelId="{D724A8B6-38BC-4684-9183-B87E7488A571}" type="pres">
      <dgm:prSet presAssocID="{F7B9C155-6451-477A-9787-983AC17C633D}" presName="sibTrans" presStyleCnt="0"/>
      <dgm:spPr/>
    </dgm:pt>
    <dgm:pt modelId="{98280E00-5CA8-44C7-A6E4-D68B07CDD74D}" type="pres">
      <dgm:prSet presAssocID="{F73F5FF1-ACBB-40BC-8AF3-5F7468B8B8E0}" presName="compNode" presStyleCnt="0"/>
      <dgm:spPr/>
    </dgm:pt>
    <dgm:pt modelId="{7AC5B822-F9B7-458C-9AB1-B8FC435A385E}" type="pres">
      <dgm:prSet presAssocID="{F73F5FF1-ACBB-40BC-8AF3-5F7468B8B8E0}" presName="bgRect" presStyleLbl="bgShp" presStyleIdx="1" presStyleCnt="4"/>
      <dgm:spPr>
        <a:solidFill>
          <a:schemeClr val="accent1">
            <a:lumMod val="20000"/>
            <a:lumOff val="80000"/>
          </a:schemeClr>
        </a:solidFill>
      </dgm:spPr>
    </dgm:pt>
    <dgm:pt modelId="{78A35923-85B4-4A21-ADD6-5291B6AA33CF}" type="pres">
      <dgm:prSet presAssocID="{F73F5FF1-ACBB-40BC-8AF3-5F7468B8B8E0}"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ybook"/>
        </a:ext>
      </dgm:extLst>
    </dgm:pt>
    <dgm:pt modelId="{B817007C-9D17-433C-B725-58BD66DDA6B6}" type="pres">
      <dgm:prSet presAssocID="{F73F5FF1-ACBB-40BC-8AF3-5F7468B8B8E0}" presName="spaceRect" presStyleCnt="0"/>
      <dgm:spPr/>
    </dgm:pt>
    <dgm:pt modelId="{7FAC71C6-FDD1-45AB-8200-DC76B8FF244B}" type="pres">
      <dgm:prSet presAssocID="{F73F5FF1-ACBB-40BC-8AF3-5F7468B8B8E0}" presName="parTx" presStyleLbl="revTx" presStyleIdx="1" presStyleCnt="4">
        <dgm:presLayoutVars>
          <dgm:chMax val="0"/>
          <dgm:chPref val="0"/>
        </dgm:presLayoutVars>
      </dgm:prSet>
      <dgm:spPr/>
    </dgm:pt>
    <dgm:pt modelId="{7015D344-2CC4-44C1-B676-60CDC23F9D86}" type="pres">
      <dgm:prSet presAssocID="{6FBD7A8B-924C-43BD-A7AC-21EB84AC8937}" presName="sibTrans" presStyleCnt="0"/>
      <dgm:spPr/>
    </dgm:pt>
    <dgm:pt modelId="{2EE03A6A-7498-4121-BC06-D8C6E463D6EC}" type="pres">
      <dgm:prSet presAssocID="{E93E05FA-894F-4F3E-821D-75A5EF1D96AC}" presName="compNode" presStyleCnt="0"/>
      <dgm:spPr/>
    </dgm:pt>
    <dgm:pt modelId="{F2D2E220-E65E-47D3-9C8F-EF867F158053}" type="pres">
      <dgm:prSet presAssocID="{E93E05FA-894F-4F3E-821D-75A5EF1D96AC}" presName="bgRect" presStyleLbl="bgShp" presStyleIdx="2" presStyleCnt="4"/>
      <dgm:spPr>
        <a:solidFill>
          <a:schemeClr val="accent1">
            <a:lumMod val="20000"/>
            <a:lumOff val="80000"/>
          </a:schemeClr>
        </a:solidFill>
      </dgm:spPr>
    </dgm:pt>
    <dgm:pt modelId="{72327197-2E15-40C6-A273-D093EA33D3E0}" type="pres">
      <dgm:prSet presAssocID="{E93E05FA-894F-4F3E-821D-75A5EF1D96AC}"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063F8816-EBC7-41F4-8A32-8DBD354BA4A1}" type="pres">
      <dgm:prSet presAssocID="{E93E05FA-894F-4F3E-821D-75A5EF1D96AC}" presName="spaceRect" presStyleCnt="0"/>
      <dgm:spPr/>
    </dgm:pt>
    <dgm:pt modelId="{445ACA90-ED61-4780-8755-1EAB2F32911C}" type="pres">
      <dgm:prSet presAssocID="{E93E05FA-894F-4F3E-821D-75A5EF1D96AC}" presName="parTx" presStyleLbl="revTx" presStyleIdx="2" presStyleCnt="4">
        <dgm:presLayoutVars>
          <dgm:chMax val="0"/>
          <dgm:chPref val="0"/>
        </dgm:presLayoutVars>
      </dgm:prSet>
      <dgm:spPr/>
    </dgm:pt>
    <dgm:pt modelId="{9256B0C1-5231-47A4-A218-A6BF6CF22AC0}" type="pres">
      <dgm:prSet presAssocID="{DF4B99B8-C520-4D9C-84FE-77147FB9CB01}" presName="sibTrans" presStyleCnt="0"/>
      <dgm:spPr/>
    </dgm:pt>
    <dgm:pt modelId="{91C9F017-B326-4474-BF11-F91444604CD8}" type="pres">
      <dgm:prSet presAssocID="{561A739B-861E-4720-80BF-7B0761EAF807}" presName="compNode" presStyleCnt="0"/>
      <dgm:spPr/>
    </dgm:pt>
    <dgm:pt modelId="{CEA1FDF6-FBC9-4150-BFC0-E17C13B840B4}" type="pres">
      <dgm:prSet presAssocID="{561A739B-861E-4720-80BF-7B0761EAF807}" presName="bgRect" presStyleLbl="bgShp" presStyleIdx="3" presStyleCnt="4"/>
      <dgm:spPr>
        <a:solidFill>
          <a:schemeClr val="accent1">
            <a:lumMod val="20000"/>
            <a:lumOff val="80000"/>
          </a:schemeClr>
        </a:solidFill>
      </dgm:spPr>
    </dgm:pt>
    <dgm:pt modelId="{BD78CE9B-D989-4F93-B3AC-A9BD80FA722A}" type="pres">
      <dgm:prSet presAssocID="{561A739B-861E-4720-80BF-7B0761EAF807}"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ipboard Checked with solid fill"/>
        </a:ext>
      </dgm:extLst>
    </dgm:pt>
    <dgm:pt modelId="{52FAA5F8-25AB-4E1D-967C-94B7C6737A1C}" type="pres">
      <dgm:prSet presAssocID="{561A739B-861E-4720-80BF-7B0761EAF807}" presName="spaceRect" presStyleCnt="0"/>
      <dgm:spPr/>
    </dgm:pt>
    <dgm:pt modelId="{5E76CD64-3D50-474E-A56A-7F721FAE855E}" type="pres">
      <dgm:prSet presAssocID="{561A739B-861E-4720-80BF-7B0761EAF807}" presName="parTx" presStyleLbl="revTx" presStyleIdx="3" presStyleCnt="4">
        <dgm:presLayoutVars>
          <dgm:chMax val="0"/>
          <dgm:chPref val="0"/>
        </dgm:presLayoutVars>
      </dgm:prSet>
      <dgm:spPr/>
    </dgm:pt>
  </dgm:ptLst>
  <dgm:cxnLst>
    <dgm:cxn modelId="{833E5E62-2E6D-4F46-BAB3-518400BC61F6}" srcId="{8852C9EA-7B82-43AB-B2E9-5A9A8CF113F1}" destId="{E93E05FA-894F-4F3E-821D-75A5EF1D96AC}" srcOrd="2" destOrd="0" parTransId="{6683F43A-0FD5-4B24-A2E0-53760651A375}" sibTransId="{DF4B99B8-C520-4D9C-84FE-77147FB9CB01}"/>
    <dgm:cxn modelId="{DF93B563-BE9F-48FE-9643-43B58B37600E}" srcId="{8852C9EA-7B82-43AB-B2E9-5A9A8CF113F1}" destId="{49DB8A6F-D9EF-4124-8418-7F3FEF01F2F3}" srcOrd="0" destOrd="0" parTransId="{FB634AF4-D4B6-441D-A1D6-C9FED2508F84}" sibTransId="{F7B9C155-6451-477A-9787-983AC17C633D}"/>
    <dgm:cxn modelId="{AF04CE7C-8000-AF46-A5F9-B2ABE40E1E54}" type="presOf" srcId="{8852C9EA-7B82-43AB-B2E9-5A9A8CF113F1}" destId="{EFD61638-8652-45D9-A5A2-A3E908326064}" srcOrd="0" destOrd="0" presId="urn:microsoft.com/office/officeart/2018/2/layout/IconVerticalSolidList"/>
    <dgm:cxn modelId="{679EA594-FEC5-8B4D-8EA7-541662D2B657}" type="presOf" srcId="{561A739B-861E-4720-80BF-7B0761EAF807}" destId="{5E76CD64-3D50-474E-A56A-7F721FAE855E}" srcOrd="0" destOrd="0" presId="urn:microsoft.com/office/officeart/2018/2/layout/IconVerticalSolidList"/>
    <dgm:cxn modelId="{46659D9A-9EF8-41F1-B7EA-90A5ACB87FE0}" srcId="{8852C9EA-7B82-43AB-B2E9-5A9A8CF113F1}" destId="{561A739B-861E-4720-80BF-7B0761EAF807}" srcOrd="3" destOrd="0" parTransId="{E8784AE9-E609-46B5-A678-F0E019D038EE}" sibTransId="{09EC03C3-613D-4982-BA19-4B0BE2166032}"/>
    <dgm:cxn modelId="{176F7CBF-8DDE-6540-A573-193327EF9ADB}" type="presOf" srcId="{E93E05FA-894F-4F3E-821D-75A5EF1D96AC}" destId="{445ACA90-ED61-4780-8755-1EAB2F32911C}" srcOrd="0" destOrd="0" presId="urn:microsoft.com/office/officeart/2018/2/layout/IconVerticalSolidList"/>
    <dgm:cxn modelId="{70F255DF-5F5D-124C-AE31-193AF27A3FB0}" type="presOf" srcId="{F73F5FF1-ACBB-40BC-8AF3-5F7468B8B8E0}" destId="{7FAC71C6-FDD1-45AB-8200-DC76B8FF244B}" srcOrd="0" destOrd="0" presId="urn:microsoft.com/office/officeart/2018/2/layout/IconVerticalSolidList"/>
    <dgm:cxn modelId="{45CFCDEF-7942-4741-B25F-53F88FA72A89}" srcId="{8852C9EA-7B82-43AB-B2E9-5A9A8CF113F1}" destId="{F73F5FF1-ACBB-40BC-8AF3-5F7468B8B8E0}" srcOrd="1" destOrd="0" parTransId="{3139F0ED-CA6D-4D28-A39B-6DB81740316E}" sibTransId="{6FBD7A8B-924C-43BD-A7AC-21EB84AC8937}"/>
    <dgm:cxn modelId="{AE35F6FB-F92A-7F4D-9CC4-CF3CE82D984A}" type="presOf" srcId="{49DB8A6F-D9EF-4124-8418-7F3FEF01F2F3}" destId="{6B4DFA7D-4956-45B7-B599-8F4ED6602CBC}" srcOrd="0" destOrd="0" presId="urn:microsoft.com/office/officeart/2018/2/layout/IconVerticalSolidList"/>
    <dgm:cxn modelId="{06849AAA-0C73-8447-88D2-3E9AFB147187}" type="presParOf" srcId="{EFD61638-8652-45D9-A5A2-A3E908326064}" destId="{2B81A8A6-3D9C-470C-98AF-A36D98C0A577}" srcOrd="0" destOrd="0" presId="urn:microsoft.com/office/officeart/2018/2/layout/IconVerticalSolidList"/>
    <dgm:cxn modelId="{649B0CE0-9602-0F42-AF37-6CA05E85848C}" type="presParOf" srcId="{2B81A8A6-3D9C-470C-98AF-A36D98C0A577}" destId="{DC679B1A-36EF-4DD3-BE68-26FDC619FAFA}" srcOrd="0" destOrd="0" presId="urn:microsoft.com/office/officeart/2018/2/layout/IconVerticalSolidList"/>
    <dgm:cxn modelId="{667D830E-7B27-8340-A5A4-883004D6A66E}" type="presParOf" srcId="{2B81A8A6-3D9C-470C-98AF-A36D98C0A577}" destId="{BD908EAD-5E1E-4C0C-9BB4-BC4DCED24B0B}" srcOrd="1" destOrd="0" presId="urn:microsoft.com/office/officeart/2018/2/layout/IconVerticalSolidList"/>
    <dgm:cxn modelId="{2A54D619-867E-844F-8A64-2817D7C48586}" type="presParOf" srcId="{2B81A8A6-3D9C-470C-98AF-A36D98C0A577}" destId="{60617318-D3B0-453C-A335-366F400D3260}" srcOrd="2" destOrd="0" presId="urn:microsoft.com/office/officeart/2018/2/layout/IconVerticalSolidList"/>
    <dgm:cxn modelId="{CACE6344-F73B-FA40-A7E0-E66394ACCB9A}" type="presParOf" srcId="{2B81A8A6-3D9C-470C-98AF-A36D98C0A577}" destId="{6B4DFA7D-4956-45B7-B599-8F4ED6602CBC}" srcOrd="3" destOrd="0" presId="urn:microsoft.com/office/officeart/2018/2/layout/IconVerticalSolidList"/>
    <dgm:cxn modelId="{2CEA1E6C-C4DF-204B-A288-DC51C53CF040}" type="presParOf" srcId="{EFD61638-8652-45D9-A5A2-A3E908326064}" destId="{D724A8B6-38BC-4684-9183-B87E7488A571}" srcOrd="1" destOrd="0" presId="urn:microsoft.com/office/officeart/2018/2/layout/IconVerticalSolidList"/>
    <dgm:cxn modelId="{64047D1A-D6F6-CA40-A2E5-E9EB323CD01A}" type="presParOf" srcId="{EFD61638-8652-45D9-A5A2-A3E908326064}" destId="{98280E00-5CA8-44C7-A6E4-D68B07CDD74D}" srcOrd="2" destOrd="0" presId="urn:microsoft.com/office/officeart/2018/2/layout/IconVerticalSolidList"/>
    <dgm:cxn modelId="{1260DF91-52AF-DD4F-B855-9DB9B8FD5DEE}" type="presParOf" srcId="{98280E00-5CA8-44C7-A6E4-D68B07CDD74D}" destId="{7AC5B822-F9B7-458C-9AB1-B8FC435A385E}" srcOrd="0" destOrd="0" presId="urn:microsoft.com/office/officeart/2018/2/layout/IconVerticalSolidList"/>
    <dgm:cxn modelId="{0320A75A-5D18-A949-953B-715AA184780C}" type="presParOf" srcId="{98280E00-5CA8-44C7-A6E4-D68B07CDD74D}" destId="{78A35923-85B4-4A21-ADD6-5291B6AA33CF}" srcOrd="1" destOrd="0" presId="urn:microsoft.com/office/officeart/2018/2/layout/IconVerticalSolidList"/>
    <dgm:cxn modelId="{CF19741F-3185-D845-A327-E0F897DEA81A}" type="presParOf" srcId="{98280E00-5CA8-44C7-A6E4-D68B07CDD74D}" destId="{B817007C-9D17-433C-B725-58BD66DDA6B6}" srcOrd="2" destOrd="0" presId="urn:microsoft.com/office/officeart/2018/2/layout/IconVerticalSolidList"/>
    <dgm:cxn modelId="{770DE9A7-2A5F-E143-875B-30BC64BD71EA}" type="presParOf" srcId="{98280E00-5CA8-44C7-A6E4-D68B07CDD74D}" destId="{7FAC71C6-FDD1-45AB-8200-DC76B8FF244B}" srcOrd="3" destOrd="0" presId="urn:microsoft.com/office/officeart/2018/2/layout/IconVerticalSolidList"/>
    <dgm:cxn modelId="{C35DADF4-1BFA-D44C-BE65-91E5180B91C6}" type="presParOf" srcId="{EFD61638-8652-45D9-A5A2-A3E908326064}" destId="{7015D344-2CC4-44C1-B676-60CDC23F9D86}" srcOrd="3" destOrd="0" presId="urn:microsoft.com/office/officeart/2018/2/layout/IconVerticalSolidList"/>
    <dgm:cxn modelId="{2577EBAB-ABFB-C440-9CD1-9F51CA6F3EC4}" type="presParOf" srcId="{EFD61638-8652-45D9-A5A2-A3E908326064}" destId="{2EE03A6A-7498-4121-BC06-D8C6E463D6EC}" srcOrd="4" destOrd="0" presId="urn:microsoft.com/office/officeart/2018/2/layout/IconVerticalSolidList"/>
    <dgm:cxn modelId="{ED2D709D-2890-8F4E-9E96-7D4A0B8FB961}" type="presParOf" srcId="{2EE03A6A-7498-4121-BC06-D8C6E463D6EC}" destId="{F2D2E220-E65E-47D3-9C8F-EF867F158053}" srcOrd="0" destOrd="0" presId="urn:microsoft.com/office/officeart/2018/2/layout/IconVerticalSolidList"/>
    <dgm:cxn modelId="{E6E3ADA7-DF64-EB45-BF1C-DB74D4644E5B}" type="presParOf" srcId="{2EE03A6A-7498-4121-BC06-D8C6E463D6EC}" destId="{72327197-2E15-40C6-A273-D093EA33D3E0}" srcOrd="1" destOrd="0" presId="urn:microsoft.com/office/officeart/2018/2/layout/IconVerticalSolidList"/>
    <dgm:cxn modelId="{312DF31C-8973-E547-AA98-E6D15B128CFB}" type="presParOf" srcId="{2EE03A6A-7498-4121-BC06-D8C6E463D6EC}" destId="{063F8816-EBC7-41F4-8A32-8DBD354BA4A1}" srcOrd="2" destOrd="0" presId="urn:microsoft.com/office/officeart/2018/2/layout/IconVerticalSolidList"/>
    <dgm:cxn modelId="{966AA35A-FACA-074D-9EF8-1A9B78C9B8AF}" type="presParOf" srcId="{2EE03A6A-7498-4121-BC06-D8C6E463D6EC}" destId="{445ACA90-ED61-4780-8755-1EAB2F32911C}" srcOrd="3" destOrd="0" presId="urn:microsoft.com/office/officeart/2018/2/layout/IconVerticalSolidList"/>
    <dgm:cxn modelId="{263B6D2A-81AC-6448-80B6-27CBC3CB62A5}" type="presParOf" srcId="{EFD61638-8652-45D9-A5A2-A3E908326064}" destId="{9256B0C1-5231-47A4-A218-A6BF6CF22AC0}" srcOrd="5" destOrd="0" presId="urn:microsoft.com/office/officeart/2018/2/layout/IconVerticalSolidList"/>
    <dgm:cxn modelId="{87CEBBAF-D9D3-3C40-A1F9-2AF801F3C19C}" type="presParOf" srcId="{EFD61638-8652-45D9-A5A2-A3E908326064}" destId="{91C9F017-B326-4474-BF11-F91444604CD8}" srcOrd="6" destOrd="0" presId="urn:microsoft.com/office/officeart/2018/2/layout/IconVerticalSolidList"/>
    <dgm:cxn modelId="{BB2459DE-2A9D-4A4A-8F8A-E2C60E9B64CA}" type="presParOf" srcId="{91C9F017-B326-4474-BF11-F91444604CD8}" destId="{CEA1FDF6-FBC9-4150-BFC0-E17C13B840B4}" srcOrd="0" destOrd="0" presId="urn:microsoft.com/office/officeart/2018/2/layout/IconVerticalSolidList"/>
    <dgm:cxn modelId="{FF345077-5403-5B4E-8593-C09CCB2DB975}" type="presParOf" srcId="{91C9F017-B326-4474-BF11-F91444604CD8}" destId="{BD78CE9B-D989-4F93-B3AC-A9BD80FA722A}" srcOrd="1" destOrd="0" presId="urn:microsoft.com/office/officeart/2018/2/layout/IconVerticalSolidList"/>
    <dgm:cxn modelId="{FC98E132-492F-D945-A631-4506D9AB1443}" type="presParOf" srcId="{91C9F017-B326-4474-BF11-F91444604CD8}" destId="{52FAA5F8-25AB-4E1D-967C-94B7C6737A1C}" srcOrd="2" destOrd="0" presId="urn:microsoft.com/office/officeart/2018/2/layout/IconVerticalSolidList"/>
    <dgm:cxn modelId="{EDA10733-47FB-3D4B-B017-E1707850DFE8}" type="presParOf" srcId="{91C9F017-B326-4474-BF11-F91444604CD8}" destId="{5E76CD64-3D50-474E-A56A-7F721FAE855E}"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6EB77D-BEE2-426A-AD90-F81522369E27}" type="doc">
      <dgm:prSet loTypeId="urn:microsoft.com/office/officeart/2018/2/layout/IconVerticalSolidList" loCatId="icon" qsTypeId="urn:microsoft.com/office/officeart/2005/8/quickstyle/3d2" qsCatId="3D" csTypeId="urn:microsoft.com/office/officeart/2005/8/colors/accent1_2" csCatId="accent1" phldr="1"/>
      <dgm:spPr/>
      <dgm:t>
        <a:bodyPr/>
        <a:lstStyle/>
        <a:p>
          <a:endParaRPr lang="en-US"/>
        </a:p>
      </dgm:t>
    </dgm:pt>
    <dgm:pt modelId="{AFC4DC3E-2903-45E5-A90B-44AB16E4BAE6}">
      <dgm:prSet/>
      <dgm:spPr/>
      <dgm:t>
        <a:bodyPr/>
        <a:lstStyle/>
        <a:p>
          <a:pPr>
            <a:lnSpc>
              <a:spcPct val="100000"/>
            </a:lnSpc>
          </a:pPr>
          <a:r>
            <a:rPr lang="fr-CA" b="0">
              <a:latin typeface="Roboto" panose="02000000000000000000" pitchFamily="2" charset="0"/>
              <a:ea typeface="Roboto" panose="02000000000000000000" pitchFamily="2" charset="0"/>
            </a:rPr>
            <a:t>Quel est le montant dépensé au début d'un projet?</a:t>
          </a:r>
        </a:p>
      </dgm:t>
    </dgm:pt>
    <dgm:pt modelId="{5440C134-DA2E-4FF5-B85A-189A82CFB072}" type="parTrans" cxnId="{E7EF5E83-18D6-437A-A12C-652D42F4F109}">
      <dgm:prSet/>
      <dgm:spPr/>
      <dgm:t>
        <a:bodyPr/>
        <a:lstStyle/>
        <a:p>
          <a:endParaRPr lang="en-US" b="0">
            <a:latin typeface="Roboto" panose="02000000000000000000" pitchFamily="2" charset="0"/>
            <a:ea typeface="Roboto" panose="02000000000000000000" pitchFamily="2" charset="0"/>
          </a:endParaRPr>
        </a:p>
      </dgm:t>
    </dgm:pt>
    <dgm:pt modelId="{688A89AE-E281-4371-A4FE-197200E815D7}" type="sibTrans" cxnId="{E7EF5E83-18D6-437A-A12C-652D42F4F109}">
      <dgm:prSet/>
      <dgm:spPr/>
      <dgm:t>
        <a:bodyPr/>
        <a:lstStyle/>
        <a:p>
          <a:endParaRPr lang="en-US" b="0">
            <a:latin typeface="Roboto" panose="02000000000000000000" pitchFamily="2" charset="0"/>
            <a:ea typeface="Roboto" panose="02000000000000000000" pitchFamily="2" charset="0"/>
          </a:endParaRPr>
        </a:p>
      </dgm:t>
    </dgm:pt>
    <dgm:pt modelId="{50F4D21D-1619-4AED-AAB6-0BBB02CD5097}">
      <dgm:prSet/>
      <dgm:spPr/>
      <dgm:t>
        <a:bodyPr/>
        <a:lstStyle/>
        <a:p>
          <a:pPr>
            <a:lnSpc>
              <a:spcPct val="100000"/>
            </a:lnSpc>
          </a:pPr>
          <a:r>
            <a:rPr lang="fr-CA" b="0">
              <a:latin typeface="Roboto" panose="02000000000000000000" pitchFamily="2" charset="0"/>
              <a:ea typeface="Roboto" panose="02000000000000000000" pitchFamily="2" charset="0"/>
            </a:rPr>
            <a:t>Combien cela vaut-il pour vous de commencer à collaborer plus rapidement?</a:t>
          </a:r>
        </a:p>
      </dgm:t>
    </dgm:pt>
    <dgm:pt modelId="{4C38E82B-D17D-4036-9BE5-3DF33BE74A77}" type="parTrans" cxnId="{4FB106D6-4A71-4D2B-BA58-D20EE1E608B8}">
      <dgm:prSet/>
      <dgm:spPr/>
      <dgm:t>
        <a:bodyPr/>
        <a:lstStyle/>
        <a:p>
          <a:endParaRPr lang="en-US" b="0">
            <a:latin typeface="Roboto" panose="02000000000000000000" pitchFamily="2" charset="0"/>
            <a:ea typeface="Roboto" panose="02000000000000000000" pitchFamily="2" charset="0"/>
          </a:endParaRPr>
        </a:p>
      </dgm:t>
    </dgm:pt>
    <dgm:pt modelId="{C491FBB5-5482-4482-9B8C-25B2A28A6401}" type="sibTrans" cxnId="{4FB106D6-4A71-4D2B-BA58-D20EE1E608B8}">
      <dgm:prSet/>
      <dgm:spPr/>
      <dgm:t>
        <a:bodyPr/>
        <a:lstStyle/>
        <a:p>
          <a:endParaRPr lang="en-US" b="0">
            <a:latin typeface="Roboto" panose="02000000000000000000" pitchFamily="2" charset="0"/>
            <a:ea typeface="Roboto" panose="02000000000000000000" pitchFamily="2" charset="0"/>
          </a:endParaRPr>
        </a:p>
      </dgm:t>
    </dgm:pt>
    <dgm:pt modelId="{C64BFB89-D8E1-41A4-8854-052A319291B3}" type="pres">
      <dgm:prSet presAssocID="{1D6EB77D-BEE2-426A-AD90-F81522369E27}" presName="root" presStyleCnt="0">
        <dgm:presLayoutVars>
          <dgm:dir/>
          <dgm:resizeHandles val="exact"/>
        </dgm:presLayoutVars>
      </dgm:prSet>
      <dgm:spPr/>
    </dgm:pt>
    <dgm:pt modelId="{FF11A759-4A60-44CC-A9F8-FFC65F9F7C41}" type="pres">
      <dgm:prSet presAssocID="{AFC4DC3E-2903-45E5-A90B-44AB16E4BAE6}" presName="compNode" presStyleCnt="0"/>
      <dgm:spPr/>
    </dgm:pt>
    <dgm:pt modelId="{489ABEA0-AC16-4350-B298-535605D3D7CC}" type="pres">
      <dgm:prSet presAssocID="{AFC4DC3E-2903-45E5-A90B-44AB16E4BAE6}" presName="bgRect" presStyleLbl="bgShp" presStyleIdx="0" presStyleCnt="2"/>
      <dgm:spPr/>
    </dgm:pt>
    <dgm:pt modelId="{EB7066D1-8340-4865-8809-CF5B3DD4F482}" type="pres">
      <dgm:prSet presAssocID="{AFC4DC3E-2903-45E5-A90B-44AB16E4BAE6}"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57BFE02B-8E25-41FF-BC86-E8D29AA54A15}" type="pres">
      <dgm:prSet presAssocID="{AFC4DC3E-2903-45E5-A90B-44AB16E4BAE6}" presName="spaceRect" presStyleCnt="0"/>
      <dgm:spPr/>
    </dgm:pt>
    <dgm:pt modelId="{AA6F9463-1F5B-4B04-83B9-833CE5E2923B}" type="pres">
      <dgm:prSet presAssocID="{AFC4DC3E-2903-45E5-A90B-44AB16E4BAE6}" presName="parTx" presStyleLbl="revTx" presStyleIdx="0" presStyleCnt="2">
        <dgm:presLayoutVars>
          <dgm:chMax val="0"/>
          <dgm:chPref val="0"/>
        </dgm:presLayoutVars>
      </dgm:prSet>
      <dgm:spPr/>
    </dgm:pt>
    <dgm:pt modelId="{11151EA3-2DAB-466A-93DA-9FD9DE2C8A50}" type="pres">
      <dgm:prSet presAssocID="{688A89AE-E281-4371-A4FE-197200E815D7}" presName="sibTrans" presStyleCnt="0"/>
      <dgm:spPr/>
    </dgm:pt>
    <dgm:pt modelId="{D9DA35EF-6615-4B8D-81CB-9A24540FFEB9}" type="pres">
      <dgm:prSet presAssocID="{50F4D21D-1619-4AED-AAB6-0BBB02CD5097}" presName="compNode" presStyleCnt="0"/>
      <dgm:spPr/>
    </dgm:pt>
    <dgm:pt modelId="{AB89352E-DF89-4644-8DB5-473D90349052}" type="pres">
      <dgm:prSet presAssocID="{50F4D21D-1619-4AED-AAB6-0BBB02CD5097}" presName="bgRect" presStyleLbl="bgShp" presStyleIdx="1" presStyleCnt="2"/>
      <dgm:spPr/>
    </dgm:pt>
    <dgm:pt modelId="{3641F765-7001-468A-A638-F9D5D1CA4688}" type="pres">
      <dgm:prSet presAssocID="{50F4D21D-1619-4AED-AAB6-0BBB02CD509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7232BBC5-9A6C-4316-85CF-C84016A83FB5}" type="pres">
      <dgm:prSet presAssocID="{50F4D21D-1619-4AED-AAB6-0BBB02CD5097}" presName="spaceRect" presStyleCnt="0"/>
      <dgm:spPr/>
    </dgm:pt>
    <dgm:pt modelId="{85C1E4B4-6769-4D2F-BEE1-76B28B2B5E79}" type="pres">
      <dgm:prSet presAssocID="{50F4D21D-1619-4AED-AAB6-0BBB02CD5097}" presName="parTx" presStyleLbl="revTx" presStyleIdx="1" presStyleCnt="2">
        <dgm:presLayoutVars>
          <dgm:chMax val="0"/>
          <dgm:chPref val="0"/>
        </dgm:presLayoutVars>
      </dgm:prSet>
      <dgm:spPr/>
    </dgm:pt>
  </dgm:ptLst>
  <dgm:cxnLst>
    <dgm:cxn modelId="{EF0C134C-2639-4922-9EFB-EDECD3D95C94}" type="presOf" srcId="{1D6EB77D-BEE2-426A-AD90-F81522369E27}" destId="{C64BFB89-D8E1-41A4-8854-052A319291B3}" srcOrd="0" destOrd="0" presId="urn:microsoft.com/office/officeart/2018/2/layout/IconVerticalSolidList"/>
    <dgm:cxn modelId="{E7EF5E83-18D6-437A-A12C-652D42F4F109}" srcId="{1D6EB77D-BEE2-426A-AD90-F81522369E27}" destId="{AFC4DC3E-2903-45E5-A90B-44AB16E4BAE6}" srcOrd="0" destOrd="0" parTransId="{5440C134-DA2E-4FF5-B85A-189A82CFB072}" sibTransId="{688A89AE-E281-4371-A4FE-197200E815D7}"/>
    <dgm:cxn modelId="{F1DD6B85-599F-42AA-9158-C1F4E6C54433}" type="presOf" srcId="{AFC4DC3E-2903-45E5-A90B-44AB16E4BAE6}" destId="{AA6F9463-1F5B-4B04-83B9-833CE5E2923B}" srcOrd="0" destOrd="0" presId="urn:microsoft.com/office/officeart/2018/2/layout/IconVerticalSolidList"/>
    <dgm:cxn modelId="{62CF1AD1-F14A-4CA0-80A2-073447CA9D5E}" type="presOf" srcId="{50F4D21D-1619-4AED-AAB6-0BBB02CD5097}" destId="{85C1E4B4-6769-4D2F-BEE1-76B28B2B5E79}" srcOrd="0" destOrd="0" presId="urn:microsoft.com/office/officeart/2018/2/layout/IconVerticalSolidList"/>
    <dgm:cxn modelId="{4FB106D6-4A71-4D2B-BA58-D20EE1E608B8}" srcId="{1D6EB77D-BEE2-426A-AD90-F81522369E27}" destId="{50F4D21D-1619-4AED-AAB6-0BBB02CD5097}" srcOrd="1" destOrd="0" parTransId="{4C38E82B-D17D-4036-9BE5-3DF33BE74A77}" sibTransId="{C491FBB5-5482-4482-9B8C-25B2A28A6401}"/>
    <dgm:cxn modelId="{A4694B78-A924-4A00-881A-8ED799A72B27}" type="presParOf" srcId="{C64BFB89-D8E1-41A4-8854-052A319291B3}" destId="{FF11A759-4A60-44CC-A9F8-FFC65F9F7C41}" srcOrd="0" destOrd="0" presId="urn:microsoft.com/office/officeart/2018/2/layout/IconVerticalSolidList"/>
    <dgm:cxn modelId="{2ABC1FC9-41C1-4404-8DDE-3318C92B3D19}" type="presParOf" srcId="{FF11A759-4A60-44CC-A9F8-FFC65F9F7C41}" destId="{489ABEA0-AC16-4350-B298-535605D3D7CC}" srcOrd="0" destOrd="0" presId="urn:microsoft.com/office/officeart/2018/2/layout/IconVerticalSolidList"/>
    <dgm:cxn modelId="{75ACAC0E-3E3F-4A88-B85E-E04C7D5CCC0E}" type="presParOf" srcId="{FF11A759-4A60-44CC-A9F8-FFC65F9F7C41}" destId="{EB7066D1-8340-4865-8809-CF5B3DD4F482}" srcOrd="1" destOrd="0" presId="urn:microsoft.com/office/officeart/2018/2/layout/IconVerticalSolidList"/>
    <dgm:cxn modelId="{82C38A87-30F8-478D-AC2A-CF048D358215}" type="presParOf" srcId="{FF11A759-4A60-44CC-A9F8-FFC65F9F7C41}" destId="{57BFE02B-8E25-41FF-BC86-E8D29AA54A15}" srcOrd="2" destOrd="0" presId="urn:microsoft.com/office/officeart/2018/2/layout/IconVerticalSolidList"/>
    <dgm:cxn modelId="{07A83603-585A-4E88-AC21-07AE0CA7C11C}" type="presParOf" srcId="{FF11A759-4A60-44CC-A9F8-FFC65F9F7C41}" destId="{AA6F9463-1F5B-4B04-83B9-833CE5E2923B}" srcOrd="3" destOrd="0" presId="urn:microsoft.com/office/officeart/2018/2/layout/IconVerticalSolidList"/>
    <dgm:cxn modelId="{018FF0DA-BEBC-469F-BDE1-D2D655810D10}" type="presParOf" srcId="{C64BFB89-D8E1-41A4-8854-052A319291B3}" destId="{11151EA3-2DAB-466A-93DA-9FD9DE2C8A50}" srcOrd="1" destOrd="0" presId="urn:microsoft.com/office/officeart/2018/2/layout/IconVerticalSolidList"/>
    <dgm:cxn modelId="{7CE52C05-EFF3-4EFD-BC99-DC37878CF6BB}" type="presParOf" srcId="{C64BFB89-D8E1-41A4-8854-052A319291B3}" destId="{D9DA35EF-6615-4B8D-81CB-9A24540FFEB9}" srcOrd="2" destOrd="0" presId="urn:microsoft.com/office/officeart/2018/2/layout/IconVerticalSolidList"/>
    <dgm:cxn modelId="{A02C5295-0F05-4DEE-AB0E-264CEF2BE524}" type="presParOf" srcId="{D9DA35EF-6615-4B8D-81CB-9A24540FFEB9}" destId="{AB89352E-DF89-4644-8DB5-473D90349052}" srcOrd="0" destOrd="0" presId="urn:microsoft.com/office/officeart/2018/2/layout/IconVerticalSolidList"/>
    <dgm:cxn modelId="{D2F24271-5365-45DD-969F-22E8DB8D8949}" type="presParOf" srcId="{D9DA35EF-6615-4B8D-81CB-9A24540FFEB9}" destId="{3641F765-7001-468A-A638-F9D5D1CA4688}" srcOrd="1" destOrd="0" presId="urn:microsoft.com/office/officeart/2018/2/layout/IconVerticalSolidList"/>
    <dgm:cxn modelId="{93D67C78-A58A-4563-8C0C-43E4F08EE71A}" type="presParOf" srcId="{D9DA35EF-6615-4B8D-81CB-9A24540FFEB9}" destId="{7232BBC5-9A6C-4316-85CF-C84016A83FB5}" srcOrd="2" destOrd="0" presId="urn:microsoft.com/office/officeart/2018/2/layout/IconVerticalSolidList"/>
    <dgm:cxn modelId="{BE085700-39C7-454F-9E44-1628C01FC6C3}" type="presParOf" srcId="{D9DA35EF-6615-4B8D-81CB-9A24540FFEB9}" destId="{85C1E4B4-6769-4D2F-BEE1-76B28B2B5E7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EA7CD9-207B-7045-A1F2-09E405F207EB}" type="doc">
      <dgm:prSet loTypeId="urn:microsoft.com/office/officeart/2005/8/layout/venn1" loCatId="" qsTypeId="urn:microsoft.com/office/officeart/2005/8/quickstyle/simple1" qsCatId="simple" csTypeId="urn:microsoft.com/office/officeart/2005/8/colors/colorful3" csCatId="colorful" phldr="1"/>
      <dgm:spPr/>
    </dgm:pt>
    <dgm:pt modelId="{6B634D27-20C3-FB48-B2C8-F7967757C7BC}">
      <dgm:prSet phldrT="[Text]"/>
      <dgm:spPr/>
      <dgm:t>
        <a:bodyPr/>
        <a:lstStyle/>
        <a:p>
          <a:r>
            <a:rPr lang="fr-CA">
              <a:latin typeface="Roboto" panose="02000000000000000000" pitchFamily="2" charset="0"/>
              <a:ea typeface="Roboto" panose="02000000000000000000" pitchFamily="2" charset="0"/>
            </a:rPr>
            <a:t>Personnes</a:t>
          </a:r>
        </a:p>
      </dgm:t>
    </dgm:pt>
    <dgm:pt modelId="{E22CFC13-B30F-4C4C-8D9A-8A32606071FB}" type="parTrans" cxnId="{D7C59839-7CDA-4D40-B781-997DD47FB374}">
      <dgm:prSet/>
      <dgm:spPr/>
      <dgm:t>
        <a:bodyPr/>
        <a:lstStyle/>
        <a:p>
          <a:endParaRPr lang="en-US">
            <a:latin typeface="Roboto" panose="02000000000000000000" pitchFamily="2" charset="0"/>
            <a:ea typeface="Roboto" panose="02000000000000000000" pitchFamily="2" charset="0"/>
          </a:endParaRPr>
        </a:p>
      </dgm:t>
    </dgm:pt>
    <dgm:pt modelId="{34D16A87-9C48-3B4C-9E3F-FF09087150A2}" type="sibTrans" cxnId="{D7C59839-7CDA-4D40-B781-997DD47FB374}">
      <dgm:prSet/>
      <dgm:spPr/>
      <dgm:t>
        <a:bodyPr/>
        <a:lstStyle/>
        <a:p>
          <a:endParaRPr lang="en-US">
            <a:latin typeface="Roboto" panose="02000000000000000000" pitchFamily="2" charset="0"/>
            <a:ea typeface="Roboto" panose="02000000000000000000" pitchFamily="2" charset="0"/>
          </a:endParaRPr>
        </a:p>
      </dgm:t>
    </dgm:pt>
    <dgm:pt modelId="{DA8F73CA-FDAB-3549-AF20-6A0D9471B167}">
      <dgm:prSet phldrT="[Text]"/>
      <dgm:spPr/>
      <dgm:t>
        <a:bodyPr/>
        <a:lstStyle/>
        <a:p>
          <a:r>
            <a:rPr lang="fr-CA">
              <a:latin typeface="Roboto" panose="02000000000000000000" pitchFamily="2" charset="0"/>
              <a:ea typeface="Roboto" panose="02000000000000000000" pitchFamily="2" charset="0"/>
            </a:rPr>
            <a:t>Technologie</a:t>
          </a:r>
        </a:p>
      </dgm:t>
    </dgm:pt>
    <dgm:pt modelId="{E7B2824F-ED28-C14F-9DA5-17ABACC8A817}" type="parTrans" cxnId="{AC06A77B-CA1E-6C4F-B49C-E0FAC9983AF3}">
      <dgm:prSet/>
      <dgm:spPr/>
      <dgm:t>
        <a:bodyPr/>
        <a:lstStyle/>
        <a:p>
          <a:endParaRPr lang="en-US">
            <a:latin typeface="Roboto" panose="02000000000000000000" pitchFamily="2" charset="0"/>
            <a:ea typeface="Roboto" panose="02000000000000000000" pitchFamily="2" charset="0"/>
          </a:endParaRPr>
        </a:p>
      </dgm:t>
    </dgm:pt>
    <dgm:pt modelId="{F2147CEA-519F-CB49-A2F4-9A7D41DA0DBE}" type="sibTrans" cxnId="{AC06A77B-CA1E-6C4F-B49C-E0FAC9983AF3}">
      <dgm:prSet/>
      <dgm:spPr/>
      <dgm:t>
        <a:bodyPr/>
        <a:lstStyle/>
        <a:p>
          <a:endParaRPr lang="en-US">
            <a:latin typeface="Roboto" panose="02000000000000000000" pitchFamily="2" charset="0"/>
            <a:ea typeface="Roboto" panose="02000000000000000000" pitchFamily="2" charset="0"/>
          </a:endParaRPr>
        </a:p>
      </dgm:t>
    </dgm:pt>
    <dgm:pt modelId="{C1C0529B-6A8E-1A47-A3F3-E61A02E88FAD}">
      <dgm:prSet phldrT="[Text]"/>
      <dgm:spPr/>
      <dgm:t>
        <a:bodyPr/>
        <a:lstStyle/>
        <a:p>
          <a:r>
            <a:rPr lang="fr-CA">
              <a:latin typeface="Roboto" panose="02000000000000000000" pitchFamily="2" charset="0"/>
              <a:ea typeface="Roboto" panose="02000000000000000000" pitchFamily="2" charset="0"/>
            </a:rPr>
            <a:t>Processus </a:t>
          </a:r>
        </a:p>
      </dgm:t>
    </dgm:pt>
    <dgm:pt modelId="{A614E4F3-FCE3-D740-A853-CB5D919C21EF}" type="parTrans" cxnId="{39E200BA-2C5B-DD4B-A56B-B78683E8D541}">
      <dgm:prSet/>
      <dgm:spPr/>
      <dgm:t>
        <a:bodyPr/>
        <a:lstStyle/>
        <a:p>
          <a:endParaRPr lang="en-US">
            <a:latin typeface="Roboto" panose="02000000000000000000" pitchFamily="2" charset="0"/>
            <a:ea typeface="Roboto" panose="02000000000000000000" pitchFamily="2" charset="0"/>
          </a:endParaRPr>
        </a:p>
      </dgm:t>
    </dgm:pt>
    <dgm:pt modelId="{7A755D12-D7A0-EC40-A062-5971656A44A8}" type="sibTrans" cxnId="{39E200BA-2C5B-DD4B-A56B-B78683E8D541}">
      <dgm:prSet/>
      <dgm:spPr/>
      <dgm:t>
        <a:bodyPr/>
        <a:lstStyle/>
        <a:p>
          <a:endParaRPr lang="en-US">
            <a:latin typeface="Roboto" panose="02000000000000000000" pitchFamily="2" charset="0"/>
            <a:ea typeface="Roboto" panose="02000000000000000000" pitchFamily="2" charset="0"/>
          </a:endParaRPr>
        </a:p>
      </dgm:t>
    </dgm:pt>
    <dgm:pt modelId="{D67DE6BA-8F7F-9A4F-8EE1-E646DCF364E6}" type="pres">
      <dgm:prSet presAssocID="{63EA7CD9-207B-7045-A1F2-09E405F207EB}" presName="compositeShape" presStyleCnt="0">
        <dgm:presLayoutVars>
          <dgm:chMax val="7"/>
          <dgm:dir/>
          <dgm:resizeHandles val="exact"/>
        </dgm:presLayoutVars>
      </dgm:prSet>
      <dgm:spPr/>
    </dgm:pt>
    <dgm:pt modelId="{A92DFDDD-7AC0-6242-8C8C-A37D2CEAC364}" type="pres">
      <dgm:prSet presAssocID="{6B634D27-20C3-FB48-B2C8-F7967757C7BC}" presName="circ1" presStyleLbl="vennNode1" presStyleIdx="0" presStyleCnt="3"/>
      <dgm:spPr/>
    </dgm:pt>
    <dgm:pt modelId="{3C33600A-9EA4-8D4B-AEA9-29FEB2AF937A}" type="pres">
      <dgm:prSet presAssocID="{6B634D27-20C3-FB48-B2C8-F7967757C7BC}" presName="circ1Tx" presStyleLbl="revTx" presStyleIdx="0" presStyleCnt="0">
        <dgm:presLayoutVars>
          <dgm:chMax val="0"/>
          <dgm:chPref val="0"/>
          <dgm:bulletEnabled val="1"/>
        </dgm:presLayoutVars>
      </dgm:prSet>
      <dgm:spPr/>
    </dgm:pt>
    <dgm:pt modelId="{B38788FC-4499-7149-A732-4C3BE3F9BEEB}" type="pres">
      <dgm:prSet presAssocID="{DA8F73CA-FDAB-3549-AF20-6A0D9471B167}" presName="circ2" presStyleLbl="vennNode1" presStyleIdx="1" presStyleCnt="3"/>
      <dgm:spPr/>
    </dgm:pt>
    <dgm:pt modelId="{12B1A600-B9A9-1149-850C-E10861E38494}" type="pres">
      <dgm:prSet presAssocID="{DA8F73CA-FDAB-3549-AF20-6A0D9471B167}" presName="circ2Tx" presStyleLbl="revTx" presStyleIdx="0" presStyleCnt="0">
        <dgm:presLayoutVars>
          <dgm:chMax val="0"/>
          <dgm:chPref val="0"/>
          <dgm:bulletEnabled val="1"/>
        </dgm:presLayoutVars>
      </dgm:prSet>
      <dgm:spPr/>
    </dgm:pt>
    <dgm:pt modelId="{3C183CF9-58F9-C046-8BFF-038169E4E056}" type="pres">
      <dgm:prSet presAssocID="{C1C0529B-6A8E-1A47-A3F3-E61A02E88FAD}" presName="circ3" presStyleLbl="vennNode1" presStyleIdx="2" presStyleCnt="3"/>
      <dgm:spPr/>
    </dgm:pt>
    <dgm:pt modelId="{DBF2F93B-2CB6-C640-BA17-087754418DFE}" type="pres">
      <dgm:prSet presAssocID="{C1C0529B-6A8E-1A47-A3F3-E61A02E88FAD}" presName="circ3Tx" presStyleLbl="revTx" presStyleIdx="0" presStyleCnt="0">
        <dgm:presLayoutVars>
          <dgm:chMax val="0"/>
          <dgm:chPref val="0"/>
          <dgm:bulletEnabled val="1"/>
        </dgm:presLayoutVars>
      </dgm:prSet>
      <dgm:spPr/>
    </dgm:pt>
  </dgm:ptLst>
  <dgm:cxnLst>
    <dgm:cxn modelId="{97D3A915-8984-2E47-A2EF-98281B0605E7}" type="presOf" srcId="{DA8F73CA-FDAB-3549-AF20-6A0D9471B167}" destId="{12B1A600-B9A9-1149-850C-E10861E38494}" srcOrd="1" destOrd="0" presId="urn:microsoft.com/office/officeart/2005/8/layout/venn1"/>
    <dgm:cxn modelId="{18EC532A-4F6C-E542-AABE-1039553D132B}" type="presOf" srcId="{C1C0529B-6A8E-1A47-A3F3-E61A02E88FAD}" destId="{3C183CF9-58F9-C046-8BFF-038169E4E056}" srcOrd="0" destOrd="0" presId="urn:microsoft.com/office/officeart/2005/8/layout/venn1"/>
    <dgm:cxn modelId="{D7C59839-7CDA-4D40-B781-997DD47FB374}" srcId="{63EA7CD9-207B-7045-A1F2-09E405F207EB}" destId="{6B634D27-20C3-FB48-B2C8-F7967757C7BC}" srcOrd="0" destOrd="0" parTransId="{E22CFC13-B30F-4C4C-8D9A-8A32606071FB}" sibTransId="{34D16A87-9C48-3B4C-9E3F-FF09087150A2}"/>
    <dgm:cxn modelId="{48B60B57-B878-B740-94DA-F2B87A64F8C0}" type="presOf" srcId="{6B634D27-20C3-FB48-B2C8-F7967757C7BC}" destId="{A92DFDDD-7AC0-6242-8C8C-A37D2CEAC364}" srcOrd="0" destOrd="0" presId="urn:microsoft.com/office/officeart/2005/8/layout/venn1"/>
    <dgm:cxn modelId="{AC06A77B-CA1E-6C4F-B49C-E0FAC9983AF3}" srcId="{63EA7CD9-207B-7045-A1F2-09E405F207EB}" destId="{DA8F73CA-FDAB-3549-AF20-6A0D9471B167}" srcOrd="1" destOrd="0" parTransId="{E7B2824F-ED28-C14F-9DA5-17ABACC8A817}" sibTransId="{F2147CEA-519F-CB49-A2F4-9A7D41DA0DBE}"/>
    <dgm:cxn modelId="{2EA8687F-92CD-FA4C-8F63-2C0303ED21FD}" type="presOf" srcId="{DA8F73CA-FDAB-3549-AF20-6A0D9471B167}" destId="{B38788FC-4499-7149-A732-4C3BE3F9BEEB}" srcOrd="0" destOrd="0" presId="urn:microsoft.com/office/officeart/2005/8/layout/venn1"/>
    <dgm:cxn modelId="{B8A6A487-8317-B944-B307-7DE6F7A72DBB}" type="presOf" srcId="{6B634D27-20C3-FB48-B2C8-F7967757C7BC}" destId="{3C33600A-9EA4-8D4B-AEA9-29FEB2AF937A}" srcOrd="1" destOrd="0" presId="urn:microsoft.com/office/officeart/2005/8/layout/venn1"/>
    <dgm:cxn modelId="{26267FA1-2428-E345-A5D8-D49CDF2C2B56}" type="presOf" srcId="{63EA7CD9-207B-7045-A1F2-09E405F207EB}" destId="{D67DE6BA-8F7F-9A4F-8EE1-E646DCF364E6}" srcOrd="0" destOrd="0" presId="urn:microsoft.com/office/officeart/2005/8/layout/venn1"/>
    <dgm:cxn modelId="{39E200BA-2C5B-DD4B-A56B-B78683E8D541}" srcId="{63EA7CD9-207B-7045-A1F2-09E405F207EB}" destId="{C1C0529B-6A8E-1A47-A3F3-E61A02E88FAD}" srcOrd="2" destOrd="0" parTransId="{A614E4F3-FCE3-D740-A853-CB5D919C21EF}" sibTransId="{7A755D12-D7A0-EC40-A062-5971656A44A8}"/>
    <dgm:cxn modelId="{45C02DD7-B6E6-9947-A8A7-BBFC67E6D575}" type="presOf" srcId="{C1C0529B-6A8E-1A47-A3F3-E61A02E88FAD}" destId="{DBF2F93B-2CB6-C640-BA17-087754418DFE}" srcOrd="1" destOrd="0" presId="urn:microsoft.com/office/officeart/2005/8/layout/venn1"/>
    <dgm:cxn modelId="{FED1D140-8F74-F34D-9C76-8B288EED347C}" type="presParOf" srcId="{D67DE6BA-8F7F-9A4F-8EE1-E646DCF364E6}" destId="{A92DFDDD-7AC0-6242-8C8C-A37D2CEAC364}" srcOrd="0" destOrd="0" presId="urn:microsoft.com/office/officeart/2005/8/layout/venn1"/>
    <dgm:cxn modelId="{32C590D0-E0DF-FF49-9CF5-B72AD049CCA6}" type="presParOf" srcId="{D67DE6BA-8F7F-9A4F-8EE1-E646DCF364E6}" destId="{3C33600A-9EA4-8D4B-AEA9-29FEB2AF937A}" srcOrd="1" destOrd="0" presId="urn:microsoft.com/office/officeart/2005/8/layout/venn1"/>
    <dgm:cxn modelId="{4555222C-5B5A-0947-856A-970C8B3676F6}" type="presParOf" srcId="{D67DE6BA-8F7F-9A4F-8EE1-E646DCF364E6}" destId="{B38788FC-4499-7149-A732-4C3BE3F9BEEB}" srcOrd="2" destOrd="0" presId="urn:microsoft.com/office/officeart/2005/8/layout/venn1"/>
    <dgm:cxn modelId="{F9644616-51D5-5541-977C-AC0612725F9C}" type="presParOf" srcId="{D67DE6BA-8F7F-9A4F-8EE1-E646DCF364E6}" destId="{12B1A600-B9A9-1149-850C-E10861E38494}" srcOrd="3" destOrd="0" presId="urn:microsoft.com/office/officeart/2005/8/layout/venn1"/>
    <dgm:cxn modelId="{559F17C7-039A-9A4C-B2E2-D5F74A737846}" type="presParOf" srcId="{D67DE6BA-8F7F-9A4F-8EE1-E646DCF364E6}" destId="{3C183CF9-58F9-C046-8BFF-038169E4E056}" srcOrd="4" destOrd="0" presId="urn:microsoft.com/office/officeart/2005/8/layout/venn1"/>
    <dgm:cxn modelId="{5D4B9398-8865-B646-816F-415D26407EF8}" type="presParOf" srcId="{D67DE6BA-8F7F-9A4F-8EE1-E646DCF364E6}" destId="{DBF2F93B-2CB6-C640-BA17-087754418DF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EA7CD9-207B-7045-A1F2-09E405F207EB}" type="doc">
      <dgm:prSet loTypeId="urn:microsoft.com/office/officeart/2005/8/layout/venn1" loCatId="" qsTypeId="urn:microsoft.com/office/officeart/2005/8/quickstyle/simple1" qsCatId="simple" csTypeId="urn:microsoft.com/office/officeart/2005/8/colors/colorful5" csCatId="colorful" phldr="1"/>
      <dgm:spPr/>
    </dgm:pt>
    <dgm:pt modelId="{6B634D27-20C3-FB48-B2C8-F7967757C7BC}">
      <dgm:prSet phldrT="[Text]"/>
      <dgm:spPr/>
      <dgm:t>
        <a:bodyPr/>
        <a:lstStyle/>
        <a:p>
          <a:pPr algn="ctr"/>
          <a:r>
            <a:rPr lang="fr-CA" b="1">
              <a:latin typeface="Roboto" panose="02000000000000000000" pitchFamily="2" charset="0"/>
              <a:ea typeface="Roboto" panose="02000000000000000000" pitchFamily="2" charset="0"/>
              <a:cs typeface="Poppins" pitchFamily="2" charset="77"/>
            </a:rPr>
            <a:t>Auto-évaluation</a:t>
          </a:r>
        </a:p>
      </dgm:t>
    </dgm:pt>
    <dgm:pt modelId="{E22CFC13-B30F-4C4C-8D9A-8A32606071FB}" type="parTrans" cxnId="{D7C59839-7CDA-4D40-B781-997DD47FB374}">
      <dgm:prSet/>
      <dgm:spPr/>
      <dgm:t>
        <a:bodyPr/>
        <a:lstStyle/>
        <a:p>
          <a:endParaRPr lang="en-US">
            <a:latin typeface="Roboto" panose="02000000000000000000" pitchFamily="2" charset="0"/>
            <a:ea typeface="Roboto" panose="02000000000000000000" pitchFamily="2" charset="0"/>
          </a:endParaRPr>
        </a:p>
      </dgm:t>
    </dgm:pt>
    <dgm:pt modelId="{34D16A87-9C48-3B4C-9E3F-FF09087150A2}" type="sibTrans" cxnId="{D7C59839-7CDA-4D40-B781-997DD47FB374}">
      <dgm:prSet/>
      <dgm:spPr/>
      <dgm:t>
        <a:bodyPr/>
        <a:lstStyle/>
        <a:p>
          <a:endParaRPr lang="en-US">
            <a:latin typeface="Roboto" panose="02000000000000000000" pitchFamily="2" charset="0"/>
            <a:ea typeface="Roboto" panose="02000000000000000000" pitchFamily="2" charset="0"/>
          </a:endParaRPr>
        </a:p>
      </dgm:t>
    </dgm:pt>
    <dgm:pt modelId="{6A59F06F-EBAD-5E4D-B241-0BB6C3964E07}">
      <dgm:prSet phldrT="[Text]"/>
      <dgm:spPr/>
      <dgm:t>
        <a:bodyPr/>
        <a:lstStyle/>
        <a:p>
          <a:pPr algn="ctr"/>
          <a:r>
            <a:rPr lang="fr-CA" b="1">
              <a:latin typeface="Roboto" panose="02000000000000000000" pitchFamily="2" charset="0"/>
              <a:ea typeface="Roboto" panose="02000000000000000000" pitchFamily="2" charset="0"/>
              <a:cs typeface="Poppins" pitchFamily="2" charset="77"/>
            </a:rPr>
            <a:t>Leadership</a:t>
          </a:r>
        </a:p>
        <a:p>
          <a:pPr algn="ctr"/>
          <a:r>
            <a:rPr lang="fr-CA" b="1">
              <a:latin typeface="Roboto" panose="02000000000000000000" pitchFamily="2" charset="0"/>
              <a:ea typeface="Roboto" panose="02000000000000000000" pitchFamily="2" charset="0"/>
              <a:cs typeface="Poppins" pitchFamily="2" charset="77"/>
            </a:rPr>
            <a:t>Approche</a:t>
          </a:r>
        </a:p>
      </dgm:t>
    </dgm:pt>
    <dgm:pt modelId="{1BE2D27B-F425-A54A-B226-7CA470EAC71C}" type="parTrans" cxnId="{71986953-A826-1246-9213-93F1067F333F}">
      <dgm:prSet/>
      <dgm:spPr/>
      <dgm:t>
        <a:bodyPr/>
        <a:lstStyle/>
        <a:p>
          <a:endParaRPr lang="en-US">
            <a:latin typeface="Roboto" panose="02000000000000000000" pitchFamily="2" charset="0"/>
            <a:ea typeface="Roboto" panose="02000000000000000000" pitchFamily="2" charset="0"/>
          </a:endParaRPr>
        </a:p>
      </dgm:t>
    </dgm:pt>
    <dgm:pt modelId="{65E7AFA4-BE44-574A-8FCE-03C5DFB3B185}" type="sibTrans" cxnId="{71986953-A826-1246-9213-93F1067F333F}">
      <dgm:prSet/>
      <dgm:spPr/>
      <dgm:t>
        <a:bodyPr/>
        <a:lstStyle/>
        <a:p>
          <a:endParaRPr lang="en-US">
            <a:latin typeface="Roboto" panose="02000000000000000000" pitchFamily="2" charset="0"/>
            <a:ea typeface="Roboto" panose="02000000000000000000" pitchFamily="2" charset="0"/>
          </a:endParaRPr>
        </a:p>
      </dgm:t>
    </dgm:pt>
    <dgm:pt modelId="{D19F375B-C51D-7C45-BDDE-4255B16FD1BB}">
      <dgm:prSet phldrT="[Text]"/>
      <dgm:spPr/>
      <dgm:t>
        <a:bodyPr/>
        <a:lstStyle/>
        <a:p>
          <a:pPr algn="ctr"/>
          <a:r>
            <a:rPr lang="fr-CA" b="1" dirty="0">
              <a:latin typeface="Roboto" panose="02000000000000000000" pitchFamily="2" charset="0"/>
              <a:ea typeface="Roboto" panose="02000000000000000000" pitchFamily="2" charset="0"/>
              <a:cs typeface="Poppins" pitchFamily="2" charset="77"/>
            </a:rPr>
            <a:t>Projet</a:t>
          </a:r>
        </a:p>
        <a:p>
          <a:pPr algn="ctr"/>
          <a:r>
            <a:rPr lang="fr-CA" b="1" dirty="0">
              <a:latin typeface="Roboto" panose="02000000000000000000" pitchFamily="2" charset="0"/>
              <a:ea typeface="Roboto" panose="02000000000000000000" pitchFamily="2" charset="0"/>
              <a:cs typeface="Poppins" pitchFamily="2" charset="77"/>
            </a:rPr>
            <a:t>Approche </a:t>
          </a:r>
        </a:p>
      </dgm:t>
    </dgm:pt>
    <dgm:pt modelId="{08716138-6613-F44E-8B4E-AB5D881932AF}" type="parTrans" cxnId="{6A9C61EF-C308-2647-B749-34BA2607FE50}">
      <dgm:prSet/>
      <dgm:spPr/>
      <dgm:t>
        <a:bodyPr/>
        <a:lstStyle/>
        <a:p>
          <a:endParaRPr lang="en-US">
            <a:latin typeface="Roboto" panose="02000000000000000000" pitchFamily="2" charset="0"/>
            <a:ea typeface="Roboto" panose="02000000000000000000" pitchFamily="2" charset="0"/>
          </a:endParaRPr>
        </a:p>
      </dgm:t>
    </dgm:pt>
    <dgm:pt modelId="{18556FCB-CC9B-184B-B167-AF0E0E50AE97}" type="sibTrans" cxnId="{6A9C61EF-C308-2647-B749-34BA2607FE50}">
      <dgm:prSet/>
      <dgm:spPr/>
      <dgm:t>
        <a:bodyPr/>
        <a:lstStyle/>
        <a:p>
          <a:endParaRPr lang="en-US">
            <a:latin typeface="Roboto" panose="02000000000000000000" pitchFamily="2" charset="0"/>
            <a:ea typeface="Roboto" panose="02000000000000000000" pitchFamily="2" charset="0"/>
          </a:endParaRPr>
        </a:p>
      </dgm:t>
    </dgm:pt>
    <dgm:pt modelId="{D67DE6BA-8F7F-9A4F-8EE1-E646DCF364E6}" type="pres">
      <dgm:prSet presAssocID="{63EA7CD9-207B-7045-A1F2-09E405F207EB}" presName="compositeShape" presStyleCnt="0">
        <dgm:presLayoutVars>
          <dgm:chMax val="7"/>
          <dgm:dir/>
          <dgm:resizeHandles val="exact"/>
        </dgm:presLayoutVars>
      </dgm:prSet>
      <dgm:spPr/>
    </dgm:pt>
    <dgm:pt modelId="{A92DFDDD-7AC0-6242-8C8C-A37D2CEAC364}" type="pres">
      <dgm:prSet presAssocID="{6B634D27-20C3-FB48-B2C8-F7967757C7BC}" presName="circ1" presStyleLbl="vennNode1" presStyleIdx="0" presStyleCnt="3" custScaleX="85125" custScaleY="82414"/>
      <dgm:spPr/>
    </dgm:pt>
    <dgm:pt modelId="{3C33600A-9EA4-8D4B-AEA9-29FEB2AF937A}" type="pres">
      <dgm:prSet presAssocID="{6B634D27-20C3-FB48-B2C8-F7967757C7BC}" presName="circ1Tx" presStyleLbl="revTx" presStyleIdx="0" presStyleCnt="0">
        <dgm:presLayoutVars>
          <dgm:chMax val="0"/>
          <dgm:chPref val="0"/>
          <dgm:bulletEnabled val="1"/>
        </dgm:presLayoutVars>
      </dgm:prSet>
      <dgm:spPr/>
    </dgm:pt>
    <dgm:pt modelId="{A1FF80F2-D548-CB45-A00E-F799134A1E09}" type="pres">
      <dgm:prSet presAssocID="{6A59F06F-EBAD-5E4D-B241-0BB6C3964E07}" presName="circ2" presStyleLbl="vennNode1" presStyleIdx="1" presStyleCnt="3" custScaleX="84658" custScaleY="86201" custLinFactNeighborX="-808" custLinFactNeighborY="4580"/>
      <dgm:spPr/>
    </dgm:pt>
    <dgm:pt modelId="{83422AFF-C58A-0A43-A93F-77BB350A69EF}" type="pres">
      <dgm:prSet presAssocID="{6A59F06F-EBAD-5E4D-B241-0BB6C3964E07}" presName="circ2Tx" presStyleLbl="revTx" presStyleIdx="0" presStyleCnt="0">
        <dgm:presLayoutVars>
          <dgm:chMax val="0"/>
          <dgm:chPref val="0"/>
          <dgm:bulletEnabled val="1"/>
        </dgm:presLayoutVars>
      </dgm:prSet>
      <dgm:spPr/>
    </dgm:pt>
    <dgm:pt modelId="{F285CF9B-AD81-2948-84FB-3EA58A8F541F}" type="pres">
      <dgm:prSet presAssocID="{D19F375B-C51D-7C45-BDDE-4255B16FD1BB}" presName="circ3" presStyleLbl="vennNode1" presStyleIdx="2" presStyleCnt="3" custScaleX="84658" custScaleY="86201" custLinFactNeighborX="2710" custLinFactNeighborY="4579"/>
      <dgm:spPr/>
    </dgm:pt>
    <dgm:pt modelId="{1012C32F-C2A8-DD4F-9938-7475CBB0C07A}" type="pres">
      <dgm:prSet presAssocID="{D19F375B-C51D-7C45-BDDE-4255B16FD1BB}" presName="circ3Tx" presStyleLbl="revTx" presStyleIdx="0" presStyleCnt="0">
        <dgm:presLayoutVars>
          <dgm:chMax val="0"/>
          <dgm:chPref val="0"/>
          <dgm:bulletEnabled val="1"/>
        </dgm:presLayoutVars>
      </dgm:prSet>
      <dgm:spPr/>
    </dgm:pt>
  </dgm:ptLst>
  <dgm:cxnLst>
    <dgm:cxn modelId="{5BC17A17-4E1D-694A-82EE-2D3CFC376486}" type="presOf" srcId="{D19F375B-C51D-7C45-BDDE-4255B16FD1BB}" destId="{F285CF9B-AD81-2948-84FB-3EA58A8F541F}" srcOrd="0" destOrd="0" presId="urn:microsoft.com/office/officeart/2005/8/layout/venn1"/>
    <dgm:cxn modelId="{D7C59839-7CDA-4D40-B781-997DD47FB374}" srcId="{63EA7CD9-207B-7045-A1F2-09E405F207EB}" destId="{6B634D27-20C3-FB48-B2C8-F7967757C7BC}" srcOrd="0" destOrd="0" parTransId="{E22CFC13-B30F-4C4C-8D9A-8A32606071FB}" sibTransId="{34D16A87-9C48-3B4C-9E3F-FF09087150A2}"/>
    <dgm:cxn modelId="{71986953-A826-1246-9213-93F1067F333F}" srcId="{63EA7CD9-207B-7045-A1F2-09E405F207EB}" destId="{6A59F06F-EBAD-5E4D-B241-0BB6C3964E07}" srcOrd="1" destOrd="0" parTransId="{1BE2D27B-F425-A54A-B226-7CA470EAC71C}" sibTransId="{65E7AFA4-BE44-574A-8FCE-03C5DFB3B185}"/>
    <dgm:cxn modelId="{48B60B57-B878-B740-94DA-F2B87A64F8C0}" type="presOf" srcId="{6B634D27-20C3-FB48-B2C8-F7967757C7BC}" destId="{A92DFDDD-7AC0-6242-8C8C-A37D2CEAC364}" srcOrd="0" destOrd="0" presId="urn:microsoft.com/office/officeart/2005/8/layout/venn1"/>
    <dgm:cxn modelId="{4283A85A-CD0A-2E4F-8CDB-754DC3429C46}" type="presOf" srcId="{D19F375B-C51D-7C45-BDDE-4255B16FD1BB}" destId="{1012C32F-C2A8-DD4F-9938-7475CBB0C07A}" srcOrd="1" destOrd="0" presId="urn:microsoft.com/office/officeart/2005/8/layout/venn1"/>
    <dgm:cxn modelId="{B8A6A487-8317-B944-B307-7DE6F7A72DBB}" type="presOf" srcId="{6B634D27-20C3-FB48-B2C8-F7967757C7BC}" destId="{3C33600A-9EA4-8D4B-AEA9-29FEB2AF937A}" srcOrd="1" destOrd="0" presId="urn:microsoft.com/office/officeart/2005/8/layout/venn1"/>
    <dgm:cxn modelId="{B3456C96-E760-A24E-87CD-93EBCF3AEABB}" type="presOf" srcId="{6A59F06F-EBAD-5E4D-B241-0BB6C3964E07}" destId="{83422AFF-C58A-0A43-A93F-77BB350A69EF}" srcOrd="1" destOrd="0" presId="urn:microsoft.com/office/officeart/2005/8/layout/venn1"/>
    <dgm:cxn modelId="{26267FA1-2428-E345-A5D8-D49CDF2C2B56}" type="presOf" srcId="{63EA7CD9-207B-7045-A1F2-09E405F207EB}" destId="{D67DE6BA-8F7F-9A4F-8EE1-E646DCF364E6}" srcOrd="0" destOrd="0" presId="urn:microsoft.com/office/officeart/2005/8/layout/venn1"/>
    <dgm:cxn modelId="{2D9320B2-9703-214E-BD35-A41E39EED323}" type="presOf" srcId="{6A59F06F-EBAD-5E4D-B241-0BB6C3964E07}" destId="{A1FF80F2-D548-CB45-A00E-F799134A1E09}" srcOrd="0" destOrd="0" presId="urn:microsoft.com/office/officeart/2005/8/layout/venn1"/>
    <dgm:cxn modelId="{6A9C61EF-C308-2647-B749-34BA2607FE50}" srcId="{63EA7CD9-207B-7045-A1F2-09E405F207EB}" destId="{D19F375B-C51D-7C45-BDDE-4255B16FD1BB}" srcOrd="2" destOrd="0" parTransId="{08716138-6613-F44E-8B4E-AB5D881932AF}" sibTransId="{18556FCB-CC9B-184B-B167-AF0E0E50AE97}"/>
    <dgm:cxn modelId="{FED1D140-8F74-F34D-9C76-8B288EED347C}" type="presParOf" srcId="{D67DE6BA-8F7F-9A4F-8EE1-E646DCF364E6}" destId="{A92DFDDD-7AC0-6242-8C8C-A37D2CEAC364}" srcOrd="0" destOrd="0" presId="urn:microsoft.com/office/officeart/2005/8/layout/venn1"/>
    <dgm:cxn modelId="{32C590D0-E0DF-FF49-9CF5-B72AD049CCA6}" type="presParOf" srcId="{D67DE6BA-8F7F-9A4F-8EE1-E646DCF364E6}" destId="{3C33600A-9EA4-8D4B-AEA9-29FEB2AF937A}" srcOrd="1" destOrd="0" presId="urn:microsoft.com/office/officeart/2005/8/layout/venn1"/>
    <dgm:cxn modelId="{0A0DFE96-2606-474B-BD2F-A35AFD3CFC3D}" type="presParOf" srcId="{D67DE6BA-8F7F-9A4F-8EE1-E646DCF364E6}" destId="{A1FF80F2-D548-CB45-A00E-F799134A1E09}" srcOrd="2" destOrd="0" presId="urn:microsoft.com/office/officeart/2005/8/layout/venn1"/>
    <dgm:cxn modelId="{A640595B-3338-2F4C-B3BF-A1F20C204579}" type="presParOf" srcId="{D67DE6BA-8F7F-9A4F-8EE1-E646DCF364E6}" destId="{83422AFF-C58A-0A43-A93F-77BB350A69EF}" srcOrd="3" destOrd="0" presId="urn:microsoft.com/office/officeart/2005/8/layout/venn1"/>
    <dgm:cxn modelId="{2ACD48CA-31CC-D74F-BC77-69708E08A059}" type="presParOf" srcId="{D67DE6BA-8F7F-9A4F-8EE1-E646DCF364E6}" destId="{F285CF9B-AD81-2948-84FB-3EA58A8F541F}" srcOrd="4" destOrd="0" presId="urn:microsoft.com/office/officeart/2005/8/layout/venn1"/>
    <dgm:cxn modelId="{85F5551C-7FF9-AA4E-819E-92664CA332C6}" type="presParOf" srcId="{D67DE6BA-8F7F-9A4F-8EE1-E646DCF364E6}" destId="{1012C32F-C2A8-DD4F-9938-7475CBB0C07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44C154-4C5B-49A0-8DAD-E9599CB16F0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87822E4-8010-4B83-A719-8792827DF24D}">
      <dgm:prSet custT="1"/>
      <dgm:spPr/>
      <dgm:t>
        <a:bodyPr/>
        <a:lstStyle/>
        <a:p>
          <a:pPr>
            <a:lnSpc>
              <a:spcPct val="100000"/>
            </a:lnSpc>
          </a:pPr>
          <a:r>
            <a:rPr lang="fr-CA" sz="1800" b="1">
              <a:latin typeface="Roboto" panose="02000000000000000000" pitchFamily="2" charset="0"/>
              <a:ea typeface="Roboto" panose="02000000000000000000" pitchFamily="2" charset="0"/>
            </a:rPr>
            <a:t>1. Aligner une compréhension commune</a:t>
          </a:r>
          <a:r>
            <a:rPr lang="fr-CA" sz="1800">
              <a:latin typeface="Roboto" panose="02000000000000000000" pitchFamily="2" charset="0"/>
              <a:ea typeface="Roboto" panose="02000000000000000000" pitchFamily="2" charset="0"/>
            </a:rPr>
            <a:t> : Veiller à ce que tous les membres de l'équipe partent d'une définition et d'une compréhension communes des buts et objectifs du projet. (État d'esprit de collaboration)</a:t>
          </a:r>
        </a:p>
      </dgm:t>
    </dgm:pt>
    <dgm:pt modelId="{83B1C886-9475-4499-9581-D294BA62D0F9}" type="parTrans" cxnId="{017CCB66-D433-4686-98F6-36B8684A2B1E}">
      <dgm:prSet/>
      <dgm:spPr/>
      <dgm:t>
        <a:bodyPr/>
        <a:lstStyle/>
        <a:p>
          <a:endParaRPr lang="en-US" sz="1600">
            <a:latin typeface="Roboto" panose="02000000000000000000" pitchFamily="2" charset="0"/>
            <a:ea typeface="Roboto" panose="02000000000000000000" pitchFamily="2" charset="0"/>
          </a:endParaRPr>
        </a:p>
      </dgm:t>
    </dgm:pt>
    <dgm:pt modelId="{FC841DB8-C02D-444F-91BC-0D224A72CF11}" type="sibTrans" cxnId="{017CCB66-D433-4686-98F6-36B8684A2B1E}">
      <dgm:prSet/>
      <dgm:spPr/>
      <dgm:t>
        <a:bodyPr/>
        <a:lstStyle/>
        <a:p>
          <a:endParaRPr lang="en-US" sz="1600">
            <a:latin typeface="Roboto" panose="02000000000000000000" pitchFamily="2" charset="0"/>
            <a:ea typeface="Roboto" panose="02000000000000000000" pitchFamily="2" charset="0"/>
          </a:endParaRPr>
        </a:p>
      </dgm:t>
    </dgm:pt>
    <dgm:pt modelId="{5BDC0A27-5408-4F73-A000-E9F770BCCACB}">
      <dgm:prSet custT="1"/>
      <dgm:spPr/>
      <dgm:t>
        <a:bodyPr/>
        <a:lstStyle/>
        <a:p>
          <a:pPr>
            <a:lnSpc>
              <a:spcPct val="100000"/>
            </a:lnSpc>
          </a:pPr>
          <a:r>
            <a:rPr lang="fr-CA" sz="1800" b="1">
              <a:latin typeface="Roboto" panose="02000000000000000000" pitchFamily="2" charset="0"/>
              <a:ea typeface="Roboto" panose="02000000000000000000" pitchFamily="2" charset="0"/>
            </a:rPr>
            <a:t>2. Dresser la liste des défis initiaux </a:t>
          </a:r>
          <a:r>
            <a:rPr lang="fr-CA" sz="1800">
              <a:latin typeface="Roboto" panose="02000000000000000000" pitchFamily="2" charset="0"/>
              <a:ea typeface="Roboto" panose="02000000000000000000" pitchFamily="2" charset="0"/>
            </a:rPr>
            <a:t>: Comprendre les principaux défis auxquels sont confrontés les utilisateurs pour lesquels vous résolvez le problème. (État d'esprit ouvert)</a:t>
          </a:r>
        </a:p>
      </dgm:t>
    </dgm:pt>
    <dgm:pt modelId="{2A9ADD5F-E9EA-4B70-BD98-C96FA05D8C89}" type="parTrans" cxnId="{785D8840-4BFE-431C-84C3-8230695BF8B3}">
      <dgm:prSet/>
      <dgm:spPr/>
      <dgm:t>
        <a:bodyPr/>
        <a:lstStyle/>
        <a:p>
          <a:endParaRPr lang="en-US" sz="1600">
            <a:latin typeface="Roboto" panose="02000000000000000000" pitchFamily="2" charset="0"/>
            <a:ea typeface="Roboto" panose="02000000000000000000" pitchFamily="2" charset="0"/>
          </a:endParaRPr>
        </a:p>
      </dgm:t>
    </dgm:pt>
    <dgm:pt modelId="{D5D547A9-5983-4D59-8E4D-8EC4B3F5CEDA}" type="sibTrans" cxnId="{785D8840-4BFE-431C-84C3-8230695BF8B3}">
      <dgm:prSet/>
      <dgm:spPr/>
      <dgm:t>
        <a:bodyPr/>
        <a:lstStyle/>
        <a:p>
          <a:endParaRPr lang="en-US" sz="1600">
            <a:latin typeface="Roboto" panose="02000000000000000000" pitchFamily="2" charset="0"/>
            <a:ea typeface="Roboto" panose="02000000000000000000" pitchFamily="2" charset="0"/>
          </a:endParaRPr>
        </a:p>
      </dgm:t>
    </dgm:pt>
    <dgm:pt modelId="{19FFD336-0BD5-4174-BE9D-C33366A83C6B}">
      <dgm:prSet custT="1"/>
      <dgm:spPr/>
      <dgm:t>
        <a:bodyPr/>
        <a:lstStyle/>
        <a:p>
          <a:pPr>
            <a:lnSpc>
              <a:spcPct val="100000"/>
            </a:lnSpc>
          </a:pPr>
          <a:r>
            <a:rPr lang="fr-CA" sz="1800" b="1">
              <a:latin typeface="Roboto" panose="02000000000000000000" pitchFamily="2" charset="0"/>
              <a:ea typeface="Roboto" panose="02000000000000000000" pitchFamily="2" charset="0"/>
            </a:rPr>
            <a:t>3. Fixer des</a:t>
          </a:r>
          <a:r>
            <a:rPr lang="fr-CA" sz="1800">
              <a:latin typeface="Roboto" panose="02000000000000000000" pitchFamily="2" charset="0"/>
              <a:ea typeface="Roboto" panose="02000000000000000000" pitchFamily="2" charset="0"/>
            </a:rPr>
            <a:t> </a:t>
          </a:r>
          <a:r>
            <a:rPr lang="fr-CA" sz="1800" b="1">
              <a:latin typeface="Roboto" panose="02000000000000000000" pitchFamily="2" charset="0"/>
              <a:ea typeface="Roboto" panose="02000000000000000000" pitchFamily="2" charset="0"/>
            </a:rPr>
            <a:t>critères de réussite clairs</a:t>
          </a:r>
          <a:r>
            <a:rPr lang="fr-CA" sz="1800">
              <a:latin typeface="Roboto" panose="02000000000000000000" pitchFamily="2" charset="0"/>
              <a:ea typeface="Roboto" panose="02000000000000000000" pitchFamily="2" charset="0"/>
            </a:rPr>
            <a:t> : Définir les critères de réussite mesurables de manière concrète et non ambiguë. (Un état d'esprit clair et authentique)</a:t>
          </a:r>
        </a:p>
      </dgm:t>
    </dgm:pt>
    <dgm:pt modelId="{8FC291DE-D0BD-4E75-BC59-90045DBF0FD3}" type="parTrans" cxnId="{D52A52E2-75FF-4B01-AC9C-81C81A2E9321}">
      <dgm:prSet/>
      <dgm:spPr/>
      <dgm:t>
        <a:bodyPr/>
        <a:lstStyle/>
        <a:p>
          <a:endParaRPr lang="en-US" sz="1600">
            <a:latin typeface="Roboto" panose="02000000000000000000" pitchFamily="2" charset="0"/>
            <a:ea typeface="Roboto" panose="02000000000000000000" pitchFamily="2" charset="0"/>
          </a:endParaRPr>
        </a:p>
      </dgm:t>
    </dgm:pt>
    <dgm:pt modelId="{A25C2824-B494-407B-A076-3E67F4D9891F}" type="sibTrans" cxnId="{D52A52E2-75FF-4B01-AC9C-81C81A2E9321}">
      <dgm:prSet/>
      <dgm:spPr/>
      <dgm:t>
        <a:bodyPr/>
        <a:lstStyle/>
        <a:p>
          <a:endParaRPr lang="en-US" sz="1600">
            <a:latin typeface="Roboto" panose="02000000000000000000" pitchFamily="2" charset="0"/>
            <a:ea typeface="Roboto" panose="02000000000000000000" pitchFamily="2" charset="0"/>
          </a:endParaRPr>
        </a:p>
      </dgm:t>
    </dgm:pt>
    <dgm:pt modelId="{F48DCE63-97CE-4D2A-BC7D-B0507DE5996F}">
      <dgm:prSet custT="1"/>
      <dgm:spPr/>
      <dgm:t>
        <a:bodyPr/>
        <a:lstStyle/>
        <a:p>
          <a:pPr>
            <a:lnSpc>
              <a:spcPct val="100000"/>
            </a:lnSpc>
          </a:pPr>
          <a:r>
            <a:rPr lang="fr-CA" sz="1800" b="1">
              <a:latin typeface="Roboto" panose="02000000000000000000" pitchFamily="2" charset="0"/>
              <a:ea typeface="Roboto" panose="02000000000000000000" pitchFamily="2" charset="0"/>
            </a:rPr>
            <a:t>4. Utiliser une approche centrée sur le client </a:t>
          </a:r>
          <a:r>
            <a:rPr lang="fr-CA" sz="1800">
              <a:latin typeface="Roboto" panose="02000000000000000000" pitchFamily="2" charset="0"/>
              <a:ea typeface="Roboto" panose="02000000000000000000" pitchFamily="2" charset="0"/>
            </a:rPr>
            <a:t>: Identifier les personnes ou les groupes qui seront affectés par les résultats du projet et faire preuve d'empathie à leur égard. Découvrir comment les clients envisagent la résolution de leurs problèmes. (Un état d'esprit centré sur le client)</a:t>
          </a:r>
        </a:p>
      </dgm:t>
    </dgm:pt>
    <dgm:pt modelId="{2039664D-605D-448A-8979-8C8B6DCA6454}" type="parTrans" cxnId="{1480FF59-19BF-4FBB-9464-289EA4BE49B4}">
      <dgm:prSet/>
      <dgm:spPr/>
      <dgm:t>
        <a:bodyPr/>
        <a:lstStyle/>
        <a:p>
          <a:endParaRPr lang="en-US" sz="1600">
            <a:latin typeface="Roboto" panose="02000000000000000000" pitchFamily="2" charset="0"/>
            <a:ea typeface="Roboto" panose="02000000000000000000" pitchFamily="2" charset="0"/>
          </a:endParaRPr>
        </a:p>
      </dgm:t>
    </dgm:pt>
    <dgm:pt modelId="{8D399B48-829C-4642-A69D-E7BB50DC3650}" type="sibTrans" cxnId="{1480FF59-19BF-4FBB-9464-289EA4BE49B4}">
      <dgm:prSet/>
      <dgm:spPr/>
      <dgm:t>
        <a:bodyPr/>
        <a:lstStyle/>
        <a:p>
          <a:endParaRPr lang="en-US" sz="1600">
            <a:latin typeface="Roboto" panose="02000000000000000000" pitchFamily="2" charset="0"/>
            <a:ea typeface="Roboto" panose="02000000000000000000" pitchFamily="2" charset="0"/>
          </a:endParaRPr>
        </a:p>
      </dgm:t>
    </dgm:pt>
    <dgm:pt modelId="{5CF9D051-79C8-44FB-9FAF-A866F167705F}" type="pres">
      <dgm:prSet presAssocID="{3444C154-4C5B-49A0-8DAD-E9599CB16F01}" presName="root" presStyleCnt="0">
        <dgm:presLayoutVars>
          <dgm:dir/>
          <dgm:resizeHandles val="exact"/>
        </dgm:presLayoutVars>
      </dgm:prSet>
      <dgm:spPr/>
    </dgm:pt>
    <dgm:pt modelId="{A9A59846-E715-435E-BD84-DA947931A6F3}" type="pres">
      <dgm:prSet presAssocID="{D87822E4-8010-4B83-A719-8792827DF24D}" presName="compNode" presStyleCnt="0"/>
      <dgm:spPr/>
    </dgm:pt>
    <dgm:pt modelId="{F84A03D5-ABB2-45F0-BF5E-7A3107B1DB41}" type="pres">
      <dgm:prSet presAssocID="{D87822E4-8010-4B83-A719-8792827DF24D}" presName="bgRect" presStyleLbl="bgShp" presStyleIdx="0" presStyleCnt="4"/>
      <dgm:spPr/>
    </dgm:pt>
    <dgm:pt modelId="{253A78B7-E225-4463-AEEA-9F43EEAA5EEE}" type="pres">
      <dgm:prSet presAssocID="{D87822E4-8010-4B83-A719-8792827DF24D}"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7EB513E3-CF82-411F-93A7-DE5EDC15F958}" type="pres">
      <dgm:prSet presAssocID="{D87822E4-8010-4B83-A719-8792827DF24D}" presName="spaceRect" presStyleCnt="0"/>
      <dgm:spPr/>
    </dgm:pt>
    <dgm:pt modelId="{0F311343-7747-4F94-B4EC-63AC162E8F18}" type="pres">
      <dgm:prSet presAssocID="{D87822E4-8010-4B83-A719-8792827DF24D}" presName="parTx" presStyleLbl="revTx" presStyleIdx="0" presStyleCnt="4">
        <dgm:presLayoutVars>
          <dgm:chMax val="0"/>
          <dgm:chPref val="0"/>
        </dgm:presLayoutVars>
      </dgm:prSet>
      <dgm:spPr/>
    </dgm:pt>
    <dgm:pt modelId="{E7636999-C049-4BC4-8721-891CD98ECFB6}" type="pres">
      <dgm:prSet presAssocID="{FC841DB8-C02D-444F-91BC-0D224A72CF11}" presName="sibTrans" presStyleCnt="0"/>
      <dgm:spPr/>
    </dgm:pt>
    <dgm:pt modelId="{B093AEA4-7282-4FC4-9DEC-DA9278181176}" type="pres">
      <dgm:prSet presAssocID="{5BDC0A27-5408-4F73-A000-E9F770BCCACB}" presName="compNode" presStyleCnt="0"/>
      <dgm:spPr/>
    </dgm:pt>
    <dgm:pt modelId="{51A2CB14-62C5-47C4-AF3B-F05BE2CFEFBC}" type="pres">
      <dgm:prSet presAssocID="{5BDC0A27-5408-4F73-A000-E9F770BCCACB}" presName="bgRect" presStyleLbl="bgShp" presStyleIdx="1" presStyleCnt="4"/>
      <dgm:spPr/>
    </dgm:pt>
    <dgm:pt modelId="{D868DC4A-DCEE-4CB3-8DD3-285969C707A0}" type="pres">
      <dgm:prSet presAssocID="{5BDC0A27-5408-4F73-A000-E9F770BCCACB}"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with Idea"/>
        </a:ext>
      </dgm:extLst>
    </dgm:pt>
    <dgm:pt modelId="{6B2F3B7D-C55A-47EE-80E7-530CF6164C3A}" type="pres">
      <dgm:prSet presAssocID="{5BDC0A27-5408-4F73-A000-E9F770BCCACB}" presName="spaceRect" presStyleCnt="0"/>
      <dgm:spPr/>
    </dgm:pt>
    <dgm:pt modelId="{773556A6-11C2-42C9-A269-7B78B520B1F3}" type="pres">
      <dgm:prSet presAssocID="{5BDC0A27-5408-4F73-A000-E9F770BCCACB}" presName="parTx" presStyleLbl="revTx" presStyleIdx="1" presStyleCnt="4">
        <dgm:presLayoutVars>
          <dgm:chMax val="0"/>
          <dgm:chPref val="0"/>
        </dgm:presLayoutVars>
      </dgm:prSet>
      <dgm:spPr/>
    </dgm:pt>
    <dgm:pt modelId="{E1A25593-DEA1-4898-B2B8-B1F75EB30385}" type="pres">
      <dgm:prSet presAssocID="{D5D547A9-5983-4D59-8E4D-8EC4B3F5CEDA}" presName="sibTrans" presStyleCnt="0"/>
      <dgm:spPr/>
    </dgm:pt>
    <dgm:pt modelId="{7B797863-62EA-4975-B558-C07D7DD8489F}" type="pres">
      <dgm:prSet presAssocID="{19FFD336-0BD5-4174-BE9D-C33366A83C6B}" presName="compNode" presStyleCnt="0"/>
      <dgm:spPr/>
    </dgm:pt>
    <dgm:pt modelId="{F95001D4-4B13-4E28-9938-ECBE4AB80C5E}" type="pres">
      <dgm:prSet presAssocID="{19FFD336-0BD5-4174-BE9D-C33366A83C6B}" presName="bgRect" presStyleLbl="bgShp" presStyleIdx="2" presStyleCnt="4"/>
      <dgm:spPr/>
    </dgm:pt>
    <dgm:pt modelId="{4E527965-89EF-4957-A370-432D79657A0D}" type="pres">
      <dgm:prSet presAssocID="{19FFD336-0BD5-4174-BE9D-C33366A83C6B}"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ement truck"/>
        </a:ext>
      </dgm:extLst>
    </dgm:pt>
    <dgm:pt modelId="{D7F413F3-EACC-43E9-B949-514A0BF9E391}" type="pres">
      <dgm:prSet presAssocID="{19FFD336-0BD5-4174-BE9D-C33366A83C6B}" presName="spaceRect" presStyleCnt="0"/>
      <dgm:spPr/>
    </dgm:pt>
    <dgm:pt modelId="{64D48685-B356-433C-BBFD-A95724222785}" type="pres">
      <dgm:prSet presAssocID="{19FFD336-0BD5-4174-BE9D-C33366A83C6B}" presName="parTx" presStyleLbl="revTx" presStyleIdx="2" presStyleCnt="4">
        <dgm:presLayoutVars>
          <dgm:chMax val="0"/>
          <dgm:chPref val="0"/>
        </dgm:presLayoutVars>
      </dgm:prSet>
      <dgm:spPr/>
    </dgm:pt>
    <dgm:pt modelId="{DBBE2716-DD0F-4CAB-ABF7-1241CF482A46}" type="pres">
      <dgm:prSet presAssocID="{A25C2824-B494-407B-A076-3E67F4D9891F}" presName="sibTrans" presStyleCnt="0"/>
      <dgm:spPr/>
    </dgm:pt>
    <dgm:pt modelId="{E4CD0900-74E3-4B6F-96B5-54CA85A0CF10}" type="pres">
      <dgm:prSet presAssocID="{F48DCE63-97CE-4D2A-BC7D-B0507DE5996F}" presName="compNode" presStyleCnt="0"/>
      <dgm:spPr/>
    </dgm:pt>
    <dgm:pt modelId="{14A0D318-F2FC-4635-9944-AD691CA6B1B0}" type="pres">
      <dgm:prSet presAssocID="{F48DCE63-97CE-4D2A-BC7D-B0507DE5996F}" presName="bgRect" presStyleLbl="bgShp" presStyleIdx="3" presStyleCnt="4" custScaleY="129009"/>
      <dgm:spPr/>
    </dgm:pt>
    <dgm:pt modelId="{DC4CC8DE-EB78-4F0F-8163-E632E8A89F22}" type="pres">
      <dgm:prSet presAssocID="{F48DCE63-97CE-4D2A-BC7D-B0507DE5996F}"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of People"/>
        </a:ext>
      </dgm:extLst>
    </dgm:pt>
    <dgm:pt modelId="{C1715857-A658-4363-8E7F-2FD614C7B5E2}" type="pres">
      <dgm:prSet presAssocID="{F48DCE63-97CE-4D2A-BC7D-B0507DE5996F}" presName="spaceRect" presStyleCnt="0"/>
      <dgm:spPr/>
    </dgm:pt>
    <dgm:pt modelId="{BFFD7E56-5FC2-4469-BC4E-BAB2335B2880}" type="pres">
      <dgm:prSet presAssocID="{F48DCE63-97CE-4D2A-BC7D-B0507DE5996F}" presName="parTx" presStyleLbl="revTx" presStyleIdx="3" presStyleCnt="4" custScaleX="100103" custLinFactNeighborX="-400" custLinFactNeighborY="-7677">
        <dgm:presLayoutVars>
          <dgm:chMax val="0"/>
          <dgm:chPref val="0"/>
        </dgm:presLayoutVars>
      </dgm:prSet>
      <dgm:spPr/>
    </dgm:pt>
  </dgm:ptLst>
  <dgm:cxnLst>
    <dgm:cxn modelId="{96A47C16-C1D2-479E-8625-38DEF5BC2803}" type="presOf" srcId="{D87822E4-8010-4B83-A719-8792827DF24D}" destId="{0F311343-7747-4F94-B4EC-63AC162E8F18}" srcOrd="0" destOrd="0" presId="urn:microsoft.com/office/officeart/2018/2/layout/IconVerticalSolidList"/>
    <dgm:cxn modelId="{785D8840-4BFE-431C-84C3-8230695BF8B3}" srcId="{3444C154-4C5B-49A0-8DAD-E9599CB16F01}" destId="{5BDC0A27-5408-4F73-A000-E9F770BCCACB}" srcOrd="1" destOrd="0" parTransId="{2A9ADD5F-E9EA-4B70-BD98-C96FA05D8C89}" sibTransId="{D5D547A9-5983-4D59-8E4D-8EC4B3F5CEDA}"/>
    <dgm:cxn modelId="{84531546-090B-43CA-B660-DD3246EFAFAF}" type="presOf" srcId="{F48DCE63-97CE-4D2A-BC7D-B0507DE5996F}" destId="{BFFD7E56-5FC2-4469-BC4E-BAB2335B2880}" srcOrd="0" destOrd="0" presId="urn:microsoft.com/office/officeart/2018/2/layout/IconVerticalSolidList"/>
    <dgm:cxn modelId="{017CCB66-D433-4686-98F6-36B8684A2B1E}" srcId="{3444C154-4C5B-49A0-8DAD-E9599CB16F01}" destId="{D87822E4-8010-4B83-A719-8792827DF24D}" srcOrd="0" destOrd="0" parTransId="{83B1C886-9475-4499-9581-D294BA62D0F9}" sibTransId="{FC841DB8-C02D-444F-91BC-0D224A72CF11}"/>
    <dgm:cxn modelId="{A6C13D53-6064-45DA-9635-6AA5870EBD54}" type="presOf" srcId="{3444C154-4C5B-49A0-8DAD-E9599CB16F01}" destId="{5CF9D051-79C8-44FB-9FAF-A866F167705F}" srcOrd="0" destOrd="0" presId="urn:microsoft.com/office/officeart/2018/2/layout/IconVerticalSolidList"/>
    <dgm:cxn modelId="{1480FF59-19BF-4FBB-9464-289EA4BE49B4}" srcId="{3444C154-4C5B-49A0-8DAD-E9599CB16F01}" destId="{F48DCE63-97CE-4D2A-BC7D-B0507DE5996F}" srcOrd="3" destOrd="0" parTransId="{2039664D-605D-448A-8979-8C8B6DCA6454}" sibTransId="{8D399B48-829C-4642-A69D-E7BB50DC3650}"/>
    <dgm:cxn modelId="{BF1540AD-1DDE-4A6B-B22A-A17F4EB9B1FB}" type="presOf" srcId="{5BDC0A27-5408-4F73-A000-E9F770BCCACB}" destId="{773556A6-11C2-42C9-A269-7B78B520B1F3}" srcOrd="0" destOrd="0" presId="urn:microsoft.com/office/officeart/2018/2/layout/IconVerticalSolidList"/>
    <dgm:cxn modelId="{D52A52E2-75FF-4B01-AC9C-81C81A2E9321}" srcId="{3444C154-4C5B-49A0-8DAD-E9599CB16F01}" destId="{19FFD336-0BD5-4174-BE9D-C33366A83C6B}" srcOrd="2" destOrd="0" parTransId="{8FC291DE-D0BD-4E75-BC59-90045DBF0FD3}" sibTransId="{A25C2824-B494-407B-A076-3E67F4D9891F}"/>
    <dgm:cxn modelId="{B9C287EB-7022-44E8-B156-735ADCE8287C}" type="presOf" srcId="{19FFD336-0BD5-4174-BE9D-C33366A83C6B}" destId="{64D48685-B356-433C-BBFD-A95724222785}" srcOrd="0" destOrd="0" presId="urn:microsoft.com/office/officeart/2018/2/layout/IconVerticalSolidList"/>
    <dgm:cxn modelId="{E12F698C-C77E-42D7-BC4E-85752E6E4DC1}" type="presParOf" srcId="{5CF9D051-79C8-44FB-9FAF-A866F167705F}" destId="{A9A59846-E715-435E-BD84-DA947931A6F3}" srcOrd="0" destOrd="0" presId="urn:microsoft.com/office/officeart/2018/2/layout/IconVerticalSolidList"/>
    <dgm:cxn modelId="{4CF6D685-2801-4F8F-843C-7E6FC2ACBE5D}" type="presParOf" srcId="{A9A59846-E715-435E-BD84-DA947931A6F3}" destId="{F84A03D5-ABB2-45F0-BF5E-7A3107B1DB41}" srcOrd="0" destOrd="0" presId="urn:microsoft.com/office/officeart/2018/2/layout/IconVerticalSolidList"/>
    <dgm:cxn modelId="{8A409358-F378-4177-9F09-BA67DC383FDD}" type="presParOf" srcId="{A9A59846-E715-435E-BD84-DA947931A6F3}" destId="{253A78B7-E225-4463-AEEA-9F43EEAA5EEE}" srcOrd="1" destOrd="0" presId="urn:microsoft.com/office/officeart/2018/2/layout/IconVerticalSolidList"/>
    <dgm:cxn modelId="{759D12F3-DEDD-4DE4-9994-BEE96D4F61EB}" type="presParOf" srcId="{A9A59846-E715-435E-BD84-DA947931A6F3}" destId="{7EB513E3-CF82-411F-93A7-DE5EDC15F958}" srcOrd="2" destOrd="0" presId="urn:microsoft.com/office/officeart/2018/2/layout/IconVerticalSolidList"/>
    <dgm:cxn modelId="{D6C6DF7E-A4C5-47B7-857D-D3FEC5ACBEAD}" type="presParOf" srcId="{A9A59846-E715-435E-BD84-DA947931A6F3}" destId="{0F311343-7747-4F94-B4EC-63AC162E8F18}" srcOrd="3" destOrd="0" presId="urn:microsoft.com/office/officeart/2018/2/layout/IconVerticalSolidList"/>
    <dgm:cxn modelId="{389D90D9-7151-4B62-B1F2-70E52641AB29}" type="presParOf" srcId="{5CF9D051-79C8-44FB-9FAF-A866F167705F}" destId="{E7636999-C049-4BC4-8721-891CD98ECFB6}" srcOrd="1" destOrd="0" presId="urn:microsoft.com/office/officeart/2018/2/layout/IconVerticalSolidList"/>
    <dgm:cxn modelId="{86AF534C-6B0B-4284-8329-58D13943F7F9}" type="presParOf" srcId="{5CF9D051-79C8-44FB-9FAF-A866F167705F}" destId="{B093AEA4-7282-4FC4-9DEC-DA9278181176}" srcOrd="2" destOrd="0" presId="urn:microsoft.com/office/officeart/2018/2/layout/IconVerticalSolidList"/>
    <dgm:cxn modelId="{FFBA62EA-692F-4D4A-8DE1-FAED6F17ACA2}" type="presParOf" srcId="{B093AEA4-7282-4FC4-9DEC-DA9278181176}" destId="{51A2CB14-62C5-47C4-AF3B-F05BE2CFEFBC}" srcOrd="0" destOrd="0" presId="urn:microsoft.com/office/officeart/2018/2/layout/IconVerticalSolidList"/>
    <dgm:cxn modelId="{439A3CEE-88A3-478E-9A4A-E45B8DAAF53E}" type="presParOf" srcId="{B093AEA4-7282-4FC4-9DEC-DA9278181176}" destId="{D868DC4A-DCEE-4CB3-8DD3-285969C707A0}" srcOrd="1" destOrd="0" presId="urn:microsoft.com/office/officeart/2018/2/layout/IconVerticalSolidList"/>
    <dgm:cxn modelId="{F45DA013-0C40-43F3-A6F5-5F99A38260FB}" type="presParOf" srcId="{B093AEA4-7282-4FC4-9DEC-DA9278181176}" destId="{6B2F3B7D-C55A-47EE-80E7-530CF6164C3A}" srcOrd="2" destOrd="0" presId="urn:microsoft.com/office/officeart/2018/2/layout/IconVerticalSolidList"/>
    <dgm:cxn modelId="{AE9E84DB-36E9-4EAD-B99D-C3F85D136E02}" type="presParOf" srcId="{B093AEA4-7282-4FC4-9DEC-DA9278181176}" destId="{773556A6-11C2-42C9-A269-7B78B520B1F3}" srcOrd="3" destOrd="0" presId="urn:microsoft.com/office/officeart/2018/2/layout/IconVerticalSolidList"/>
    <dgm:cxn modelId="{F5A11506-7608-4EDB-A6D9-D3B6D230E86B}" type="presParOf" srcId="{5CF9D051-79C8-44FB-9FAF-A866F167705F}" destId="{E1A25593-DEA1-4898-B2B8-B1F75EB30385}" srcOrd="3" destOrd="0" presId="urn:microsoft.com/office/officeart/2018/2/layout/IconVerticalSolidList"/>
    <dgm:cxn modelId="{5EBB871B-F827-4114-BA05-BC56BD1CA99E}" type="presParOf" srcId="{5CF9D051-79C8-44FB-9FAF-A866F167705F}" destId="{7B797863-62EA-4975-B558-C07D7DD8489F}" srcOrd="4" destOrd="0" presId="urn:microsoft.com/office/officeart/2018/2/layout/IconVerticalSolidList"/>
    <dgm:cxn modelId="{9C825932-9744-41C6-B8D8-A4A7A935CD13}" type="presParOf" srcId="{7B797863-62EA-4975-B558-C07D7DD8489F}" destId="{F95001D4-4B13-4E28-9938-ECBE4AB80C5E}" srcOrd="0" destOrd="0" presId="urn:microsoft.com/office/officeart/2018/2/layout/IconVerticalSolidList"/>
    <dgm:cxn modelId="{63464847-698D-4288-AA84-6E29C1305F0A}" type="presParOf" srcId="{7B797863-62EA-4975-B558-C07D7DD8489F}" destId="{4E527965-89EF-4957-A370-432D79657A0D}" srcOrd="1" destOrd="0" presId="urn:microsoft.com/office/officeart/2018/2/layout/IconVerticalSolidList"/>
    <dgm:cxn modelId="{1C363B0F-481A-4FB9-8CBC-49D91AED6F63}" type="presParOf" srcId="{7B797863-62EA-4975-B558-C07D7DD8489F}" destId="{D7F413F3-EACC-43E9-B949-514A0BF9E391}" srcOrd="2" destOrd="0" presId="urn:microsoft.com/office/officeart/2018/2/layout/IconVerticalSolidList"/>
    <dgm:cxn modelId="{C5441449-7B9B-4CBB-8B8F-9BD8F65B0618}" type="presParOf" srcId="{7B797863-62EA-4975-B558-C07D7DD8489F}" destId="{64D48685-B356-433C-BBFD-A95724222785}" srcOrd="3" destOrd="0" presId="urn:microsoft.com/office/officeart/2018/2/layout/IconVerticalSolidList"/>
    <dgm:cxn modelId="{172987F1-1FAC-4400-B7DF-59BF7830BC47}" type="presParOf" srcId="{5CF9D051-79C8-44FB-9FAF-A866F167705F}" destId="{DBBE2716-DD0F-4CAB-ABF7-1241CF482A46}" srcOrd="5" destOrd="0" presId="urn:microsoft.com/office/officeart/2018/2/layout/IconVerticalSolidList"/>
    <dgm:cxn modelId="{9B20D3BE-0F0D-4CDD-A142-CD9D4F4A7F79}" type="presParOf" srcId="{5CF9D051-79C8-44FB-9FAF-A866F167705F}" destId="{E4CD0900-74E3-4B6F-96B5-54CA85A0CF10}" srcOrd="6" destOrd="0" presId="urn:microsoft.com/office/officeart/2018/2/layout/IconVerticalSolidList"/>
    <dgm:cxn modelId="{B75BD0FB-DB95-4889-9B34-EDDCFA303080}" type="presParOf" srcId="{E4CD0900-74E3-4B6F-96B5-54CA85A0CF10}" destId="{14A0D318-F2FC-4635-9944-AD691CA6B1B0}" srcOrd="0" destOrd="0" presId="urn:microsoft.com/office/officeart/2018/2/layout/IconVerticalSolidList"/>
    <dgm:cxn modelId="{FB23A207-94B8-434F-A3F6-928867CC3C92}" type="presParOf" srcId="{E4CD0900-74E3-4B6F-96B5-54CA85A0CF10}" destId="{DC4CC8DE-EB78-4F0F-8163-E632E8A89F22}" srcOrd="1" destOrd="0" presId="urn:microsoft.com/office/officeart/2018/2/layout/IconVerticalSolidList"/>
    <dgm:cxn modelId="{36CCD13F-7420-41C8-8184-C7430CCA3E23}" type="presParOf" srcId="{E4CD0900-74E3-4B6F-96B5-54CA85A0CF10}" destId="{C1715857-A658-4363-8E7F-2FD614C7B5E2}" srcOrd="2" destOrd="0" presId="urn:microsoft.com/office/officeart/2018/2/layout/IconVerticalSolidList"/>
    <dgm:cxn modelId="{E631EFB4-32FA-4E44-8F8B-5635DD6B73EB}" type="presParOf" srcId="{E4CD0900-74E3-4B6F-96B5-54CA85A0CF10}" destId="{BFFD7E56-5FC2-4469-BC4E-BAB2335B2880}"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44C154-4C5B-49A0-8DAD-E9599CB16F0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87822E4-8010-4B83-A719-8792827DF24D}">
      <dgm:prSet/>
      <dgm:spPr/>
      <dgm:t>
        <a:bodyPr/>
        <a:lstStyle/>
        <a:p>
          <a:pPr>
            <a:lnSpc>
              <a:spcPct val="100000"/>
            </a:lnSpc>
          </a:pPr>
          <a:r>
            <a:rPr lang="fr-CA" b="1" dirty="0">
              <a:latin typeface="Roboto" panose="02000000000000000000" pitchFamily="2" charset="0"/>
              <a:ea typeface="Roboto" panose="02000000000000000000" pitchFamily="2" charset="0"/>
              <a:cs typeface="Times New Roman" panose="02020603050405020304" pitchFamily="18" charset="0"/>
            </a:rPr>
            <a:t>5. Éviter le piège de la supposition instinctive :</a:t>
          </a:r>
          <a:r>
            <a:rPr lang="fr-CA" dirty="0">
              <a:latin typeface="Roboto" panose="02000000000000000000" pitchFamily="2" charset="0"/>
              <a:ea typeface="Roboto" panose="02000000000000000000" pitchFamily="2" charset="0"/>
              <a:cs typeface="Times New Roman" panose="02020603050405020304" pitchFamily="18" charset="0"/>
            </a:rPr>
            <a:t> Valider les hypothèses en demandant une rétroaction directe aux clients. (État d'esprit ouvert)</a:t>
          </a:r>
        </a:p>
      </dgm:t>
    </dgm:pt>
    <dgm:pt modelId="{83B1C886-9475-4499-9581-D294BA62D0F9}" type="parTrans" cxnId="{017CCB66-D433-4686-98F6-36B8684A2B1E}">
      <dgm:prSet/>
      <dgm:spPr/>
      <dgm:t>
        <a:bodyPr/>
        <a:lstStyle/>
        <a:p>
          <a:endParaRPr lang="en-US">
            <a:latin typeface="Roboto" panose="02000000000000000000" pitchFamily="2" charset="0"/>
            <a:ea typeface="Roboto" panose="02000000000000000000" pitchFamily="2" charset="0"/>
          </a:endParaRPr>
        </a:p>
      </dgm:t>
    </dgm:pt>
    <dgm:pt modelId="{FC841DB8-C02D-444F-91BC-0D224A72CF11}" type="sibTrans" cxnId="{017CCB66-D433-4686-98F6-36B8684A2B1E}">
      <dgm:prSet/>
      <dgm:spPr/>
      <dgm:t>
        <a:bodyPr/>
        <a:lstStyle/>
        <a:p>
          <a:endParaRPr lang="en-US">
            <a:latin typeface="Roboto" panose="02000000000000000000" pitchFamily="2" charset="0"/>
            <a:ea typeface="Roboto" panose="02000000000000000000" pitchFamily="2" charset="0"/>
          </a:endParaRPr>
        </a:p>
      </dgm:t>
    </dgm:pt>
    <dgm:pt modelId="{5BDC0A27-5408-4F73-A000-E9F770BCCACB}">
      <dgm:prSet/>
      <dgm:spPr/>
      <dgm:t>
        <a:bodyPr/>
        <a:lstStyle/>
        <a:p>
          <a:pPr>
            <a:lnSpc>
              <a:spcPct val="100000"/>
            </a:lnSpc>
          </a:pPr>
          <a:r>
            <a:rPr lang="fr-CA" b="1">
              <a:latin typeface="Roboto" panose="02000000000000000000" pitchFamily="2" charset="0"/>
              <a:ea typeface="Roboto" panose="02000000000000000000" pitchFamily="2" charset="0"/>
              <a:cs typeface="Times New Roman" panose="02020603050405020304" pitchFamily="18" charset="0"/>
            </a:rPr>
            <a:t>6. Recadrer le problème</a:t>
          </a:r>
          <a:r>
            <a:rPr lang="fr-CA">
              <a:latin typeface="Roboto" panose="02000000000000000000" pitchFamily="2" charset="0"/>
              <a:ea typeface="Roboto" panose="02000000000000000000" pitchFamily="2" charset="0"/>
              <a:cs typeface="Times New Roman" panose="02020603050405020304" pitchFamily="18" charset="0"/>
            </a:rPr>
            <a:t> : Incorporer les idées des clients et les hypothèses démenties pour redéfinir l'énoncé initial du problème, en veillant à l'exactitude et à la pertinence. (État d'esprit ouvert)</a:t>
          </a:r>
        </a:p>
      </dgm:t>
    </dgm:pt>
    <dgm:pt modelId="{2A9ADD5F-E9EA-4B70-BD98-C96FA05D8C89}" type="parTrans" cxnId="{785D8840-4BFE-431C-84C3-8230695BF8B3}">
      <dgm:prSet/>
      <dgm:spPr/>
      <dgm:t>
        <a:bodyPr/>
        <a:lstStyle/>
        <a:p>
          <a:endParaRPr lang="en-US">
            <a:latin typeface="Roboto" panose="02000000000000000000" pitchFamily="2" charset="0"/>
            <a:ea typeface="Roboto" panose="02000000000000000000" pitchFamily="2" charset="0"/>
          </a:endParaRPr>
        </a:p>
      </dgm:t>
    </dgm:pt>
    <dgm:pt modelId="{D5D547A9-5983-4D59-8E4D-8EC4B3F5CEDA}" type="sibTrans" cxnId="{785D8840-4BFE-431C-84C3-8230695BF8B3}">
      <dgm:prSet/>
      <dgm:spPr/>
      <dgm:t>
        <a:bodyPr/>
        <a:lstStyle/>
        <a:p>
          <a:endParaRPr lang="en-US">
            <a:latin typeface="Roboto" panose="02000000000000000000" pitchFamily="2" charset="0"/>
            <a:ea typeface="Roboto" panose="02000000000000000000" pitchFamily="2" charset="0"/>
          </a:endParaRPr>
        </a:p>
      </dgm:t>
    </dgm:pt>
    <dgm:pt modelId="{19FFD336-0BD5-4174-BE9D-C33366A83C6B}">
      <dgm:prSet/>
      <dgm:spPr/>
      <dgm:t>
        <a:bodyPr/>
        <a:lstStyle/>
        <a:p>
          <a:pPr>
            <a:lnSpc>
              <a:spcPct val="100000"/>
            </a:lnSpc>
          </a:pPr>
          <a:r>
            <a:rPr lang="fr-CA" b="1">
              <a:latin typeface="Roboto" panose="02000000000000000000" pitchFamily="2" charset="0"/>
              <a:ea typeface="Roboto" panose="02000000000000000000" pitchFamily="2" charset="0"/>
              <a:cs typeface="Times New Roman" panose="02020603050405020304" pitchFamily="18" charset="0"/>
            </a:rPr>
            <a:t>7. Favoriser un état d’esprit dynamique :</a:t>
          </a:r>
          <a:r>
            <a:rPr lang="fr-CA">
              <a:latin typeface="Roboto" panose="02000000000000000000" pitchFamily="2" charset="0"/>
              <a:ea typeface="Roboto" panose="02000000000000000000" pitchFamily="2" charset="0"/>
              <a:cs typeface="Times New Roman" panose="02020603050405020304" pitchFamily="18" charset="0"/>
            </a:rPr>
            <a:t> Encourager une réflexion innovante en étant ouvert aux nouvelles méthodes, approches et solutions. Créer un environnement psychologiquement sûr où les différents membres de l'équipe peuvent partager ouvertement leurs idées et leurs points de vue sans préjugés. (État d'esprit ambitieux)</a:t>
          </a:r>
        </a:p>
      </dgm:t>
    </dgm:pt>
    <dgm:pt modelId="{8FC291DE-D0BD-4E75-BC59-90045DBF0FD3}" type="parTrans" cxnId="{D52A52E2-75FF-4B01-AC9C-81C81A2E9321}">
      <dgm:prSet/>
      <dgm:spPr/>
      <dgm:t>
        <a:bodyPr/>
        <a:lstStyle/>
        <a:p>
          <a:endParaRPr lang="en-US">
            <a:latin typeface="Roboto" panose="02000000000000000000" pitchFamily="2" charset="0"/>
            <a:ea typeface="Roboto" panose="02000000000000000000" pitchFamily="2" charset="0"/>
          </a:endParaRPr>
        </a:p>
      </dgm:t>
    </dgm:pt>
    <dgm:pt modelId="{A25C2824-B494-407B-A076-3E67F4D9891F}" type="sibTrans" cxnId="{D52A52E2-75FF-4B01-AC9C-81C81A2E9321}">
      <dgm:prSet/>
      <dgm:spPr/>
      <dgm:t>
        <a:bodyPr/>
        <a:lstStyle/>
        <a:p>
          <a:endParaRPr lang="en-US">
            <a:latin typeface="Roboto" panose="02000000000000000000" pitchFamily="2" charset="0"/>
            <a:ea typeface="Roboto" panose="02000000000000000000" pitchFamily="2" charset="0"/>
          </a:endParaRPr>
        </a:p>
      </dgm:t>
    </dgm:pt>
    <dgm:pt modelId="{5CF9D051-79C8-44FB-9FAF-A866F167705F}" type="pres">
      <dgm:prSet presAssocID="{3444C154-4C5B-49A0-8DAD-E9599CB16F01}" presName="root" presStyleCnt="0">
        <dgm:presLayoutVars>
          <dgm:dir/>
          <dgm:resizeHandles val="exact"/>
        </dgm:presLayoutVars>
      </dgm:prSet>
      <dgm:spPr/>
    </dgm:pt>
    <dgm:pt modelId="{A9A59846-E715-435E-BD84-DA947931A6F3}" type="pres">
      <dgm:prSet presAssocID="{D87822E4-8010-4B83-A719-8792827DF24D}" presName="compNode" presStyleCnt="0"/>
      <dgm:spPr/>
    </dgm:pt>
    <dgm:pt modelId="{F84A03D5-ABB2-45F0-BF5E-7A3107B1DB41}" type="pres">
      <dgm:prSet presAssocID="{D87822E4-8010-4B83-A719-8792827DF24D}" presName="bgRect" presStyleLbl="bgShp" presStyleIdx="0" presStyleCnt="3"/>
      <dgm:spPr/>
    </dgm:pt>
    <dgm:pt modelId="{253A78B7-E225-4463-AEEA-9F43EEAA5EEE}" type="pres">
      <dgm:prSet presAssocID="{D87822E4-8010-4B83-A719-8792827DF24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ustomer review with solid fill"/>
        </a:ext>
      </dgm:extLst>
    </dgm:pt>
    <dgm:pt modelId="{7EB513E3-CF82-411F-93A7-DE5EDC15F958}" type="pres">
      <dgm:prSet presAssocID="{D87822E4-8010-4B83-A719-8792827DF24D}" presName="spaceRect" presStyleCnt="0"/>
      <dgm:spPr/>
    </dgm:pt>
    <dgm:pt modelId="{0F311343-7747-4F94-B4EC-63AC162E8F18}" type="pres">
      <dgm:prSet presAssocID="{D87822E4-8010-4B83-A719-8792827DF24D}" presName="parTx" presStyleLbl="revTx" presStyleIdx="0" presStyleCnt="3">
        <dgm:presLayoutVars>
          <dgm:chMax val="0"/>
          <dgm:chPref val="0"/>
        </dgm:presLayoutVars>
      </dgm:prSet>
      <dgm:spPr/>
    </dgm:pt>
    <dgm:pt modelId="{E7636999-C049-4BC4-8721-891CD98ECFB6}" type="pres">
      <dgm:prSet presAssocID="{FC841DB8-C02D-444F-91BC-0D224A72CF11}" presName="sibTrans" presStyleCnt="0"/>
      <dgm:spPr/>
    </dgm:pt>
    <dgm:pt modelId="{B093AEA4-7282-4FC4-9DEC-DA9278181176}" type="pres">
      <dgm:prSet presAssocID="{5BDC0A27-5408-4F73-A000-E9F770BCCACB}" presName="compNode" presStyleCnt="0"/>
      <dgm:spPr/>
    </dgm:pt>
    <dgm:pt modelId="{51A2CB14-62C5-47C4-AF3B-F05BE2CFEFBC}" type="pres">
      <dgm:prSet presAssocID="{5BDC0A27-5408-4F73-A000-E9F770BCCACB}" presName="bgRect" presStyleLbl="bgShp" presStyleIdx="1" presStyleCnt="3"/>
      <dgm:spPr/>
    </dgm:pt>
    <dgm:pt modelId="{D868DC4A-DCEE-4CB3-8DD3-285969C707A0}" type="pres">
      <dgm:prSet presAssocID="{5BDC0A27-5408-4F73-A000-E9F770BCCAC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ceberg with solid fill"/>
        </a:ext>
      </dgm:extLst>
    </dgm:pt>
    <dgm:pt modelId="{6B2F3B7D-C55A-47EE-80E7-530CF6164C3A}" type="pres">
      <dgm:prSet presAssocID="{5BDC0A27-5408-4F73-A000-E9F770BCCACB}" presName="spaceRect" presStyleCnt="0"/>
      <dgm:spPr/>
    </dgm:pt>
    <dgm:pt modelId="{773556A6-11C2-42C9-A269-7B78B520B1F3}" type="pres">
      <dgm:prSet presAssocID="{5BDC0A27-5408-4F73-A000-E9F770BCCACB}" presName="parTx" presStyleLbl="revTx" presStyleIdx="1" presStyleCnt="3">
        <dgm:presLayoutVars>
          <dgm:chMax val="0"/>
          <dgm:chPref val="0"/>
        </dgm:presLayoutVars>
      </dgm:prSet>
      <dgm:spPr/>
    </dgm:pt>
    <dgm:pt modelId="{E1A25593-DEA1-4898-B2B8-B1F75EB30385}" type="pres">
      <dgm:prSet presAssocID="{D5D547A9-5983-4D59-8E4D-8EC4B3F5CEDA}" presName="sibTrans" presStyleCnt="0"/>
      <dgm:spPr/>
    </dgm:pt>
    <dgm:pt modelId="{7B797863-62EA-4975-B558-C07D7DD8489F}" type="pres">
      <dgm:prSet presAssocID="{19FFD336-0BD5-4174-BE9D-C33366A83C6B}" presName="compNode" presStyleCnt="0"/>
      <dgm:spPr/>
    </dgm:pt>
    <dgm:pt modelId="{F95001D4-4B13-4E28-9938-ECBE4AB80C5E}" type="pres">
      <dgm:prSet presAssocID="{19FFD336-0BD5-4174-BE9D-C33366A83C6B}" presName="bgRect" presStyleLbl="bgShp" presStyleIdx="2" presStyleCnt="3"/>
      <dgm:spPr/>
    </dgm:pt>
    <dgm:pt modelId="{4E527965-89EF-4957-A370-432D79657A0D}" type="pres">
      <dgm:prSet presAssocID="{19FFD336-0BD5-4174-BE9D-C33366A83C6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ainstorm with solid fill"/>
        </a:ext>
      </dgm:extLst>
    </dgm:pt>
    <dgm:pt modelId="{D7F413F3-EACC-43E9-B949-514A0BF9E391}" type="pres">
      <dgm:prSet presAssocID="{19FFD336-0BD5-4174-BE9D-C33366A83C6B}" presName="spaceRect" presStyleCnt="0"/>
      <dgm:spPr/>
    </dgm:pt>
    <dgm:pt modelId="{64D48685-B356-433C-BBFD-A95724222785}" type="pres">
      <dgm:prSet presAssocID="{19FFD336-0BD5-4174-BE9D-C33366A83C6B}" presName="parTx" presStyleLbl="revTx" presStyleIdx="2" presStyleCnt="3">
        <dgm:presLayoutVars>
          <dgm:chMax val="0"/>
          <dgm:chPref val="0"/>
        </dgm:presLayoutVars>
      </dgm:prSet>
      <dgm:spPr/>
    </dgm:pt>
  </dgm:ptLst>
  <dgm:cxnLst>
    <dgm:cxn modelId="{96A47C16-C1D2-479E-8625-38DEF5BC2803}" type="presOf" srcId="{D87822E4-8010-4B83-A719-8792827DF24D}" destId="{0F311343-7747-4F94-B4EC-63AC162E8F18}" srcOrd="0" destOrd="0" presId="urn:microsoft.com/office/officeart/2018/2/layout/IconVerticalSolidList"/>
    <dgm:cxn modelId="{785D8840-4BFE-431C-84C3-8230695BF8B3}" srcId="{3444C154-4C5B-49A0-8DAD-E9599CB16F01}" destId="{5BDC0A27-5408-4F73-A000-E9F770BCCACB}" srcOrd="1" destOrd="0" parTransId="{2A9ADD5F-E9EA-4B70-BD98-C96FA05D8C89}" sibTransId="{D5D547A9-5983-4D59-8E4D-8EC4B3F5CEDA}"/>
    <dgm:cxn modelId="{017CCB66-D433-4686-98F6-36B8684A2B1E}" srcId="{3444C154-4C5B-49A0-8DAD-E9599CB16F01}" destId="{D87822E4-8010-4B83-A719-8792827DF24D}" srcOrd="0" destOrd="0" parTransId="{83B1C886-9475-4499-9581-D294BA62D0F9}" sibTransId="{FC841DB8-C02D-444F-91BC-0D224A72CF11}"/>
    <dgm:cxn modelId="{A6C13D53-6064-45DA-9635-6AA5870EBD54}" type="presOf" srcId="{3444C154-4C5B-49A0-8DAD-E9599CB16F01}" destId="{5CF9D051-79C8-44FB-9FAF-A866F167705F}" srcOrd="0" destOrd="0" presId="urn:microsoft.com/office/officeart/2018/2/layout/IconVerticalSolidList"/>
    <dgm:cxn modelId="{BF1540AD-1DDE-4A6B-B22A-A17F4EB9B1FB}" type="presOf" srcId="{5BDC0A27-5408-4F73-A000-E9F770BCCACB}" destId="{773556A6-11C2-42C9-A269-7B78B520B1F3}" srcOrd="0" destOrd="0" presId="urn:microsoft.com/office/officeart/2018/2/layout/IconVerticalSolidList"/>
    <dgm:cxn modelId="{D52A52E2-75FF-4B01-AC9C-81C81A2E9321}" srcId="{3444C154-4C5B-49A0-8DAD-E9599CB16F01}" destId="{19FFD336-0BD5-4174-BE9D-C33366A83C6B}" srcOrd="2" destOrd="0" parTransId="{8FC291DE-D0BD-4E75-BC59-90045DBF0FD3}" sibTransId="{A25C2824-B494-407B-A076-3E67F4D9891F}"/>
    <dgm:cxn modelId="{B9C287EB-7022-44E8-B156-735ADCE8287C}" type="presOf" srcId="{19FFD336-0BD5-4174-BE9D-C33366A83C6B}" destId="{64D48685-B356-433C-BBFD-A95724222785}" srcOrd="0" destOrd="0" presId="urn:microsoft.com/office/officeart/2018/2/layout/IconVerticalSolidList"/>
    <dgm:cxn modelId="{E12F698C-C77E-42D7-BC4E-85752E6E4DC1}" type="presParOf" srcId="{5CF9D051-79C8-44FB-9FAF-A866F167705F}" destId="{A9A59846-E715-435E-BD84-DA947931A6F3}" srcOrd="0" destOrd="0" presId="urn:microsoft.com/office/officeart/2018/2/layout/IconVerticalSolidList"/>
    <dgm:cxn modelId="{4CF6D685-2801-4F8F-843C-7E6FC2ACBE5D}" type="presParOf" srcId="{A9A59846-E715-435E-BD84-DA947931A6F3}" destId="{F84A03D5-ABB2-45F0-BF5E-7A3107B1DB41}" srcOrd="0" destOrd="0" presId="urn:microsoft.com/office/officeart/2018/2/layout/IconVerticalSolidList"/>
    <dgm:cxn modelId="{8A409358-F378-4177-9F09-BA67DC383FDD}" type="presParOf" srcId="{A9A59846-E715-435E-BD84-DA947931A6F3}" destId="{253A78B7-E225-4463-AEEA-9F43EEAA5EEE}" srcOrd="1" destOrd="0" presId="urn:microsoft.com/office/officeart/2018/2/layout/IconVerticalSolidList"/>
    <dgm:cxn modelId="{759D12F3-DEDD-4DE4-9994-BEE96D4F61EB}" type="presParOf" srcId="{A9A59846-E715-435E-BD84-DA947931A6F3}" destId="{7EB513E3-CF82-411F-93A7-DE5EDC15F958}" srcOrd="2" destOrd="0" presId="urn:microsoft.com/office/officeart/2018/2/layout/IconVerticalSolidList"/>
    <dgm:cxn modelId="{D6C6DF7E-A4C5-47B7-857D-D3FEC5ACBEAD}" type="presParOf" srcId="{A9A59846-E715-435E-BD84-DA947931A6F3}" destId="{0F311343-7747-4F94-B4EC-63AC162E8F18}" srcOrd="3" destOrd="0" presId="urn:microsoft.com/office/officeart/2018/2/layout/IconVerticalSolidList"/>
    <dgm:cxn modelId="{389D90D9-7151-4B62-B1F2-70E52641AB29}" type="presParOf" srcId="{5CF9D051-79C8-44FB-9FAF-A866F167705F}" destId="{E7636999-C049-4BC4-8721-891CD98ECFB6}" srcOrd="1" destOrd="0" presId="urn:microsoft.com/office/officeart/2018/2/layout/IconVerticalSolidList"/>
    <dgm:cxn modelId="{86AF534C-6B0B-4284-8329-58D13943F7F9}" type="presParOf" srcId="{5CF9D051-79C8-44FB-9FAF-A866F167705F}" destId="{B093AEA4-7282-4FC4-9DEC-DA9278181176}" srcOrd="2" destOrd="0" presId="urn:microsoft.com/office/officeart/2018/2/layout/IconVerticalSolidList"/>
    <dgm:cxn modelId="{FFBA62EA-692F-4D4A-8DE1-FAED6F17ACA2}" type="presParOf" srcId="{B093AEA4-7282-4FC4-9DEC-DA9278181176}" destId="{51A2CB14-62C5-47C4-AF3B-F05BE2CFEFBC}" srcOrd="0" destOrd="0" presId="urn:microsoft.com/office/officeart/2018/2/layout/IconVerticalSolidList"/>
    <dgm:cxn modelId="{439A3CEE-88A3-478E-9A4A-E45B8DAAF53E}" type="presParOf" srcId="{B093AEA4-7282-4FC4-9DEC-DA9278181176}" destId="{D868DC4A-DCEE-4CB3-8DD3-285969C707A0}" srcOrd="1" destOrd="0" presId="urn:microsoft.com/office/officeart/2018/2/layout/IconVerticalSolidList"/>
    <dgm:cxn modelId="{F45DA013-0C40-43F3-A6F5-5F99A38260FB}" type="presParOf" srcId="{B093AEA4-7282-4FC4-9DEC-DA9278181176}" destId="{6B2F3B7D-C55A-47EE-80E7-530CF6164C3A}" srcOrd="2" destOrd="0" presId="urn:microsoft.com/office/officeart/2018/2/layout/IconVerticalSolidList"/>
    <dgm:cxn modelId="{AE9E84DB-36E9-4EAD-B99D-C3F85D136E02}" type="presParOf" srcId="{B093AEA4-7282-4FC4-9DEC-DA9278181176}" destId="{773556A6-11C2-42C9-A269-7B78B520B1F3}" srcOrd="3" destOrd="0" presId="urn:microsoft.com/office/officeart/2018/2/layout/IconVerticalSolidList"/>
    <dgm:cxn modelId="{F5A11506-7608-4EDB-A6D9-D3B6D230E86B}" type="presParOf" srcId="{5CF9D051-79C8-44FB-9FAF-A866F167705F}" destId="{E1A25593-DEA1-4898-B2B8-B1F75EB30385}" srcOrd="3" destOrd="0" presId="urn:microsoft.com/office/officeart/2018/2/layout/IconVerticalSolidList"/>
    <dgm:cxn modelId="{5EBB871B-F827-4114-BA05-BC56BD1CA99E}" type="presParOf" srcId="{5CF9D051-79C8-44FB-9FAF-A866F167705F}" destId="{7B797863-62EA-4975-B558-C07D7DD8489F}" srcOrd="4" destOrd="0" presId="urn:microsoft.com/office/officeart/2018/2/layout/IconVerticalSolidList"/>
    <dgm:cxn modelId="{9C825932-9744-41C6-B8D8-A4A7A935CD13}" type="presParOf" srcId="{7B797863-62EA-4975-B558-C07D7DD8489F}" destId="{F95001D4-4B13-4E28-9938-ECBE4AB80C5E}" srcOrd="0" destOrd="0" presId="urn:microsoft.com/office/officeart/2018/2/layout/IconVerticalSolidList"/>
    <dgm:cxn modelId="{63464847-698D-4288-AA84-6E29C1305F0A}" type="presParOf" srcId="{7B797863-62EA-4975-B558-C07D7DD8489F}" destId="{4E527965-89EF-4957-A370-432D79657A0D}" srcOrd="1" destOrd="0" presId="urn:microsoft.com/office/officeart/2018/2/layout/IconVerticalSolidList"/>
    <dgm:cxn modelId="{1C363B0F-481A-4FB9-8CBC-49D91AED6F63}" type="presParOf" srcId="{7B797863-62EA-4975-B558-C07D7DD8489F}" destId="{D7F413F3-EACC-43E9-B949-514A0BF9E391}" srcOrd="2" destOrd="0" presId="urn:microsoft.com/office/officeart/2018/2/layout/IconVerticalSolidList"/>
    <dgm:cxn modelId="{C5441449-7B9B-4CBB-8B8F-9BD8F65B0618}" type="presParOf" srcId="{7B797863-62EA-4975-B558-C07D7DD8489F}" destId="{64D48685-B356-433C-BBFD-A957242227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44C154-4C5B-49A0-8DAD-E9599CB16F0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87822E4-8010-4B83-A719-8792827DF24D}">
      <dgm:prSet custT="1"/>
      <dgm:spPr/>
      <dgm:t>
        <a:bodyPr/>
        <a:lstStyle/>
        <a:p>
          <a:pPr>
            <a:lnSpc>
              <a:spcPct val="100000"/>
            </a:lnSpc>
          </a:pPr>
          <a:r>
            <a:rPr lang="fr-CA" sz="1900" b="1">
              <a:latin typeface="Roboto" panose="02000000000000000000" pitchFamily="2" charset="0"/>
              <a:ea typeface="Roboto" panose="02000000000000000000" pitchFamily="2" charset="0"/>
              <a:cs typeface="Times New Roman" panose="02020603050405020304" pitchFamily="18" charset="0"/>
            </a:rPr>
            <a:t>8. Imaginer et évaluer </a:t>
          </a:r>
          <a:r>
            <a:rPr lang="fr-CA" sz="1900">
              <a:latin typeface="Roboto" panose="02000000000000000000" pitchFamily="2" charset="0"/>
              <a:ea typeface="Roboto" panose="02000000000000000000" pitchFamily="2" charset="0"/>
              <a:cs typeface="Times New Roman" panose="02020603050405020304" pitchFamily="18" charset="0"/>
            </a:rPr>
            <a:t>: Favoriser la créativité grâce à diverses techniques de remue-méninges et évaluer les solutions en termes de faisabilité, d'opportunité et de viabilité. (État d'esprit ambitieux)</a:t>
          </a:r>
        </a:p>
      </dgm:t>
    </dgm:pt>
    <dgm:pt modelId="{83B1C886-9475-4499-9581-D294BA62D0F9}" type="parTrans" cxnId="{017CCB66-D433-4686-98F6-36B8684A2B1E}">
      <dgm:prSet/>
      <dgm:spPr/>
      <dgm:t>
        <a:bodyPr/>
        <a:lstStyle/>
        <a:p>
          <a:endParaRPr lang="en-US">
            <a:latin typeface="Roboto" panose="02000000000000000000" pitchFamily="2" charset="0"/>
            <a:ea typeface="Roboto" panose="02000000000000000000" pitchFamily="2" charset="0"/>
          </a:endParaRPr>
        </a:p>
      </dgm:t>
    </dgm:pt>
    <dgm:pt modelId="{FC841DB8-C02D-444F-91BC-0D224A72CF11}" type="sibTrans" cxnId="{017CCB66-D433-4686-98F6-36B8684A2B1E}">
      <dgm:prSet/>
      <dgm:spPr/>
      <dgm:t>
        <a:bodyPr/>
        <a:lstStyle/>
        <a:p>
          <a:endParaRPr lang="en-US">
            <a:latin typeface="Roboto" panose="02000000000000000000" pitchFamily="2" charset="0"/>
            <a:ea typeface="Roboto" panose="02000000000000000000" pitchFamily="2" charset="0"/>
          </a:endParaRPr>
        </a:p>
      </dgm:t>
    </dgm:pt>
    <dgm:pt modelId="{5BDC0A27-5408-4F73-A000-E9F770BCCACB}">
      <dgm:prSet custT="1"/>
      <dgm:spPr/>
      <dgm:t>
        <a:bodyPr/>
        <a:lstStyle/>
        <a:p>
          <a:pPr>
            <a:lnSpc>
              <a:spcPct val="100000"/>
            </a:lnSpc>
          </a:pPr>
          <a:r>
            <a:rPr lang="fr-CA" sz="1900" b="1" dirty="0">
              <a:latin typeface="Roboto" panose="02000000000000000000" pitchFamily="2" charset="0"/>
              <a:ea typeface="Roboto" panose="02000000000000000000" pitchFamily="2" charset="0"/>
              <a:cs typeface="Times New Roman" panose="02020603050405020304" pitchFamily="18" charset="0"/>
            </a:rPr>
            <a:t>9. Prototype et test </a:t>
          </a:r>
          <a:r>
            <a:rPr lang="fr-CA" sz="1900" dirty="0">
              <a:latin typeface="Roboto" panose="02000000000000000000" pitchFamily="2" charset="0"/>
              <a:ea typeface="Roboto" panose="02000000000000000000" pitchFamily="2" charset="0"/>
              <a:cs typeface="Times New Roman" panose="02020603050405020304" pitchFamily="18" charset="0"/>
            </a:rPr>
            <a:t>: Élaborer des prototypes de basse fidélité et inciter les clients à les tester et à fournir une rétroaction. (État d’esprit de croissance et esprit d'esprit d’adaptation)</a:t>
          </a:r>
        </a:p>
      </dgm:t>
    </dgm:pt>
    <dgm:pt modelId="{2A9ADD5F-E9EA-4B70-BD98-C96FA05D8C89}" type="parTrans" cxnId="{785D8840-4BFE-431C-84C3-8230695BF8B3}">
      <dgm:prSet/>
      <dgm:spPr/>
      <dgm:t>
        <a:bodyPr/>
        <a:lstStyle/>
        <a:p>
          <a:endParaRPr lang="en-US">
            <a:latin typeface="Roboto" panose="02000000000000000000" pitchFamily="2" charset="0"/>
            <a:ea typeface="Roboto" panose="02000000000000000000" pitchFamily="2" charset="0"/>
          </a:endParaRPr>
        </a:p>
      </dgm:t>
    </dgm:pt>
    <dgm:pt modelId="{D5D547A9-5983-4D59-8E4D-8EC4B3F5CEDA}" type="sibTrans" cxnId="{785D8840-4BFE-431C-84C3-8230695BF8B3}">
      <dgm:prSet/>
      <dgm:spPr/>
      <dgm:t>
        <a:bodyPr/>
        <a:lstStyle/>
        <a:p>
          <a:endParaRPr lang="en-US">
            <a:latin typeface="Roboto" panose="02000000000000000000" pitchFamily="2" charset="0"/>
            <a:ea typeface="Roboto" panose="02000000000000000000" pitchFamily="2" charset="0"/>
          </a:endParaRPr>
        </a:p>
      </dgm:t>
    </dgm:pt>
    <dgm:pt modelId="{19FFD336-0BD5-4174-BE9D-C33366A83C6B}">
      <dgm:prSet custT="1"/>
      <dgm:spPr/>
      <dgm:t>
        <a:bodyPr/>
        <a:lstStyle/>
        <a:p>
          <a:pPr>
            <a:lnSpc>
              <a:spcPct val="100000"/>
            </a:lnSpc>
          </a:pPr>
          <a:r>
            <a:rPr lang="fr-CA" sz="1900" b="1" dirty="0">
              <a:latin typeface="Roboto" panose="02000000000000000000" pitchFamily="2" charset="0"/>
              <a:ea typeface="Roboto" panose="02000000000000000000" pitchFamily="2" charset="0"/>
              <a:cs typeface="Times New Roman" panose="02020603050405020304" pitchFamily="18" charset="0"/>
            </a:rPr>
            <a:t>10. Assurer un alignement continu</a:t>
          </a:r>
          <a:r>
            <a:rPr lang="fr-CA" sz="1900" dirty="0">
              <a:latin typeface="Roboto" panose="02000000000000000000" pitchFamily="2" charset="0"/>
              <a:ea typeface="Roboto" panose="02000000000000000000" pitchFamily="2" charset="0"/>
              <a:cs typeface="Times New Roman" panose="02020603050405020304" pitchFamily="18" charset="0"/>
            </a:rPr>
            <a:t> : Examiner régulièrement les progrès réalisés par rapport aux indicateurs de réussite et les adapter en fonction des nouvelles connaissances afin de s'assurer que le projet reste conforme à l'impact escompté. (État d’esprit de croissance et esprit d'esprit d’adaptation et état d’esprit axé sur les systèmes)</a:t>
          </a:r>
        </a:p>
      </dgm:t>
    </dgm:pt>
    <dgm:pt modelId="{8FC291DE-D0BD-4E75-BC59-90045DBF0FD3}" type="parTrans" cxnId="{D52A52E2-75FF-4B01-AC9C-81C81A2E9321}">
      <dgm:prSet/>
      <dgm:spPr/>
      <dgm:t>
        <a:bodyPr/>
        <a:lstStyle/>
        <a:p>
          <a:endParaRPr lang="en-US">
            <a:latin typeface="Roboto" panose="02000000000000000000" pitchFamily="2" charset="0"/>
            <a:ea typeface="Roboto" panose="02000000000000000000" pitchFamily="2" charset="0"/>
          </a:endParaRPr>
        </a:p>
      </dgm:t>
    </dgm:pt>
    <dgm:pt modelId="{A25C2824-B494-407B-A076-3E67F4D9891F}" type="sibTrans" cxnId="{D52A52E2-75FF-4B01-AC9C-81C81A2E9321}">
      <dgm:prSet/>
      <dgm:spPr/>
      <dgm:t>
        <a:bodyPr/>
        <a:lstStyle/>
        <a:p>
          <a:endParaRPr lang="en-US">
            <a:latin typeface="Roboto" panose="02000000000000000000" pitchFamily="2" charset="0"/>
            <a:ea typeface="Roboto" panose="02000000000000000000" pitchFamily="2" charset="0"/>
          </a:endParaRPr>
        </a:p>
      </dgm:t>
    </dgm:pt>
    <dgm:pt modelId="{5CF9D051-79C8-44FB-9FAF-A866F167705F}" type="pres">
      <dgm:prSet presAssocID="{3444C154-4C5B-49A0-8DAD-E9599CB16F01}" presName="root" presStyleCnt="0">
        <dgm:presLayoutVars>
          <dgm:dir/>
          <dgm:resizeHandles val="exact"/>
        </dgm:presLayoutVars>
      </dgm:prSet>
      <dgm:spPr/>
    </dgm:pt>
    <dgm:pt modelId="{A9A59846-E715-435E-BD84-DA947931A6F3}" type="pres">
      <dgm:prSet presAssocID="{D87822E4-8010-4B83-A719-8792827DF24D}" presName="compNode" presStyleCnt="0"/>
      <dgm:spPr/>
    </dgm:pt>
    <dgm:pt modelId="{F84A03D5-ABB2-45F0-BF5E-7A3107B1DB41}" type="pres">
      <dgm:prSet presAssocID="{D87822E4-8010-4B83-A719-8792827DF24D}" presName="bgRect" presStyleLbl="bgShp" presStyleIdx="0" presStyleCnt="3"/>
      <dgm:spPr/>
    </dgm:pt>
    <dgm:pt modelId="{253A78B7-E225-4463-AEEA-9F43EEAA5EEE}" type="pres">
      <dgm:prSet presAssocID="{D87822E4-8010-4B83-A719-8792827DF24D}"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pt>
    <dgm:pt modelId="{7EB513E3-CF82-411F-93A7-DE5EDC15F958}" type="pres">
      <dgm:prSet presAssocID="{D87822E4-8010-4B83-A719-8792827DF24D}" presName="spaceRect" presStyleCnt="0"/>
      <dgm:spPr/>
    </dgm:pt>
    <dgm:pt modelId="{0F311343-7747-4F94-B4EC-63AC162E8F18}" type="pres">
      <dgm:prSet presAssocID="{D87822E4-8010-4B83-A719-8792827DF24D}" presName="parTx" presStyleLbl="revTx" presStyleIdx="0" presStyleCnt="3">
        <dgm:presLayoutVars>
          <dgm:chMax val="0"/>
          <dgm:chPref val="0"/>
        </dgm:presLayoutVars>
      </dgm:prSet>
      <dgm:spPr/>
    </dgm:pt>
    <dgm:pt modelId="{E7636999-C049-4BC4-8721-891CD98ECFB6}" type="pres">
      <dgm:prSet presAssocID="{FC841DB8-C02D-444F-91BC-0D224A72CF11}" presName="sibTrans" presStyleCnt="0"/>
      <dgm:spPr/>
    </dgm:pt>
    <dgm:pt modelId="{B093AEA4-7282-4FC4-9DEC-DA9278181176}" type="pres">
      <dgm:prSet presAssocID="{5BDC0A27-5408-4F73-A000-E9F770BCCACB}" presName="compNode" presStyleCnt="0"/>
      <dgm:spPr/>
    </dgm:pt>
    <dgm:pt modelId="{51A2CB14-62C5-47C4-AF3B-F05BE2CFEFBC}" type="pres">
      <dgm:prSet presAssocID="{5BDC0A27-5408-4F73-A000-E9F770BCCACB}" presName="bgRect" presStyleLbl="bgShp" presStyleIdx="1" presStyleCnt="3"/>
      <dgm:spPr/>
    </dgm:pt>
    <dgm:pt modelId="{D868DC4A-DCEE-4CB3-8DD3-285969C707A0}" type="pres">
      <dgm:prSet presAssocID="{5BDC0A27-5408-4F73-A000-E9F770BCCAC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ipboard Mixed with solid fill"/>
        </a:ext>
      </dgm:extLst>
    </dgm:pt>
    <dgm:pt modelId="{6B2F3B7D-C55A-47EE-80E7-530CF6164C3A}" type="pres">
      <dgm:prSet presAssocID="{5BDC0A27-5408-4F73-A000-E9F770BCCACB}" presName="spaceRect" presStyleCnt="0"/>
      <dgm:spPr/>
    </dgm:pt>
    <dgm:pt modelId="{773556A6-11C2-42C9-A269-7B78B520B1F3}" type="pres">
      <dgm:prSet presAssocID="{5BDC0A27-5408-4F73-A000-E9F770BCCACB}" presName="parTx" presStyleLbl="revTx" presStyleIdx="1" presStyleCnt="3">
        <dgm:presLayoutVars>
          <dgm:chMax val="0"/>
          <dgm:chPref val="0"/>
        </dgm:presLayoutVars>
      </dgm:prSet>
      <dgm:spPr/>
    </dgm:pt>
    <dgm:pt modelId="{E1A25593-DEA1-4898-B2B8-B1F75EB30385}" type="pres">
      <dgm:prSet presAssocID="{D5D547A9-5983-4D59-8E4D-8EC4B3F5CEDA}" presName="sibTrans" presStyleCnt="0"/>
      <dgm:spPr/>
    </dgm:pt>
    <dgm:pt modelId="{7B797863-62EA-4975-B558-C07D7DD8489F}" type="pres">
      <dgm:prSet presAssocID="{19FFD336-0BD5-4174-BE9D-C33366A83C6B}" presName="compNode" presStyleCnt="0"/>
      <dgm:spPr/>
    </dgm:pt>
    <dgm:pt modelId="{F95001D4-4B13-4E28-9938-ECBE4AB80C5E}" type="pres">
      <dgm:prSet presAssocID="{19FFD336-0BD5-4174-BE9D-C33366A83C6B}" presName="bgRect" presStyleLbl="bgShp" presStyleIdx="2" presStyleCnt="3"/>
      <dgm:spPr/>
    </dgm:pt>
    <dgm:pt modelId="{4E527965-89EF-4957-A370-432D79657A0D}" type="pres">
      <dgm:prSet presAssocID="{19FFD336-0BD5-4174-BE9D-C33366A83C6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resentation with bar chart with solid fill"/>
        </a:ext>
      </dgm:extLst>
    </dgm:pt>
    <dgm:pt modelId="{D7F413F3-EACC-43E9-B949-514A0BF9E391}" type="pres">
      <dgm:prSet presAssocID="{19FFD336-0BD5-4174-BE9D-C33366A83C6B}" presName="spaceRect" presStyleCnt="0"/>
      <dgm:spPr/>
    </dgm:pt>
    <dgm:pt modelId="{64D48685-B356-433C-BBFD-A95724222785}" type="pres">
      <dgm:prSet presAssocID="{19FFD336-0BD5-4174-BE9D-C33366A83C6B}" presName="parTx" presStyleLbl="revTx" presStyleIdx="2" presStyleCnt="3">
        <dgm:presLayoutVars>
          <dgm:chMax val="0"/>
          <dgm:chPref val="0"/>
        </dgm:presLayoutVars>
      </dgm:prSet>
      <dgm:spPr/>
    </dgm:pt>
  </dgm:ptLst>
  <dgm:cxnLst>
    <dgm:cxn modelId="{96A47C16-C1D2-479E-8625-38DEF5BC2803}" type="presOf" srcId="{D87822E4-8010-4B83-A719-8792827DF24D}" destId="{0F311343-7747-4F94-B4EC-63AC162E8F18}" srcOrd="0" destOrd="0" presId="urn:microsoft.com/office/officeart/2018/2/layout/IconVerticalSolidList"/>
    <dgm:cxn modelId="{785D8840-4BFE-431C-84C3-8230695BF8B3}" srcId="{3444C154-4C5B-49A0-8DAD-E9599CB16F01}" destId="{5BDC0A27-5408-4F73-A000-E9F770BCCACB}" srcOrd="1" destOrd="0" parTransId="{2A9ADD5F-E9EA-4B70-BD98-C96FA05D8C89}" sibTransId="{D5D547A9-5983-4D59-8E4D-8EC4B3F5CEDA}"/>
    <dgm:cxn modelId="{017CCB66-D433-4686-98F6-36B8684A2B1E}" srcId="{3444C154-4C5B-49A0-8DAD-E9599CB16F01}" destId="{D87822E4-8010-4B83-A719-8792827DF24D}" srcOrd="0" destOrd="0" parTransId="{83B1C886-9475-4499-9581-D294BA62D0F9}" sibTransId="{FC841DB8-C02D-444F-91BC-0D224A72CF11}"/>
    <dgm:cxn modelId="{A6C13D53-6064-45DA-9635-6AA5870EBD54}" type="presOf" srcId="{3444C154-4C5B-49A0-8DAD-E9599CB16F01}" destId="{5CF9D051-79C8-44FB-9FAF-A866F167705F}" srcOrd="0" destOrd="0" presId="urn:microsoft.com/office/officeart/2018/2/layout/IconVerticalSolidList"/>
    <dgm:cxn modelId="{BF1540AD-1DDE-4A6B-B22A-A17F4EB9B1FB}" type="presOf" srcId="{5BDC0A27-5408-4F73-A000-E9F770BCCACB}" destId="{773556A6-11C2-42C9-A269-7B78B520B1F3}" srcOrd="0" destOrd="0" presId="urn:microsoft.com/office/officeart/2018/2/layout/IconVerticalSolidList"/>
    <dgm:cxn modelId="{D52A52E2-75FF-4B01-AC9C-81C81A2E9321}" srcId="{3444C154-4C5B-49A0-8DAD-E9599CB16F01}" destId="{19FFD336-0BD5-4174-BE9D-C33366A83C6B}" srcOrd="2" destOrd="0" parTransId="{8FC291DE-D0BD-4E75-BC59-90045DBF0FD3}" sibTransId="{A25C2824-B494-407B-A076-3E67F4D9891F}"/>
    <dgm:cxn modelId="{B9C287EB-7022-44E8-B156-735ADCE8287C}" type="presOf" srcId="{19FFD336-0BD5-4174-BE9D-C33366A83C6B}" destId="{64D48685-B356-433C-BBFD-A95724222785}" srcOrd="0" destOrd="0" presId="urn:microsoft.com/office/officeart/2018/2/layout/IconVerticalSolidList"/>
    <dgm:cxn modelId="{E12F698C-C77E-42D7-BC4E-85752E6E4DC1}" type="presParOf" srcId="{5CF9D051-79C8-44FB-9FAF-A866F167705F}" destId="{A9A59846-E715-435E-BD84-DA947931A6F3}" srcOrd="0" destOrd="0" presId="urn:microsoft.com/office/officeart/2018/2/layout/IconVerticalSolidList"/>
    <dgm:cxn modelId="{4CF6D685-2801-4F8F-843C-7E6FC2ACBE5D}" type="presParOf" srcId="{A9A59846-E715-435E-BD84-DA947931A6F3}" destId="{F84A03D5-ABB2-45F0-BF5E-7A3107B1DB41}" srcOrd="0" destOrd="0" presId="urn:microsoft.com/office/officeart/2018/2/layout/IconVerticalSolidList"/>
    <dgm:cxn modelId="{8A409358-F378-4177-9F09-BA67DC383FDD}" type="presParOf" srcId="{A9A59846-E715-435E-BD84-DA947931A6F3}" destId="{253A78B7-E225-4463-AEEA-9F43EEAA5EEE}" srcOrd="1" destOrd="0" presId="urn:microsoft.com/office/officeart/2018/2/layout/IconVerticalSolidList"/>
    <dgm:cxn modelId="{759D12F3-DEDD-4DE4-9994-BEE96D4F61EB}" type="presParOf" srcId="{A9A59846-E715-435E-BD84-DA947931A6F3}" destId="{7EB513E3-CF82-411F-93A7-DE5EDC15F958}" srcOrd="2" destOrd="0" presId="urn:microsoft.com/office/officeart/2018/2/layout/IconVerticalSolidList"/>
    <dgm:cxn modelId="{D6C6DF7E-A4C5-47B7-857D-D3FEC5ACBEAD}" type="presParOf" srcId="{A9A59846-E715-435E-BD84-DA947931A6F3}" destId="{0F311343-7747-4F94-B4EC-63AC162E8F18}" srcOrd="3" destOrd="0" presId="urn:microsoft.com/office/officeart/2018/2/layout/IconVerticalSolidList"/>
    <dgm:cxn modelId="{389D90D9-7151-4B62-B1F2-70E52641AB29}" type="presParOf" srcId="{5CF9D051-79C8-44FB-9FAF-A866F167705F}" destId="{E7636999-C049-4BC4-8721-891CD98ECFB6}" srcOrd="1" destOrd="0" presId="urn:microsoft.com/office/officeart/2018/2/layout/IconVerticalSolidList"/>
    <dgm:cxn modelId="{86AF534C-6B0B-4284-8329-58D13943F7F9}" type="presParOf" srcId="{5CF9D051-79C8-44FB-9FAF-A866F167705F}" destId="{B093AEA4-7282-4FC4-9DEC-DA9278181176}" srcOrd="2" destOrd="0" presId="urn:microsoft.com/office/officeart/2018/2/layout/IconVerticalSolidList"/>
    <dgm:cxn modelId="{FFBA62EA-692F-4D4A-8DE1-FAED6F17ACA2}" type="presParOf" srcId="{B093AEA4-7282-4FC4-9DEC-DA9278181176}" destId="{51A2CB14-62C5-47C4-AF3B-F05BE2CFEFBC}" srcOrd="0" destOrd="0" presId="urn:microsoft.com/office/officeart/2018/2/layout/IconVerticalSolidList"/>
    <dgm:cxn modelId="{439A3CEE-88A3-478E-9A4A-E45B8DAAF53E}" type="presParOf" srcId="{B093AEA4-7282-4FC4-9DEC-DA9278181176}" destId="{D868DC4A-DCEE-4CB3-8DD3-285969C707A0}" srcOrd="1" destOrd="0" presId="urn:microsoft.com/office/officeart/2018/2/layout/IconVerticalSolidList"/>
    <dgm:cxn modelId="{F45DA013-0C40-43F3-A6F5-5F99A38260FB}" type="presParOf" srcId="{B093AEA4-7282-4FC4-9DEC-DA9278181176}" destId="{6B2F3B7D-C55A-47EE-80E7-530CF6164C3A}" srcOrd="2" destOrd="0" presId="urn:microsoft.com/office/officeart/2018/2/layout/IconVerticalSolidList"/>
    <dgm:cxn modelId="{AE9E84DB-36E9-4EAD-B99D-C3F85D136E02}" type="presParOf" srcId="{B093AEA4-7282-4FC4-9DEC-DA9278181176}" destId="{773556A6-11C2-42C9-A269-7B78B520B1F3}" srcOrd="3" destOrd="0" presId="urn:microsoft.com/office/officeart/2018/2/layout/IconVerticalSolidList"/>
    <dgm:cxn modelId="{F5A11506-7608-4EDB-A6D9-D3B6D230E86B}" type="presParOf" srcId="{5CF9D051-79C8-44FB-9FAF-A866F167705F}" destId="{E1A25593-DEA1-4898-B2B8-B1F75EB30385}" srcOrd="3" destOrd="0" presId="urn:microsoft.com/office/officeart/2018/2/layout/IconVerticalSolidList"/>
    <dgm:cxn modelId="{5EBB871B-F827-4114-BA05-BC56BD1CA99E}" type="presParOf" srcId="{5CF9D051-79C8-44FB-9FAF-A866F167705F}" destId="{7B797863-62EA-4975-B558-C07D7DD8489F}" srcOrd="4" destOrd="0" presId="urn:microsoft.com/office/officeart/2018/2/layout/IconVerticalSolidList"/>
    <dgm:cxn modelId="{9C825932-9744-41C6-B8D8-A4A7A935CD13}" type="presParOf" srcId="{7B797863-62EA-4975-B558-C07D7DD8489F}" destId="{F95001D4-4B13-4E28-9938-ECBE4AB80C5E}" srcOrd="0" destOrd="0" presId="urn:microsoft.com/office/officeart/2018/2/layout/IconVerticalSolidList"/>
    <dgm:cxn modelId="{63464847-698D-4288-AA84-6E29C1305F0A}" type="presParOf" srcId="{7B797863-62EA-4975-B558-C07D7DD8489F}" destId="{4E527965-89EF-4957-A370-432D79657A0D}" srcOrd="1" destOrd="0" presId="urn:microsoft.com/office/officeart/2018/2/layout/IconVerticalSolidList"/>
    <dgm:cxn modelId="{1C363B0F-481A-4FB9-8CBC-49D91AED6F63}" type="presParOf" srcId="{7B797863-62EA-4975-B558-C07D7DD8489F}" destId="{D7F413F3-EACC-43E9-B949-514A0BF9E391}" srcOrd="2" destOrd="0" presId="urn:microsoft.com/office/officeart/2018/2/layout/IconVerticalSolidList"/>
    <dgm:cxn modelId="{C5441449-7B9B-4CBB-8B8F-9BD8F65B0618}" type="presParOf" srcId="{7B797863-62EA-4975-B558-C07D7DD8489F}" destId="{64D48685-B356-433C-BBFD-A957242227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79B1A-36EF-4DD3-BE68-26FDC619FAFA}">
      <dsp:nvSpPr>
        <dsp:cNvPr id="0" name=""/>
        <dsp:cNvSpPr/>
      </dsp:nvSpPr>
      <dsp:spPr>
        <a:xfrm>
          <a:off x="0" y="0"/>
          <a:ext cx="7019498" cy="10397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sp>
    <dsp:sp modelId="{BD908EAD-5E1E-4C0C-9BB4-BC4DCED24B0B}">
      <dsp:nvSpPr>
        <dsp:cNvPr id="0" name=""/>
        <dsp:cNvSpPr/>
      </dsp:nvSpPr>
      <dsp:spPr>
        <a:xfrm>
          <a:off x="314533" y="236002"/>
          <a:ext cx="571879" cy="571879"/>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B4DFA7D-4956-45B7-B599-8F4ED6602CBC}">
      <dsp:nvSpPr>
        <dsp:cNvPr id="0" name=""/>
        <dsp:cNvSpPr/>
      </dsp:nvSpPr>
      <dsp:spPr>
        <a:xfrm>
          <a:off x="1200946" y="2051"/>
          <a:ext cx="5818551" cy="10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3" tIns="110043" rIns="110043" bIns="110043" numCol="1" spcCol="1270" anchor="ctr" anchorCtr="0">
          <a:noAutofit/>
        </a:bodyPr>
        <a:lstStyle/>
        <a:p>
          <a:pPr marL="0" lvl="0" indent="0" algn="l" defTabSz="800100">
            <a:lnSpc>
              <a:spcPct val="110000"/>
            </a:lnSpc>
            <a:spcBef>
              <a:spcPct val="0"/>
            </a:spcBef>
            <a:spcAft>
              <a:spcPct val="35000"/>
            </a:spcAft>
            <a:buNone/>
          </a:pPr>
          <a:r>
            <a:rPr lang="fr-CA" sz="1800" kern="1200" dirty="0">
              <a:latin typeface="Roboto" panose="02000000000000000000" pitchFamily="2" charset="0"/>
              <a:ea typeface="Roboto" panose="02000000000000000000" pitchFamily="2" charset="0"/>
            </a:rPr>
            <a:t>Déblocage d’un état d'esprit dynamique pour penser différemment</a:t>
          </a:r>
        </a:p>
      </dsp:txBody>
      <dsp:txXfrm>
        <a:off x="1200946" y="2051"/>
        <a:ext cx="5818551" cy="1039780"/>
      </dsp:txXfrm>
    </dsp:sp>
    <dsp:sp modelId="{7AC5B822-F9B7-458C-9AB1-B8FC435A385E}">
      <dsp:nvSpPr>
        <dsp:cNvPr id="0" name=""/>
        <dsp:cNvSpPr/>
      </dsp:nvSpPr>
      <dsp:spPr>
        <a:xfrm>
          <a:off x="0" y="1301777"/>
          <a:ext cx="7019498" cy="10397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sp>
    <dsp:sp modelId="{78A35923-85B4-4A21-ADD6-5291B6AA33CF}">
      <dsp:nvSpPr>
        <dsp:cNvPr id="0" name=""/>
        <dsp:cNvSpPr/>
      </dsp:nvSpPr>
      <dsp:spPr>
        <a:xfrm>
          <a:off x="314533" y="1535727"/>
          <a:ext cx="571879" cy="571879"/>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FAC71C6-FDD1-45AB-8200-DC76B8FF244B}">
      <dsp:nvSpPr>
        <dsp:cNvPr id="0" name=""/>
        <dsp:cNvSpPr/>
      </dsp:nvSpPr>
      <dsp:spPr>
        <a:xfrm>
          <a:off x="1200946" y="1301777"/>
          <a:ext cx="5818551" cy="10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3" tIns="110043" rIns="110043" bIns="110043" numCol="1" spcCol="1270" anchor="ctr" anchorCtr="0">
          <a:noAutofit/>
        </a:bodyPr>
        <a:lstStyle/>
        <a:p>
          <a:pPr marL="0" lvl="0" indent="0" algn="l" defTabSz="800100">
            <a:lnSpc>
              <a:spcPct val="110000"/>
            </a:lnSpc>
            <a:spcBef>
              <a:spcPct val="0"/>
            </a:spcBef>
            <a:spcAft>
              <a:spcPct val="35000"/>
            </a:spcAft>
            <a:buNone/>
          </a:pPr>
          <a:r>
            <a:rPr lang="fr-CA" sz="1800" kern="1200">
              <a:latin typeface="Roboto" panose="02000000000000000000" pitchFamily="2" charset="0"/>
              <a:ea typeface="Roboto" panose="02000000000000000000" pitchFamily="2" charset="0"/>
            </a:rPr>
            <a:t>Alignement de la stratégie, des méthodes, des outils et de l'état d'esprit au sein de l'équipe</a:t>
          </a:r>
        </a:p>
      </dsp:txBody>
      <dsp:txXfrm>
        <a:off x="1200946" y="1301777"/>
        <a:ext cx="5818551" cy="1039780"/>
      </dsp:txXfrm>
    </dsp:sp>
    <dsp:sp modelId="{F2D2E220-E65E-47D3-9C8F-EF867F158053}">
      <dsp:nvSpPr>
        <dsp:cNvPr id="0" name=""/>
        <dsp:cNvSpPr/>
      </dsp:nvSpPr>
      <dsp:spPr>
        <a:xfrm>
          <a:off x="0" y="2601503"/>
          <a:ext cx="7019498" cy="10397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sp>
    <dsp:sp modelId="{72327197-2E15-40C6-A273-D093EA33D3E0}">
      <dsp:nvSpPr>
        <dsp:cNvPr id="0" name=""/>
        <dsp:cNvSpPr/>
      </dsp:nvSpPr>
      <dsp:spPr>
        <a:xfrm>
          <a:off x="314533" y="2835453"/>
          <a:ext cx="571879" cy="571879"/>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45ACA90-ED61-4780-8755-1EAB2F32911C}">
      <dsp:nvSpPr>
        <dsp:cNvPr id="0" name=""/>
        <dsp:cNvSpPr/>
      </dsp:nvSpPr>
      <dsp:spPr>
        <a:xfrm>
          <a:off x="1200946" y="2601503"/>
          <a:ext cx="5818551" cy="10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3" tIns="110043" rIns="110043" bIns="110043" numCol="1" spcCol="1270" anchor="ctr" anchorCtr="0">
          <a:noAutofit/>
        </a:bodyPr>
        <a:lstStyle/>
        <a:p>
          <a:pPr marL="0" lvl="0" indent="0" algn="l" defTabSz="800100">
            <a:lnSpc>
              <a:spcPct val="110000"/>
            </a:lnSpc>
            <a:spcBef>
              <a:spcPct val="0"/>
            </a:spcBef>
            <a:spcAft>
              <a:spcPct val="35000"/>
            </a:spcAft>
            <a:buNone/>
          </a:pPr>
          <a:r>
            <a:rPr lang="fr-CA" sz="1800" kern="1200">
              <a:latin typeface="Roboto" panose="02000000000000000000" pitchFamily="2" charset="0"/>
              <a:ea typeface="Roboto" panose="02000000000000000000" pitchFamily="2" charset="0"/>
            </a:rPr>
            <a:t>Collaboration impartiale avec les clients, du début de l'initiative à la livraison</a:t>
          </a:r>
        </a:p>
      </dsp:txBody>
      <dsp:txXfrm>
        <a:off x="1200946" y="2601503"/>
        <a:ext cx="5818551" cy="1039780"/>
      </dsp:txXfrm>
    </dsp:sp>
    <dsp:sp modelId="{CEA1FDF6-FBC9-4150-BFC0-E17C13B840B4}">
      <dsp:nvSpPr>
        <dsp:cNvPr id="0" name=""/>
        <dsp:cNvSpPr/>
      </dsp:nvSpPr>
      <dsp:spPr>
        <a:xfrm>
          <a:off x="0" y="3901228"/>
          <a:ext cx="7019498" cy="1039780"/>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sp>
    <dsp:sp modelId="{BD78CE9B-D989-4F93-B3AC-A9BD80FA722A}">
      <dsp:nvSpPr>
        <dsp:cNvPr id="0" name=""/>
        <dsp:cNvSpPr/>
      </dsp:nvSpPr>
      <dsp:spPr>
        <a:xfrm>
          <a:off x="314533" y="4135179"/>
          <a:ext cx="571879" cy="571879"/>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E76CD64-3D50-474E-A56A-7F721FAE855E}">
      <dsp:nvSpPr>
        <dsp:cNvPr id="0" name=""/>
        <dsp:cNvSpPr/>
      </dsp:nvSpPr>
      <dsp:spPr>
        <a:xfrm>
          <a:off x="1200946" y="3901228"/>
          <a:ext cx="5818551" cy="10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3" tIns="110043" rIns="110043" bIns="110043" numCol="1" spcCol="1270" anchor="ctr" anchorCtr="0">
          <a:noAutofit/>
        </a:bodyPr>
        <a:lstStyle/>
        <a:p>
          <a:pPr marL="0" lvl="0" indent="0" algn="l" defTabSz="800100">
            <a:lnSpc>
              <a:spcPct val="110000"/>
            </a:lnSpc>
            <a:spcBef>
              <a:spcPct val="0"/>
            </a:spcBef>
            <a:spcAft>
              <a:spcPct val="35000"/>
            </a:spcAft>
            <a:buNone/>
          </a:pPr>
          <a:r>
            <a:rPr lang="fr-CA" sz="1800" kern="1200" dirty="0">
              <a:latin typeface="Roboto" panose="02000000000000000000" pitchFamily="2" charset="0"/>
              <a:ea typeface="Roboto" panose="02000000000000000000" pitchFamily="2" charset="0"/>
            </a:rPr>
            <a:t>Prise progressive de mesures basées sur de nouvelles connaissances, de l'empathie et de la clarté</a:t>
          </a:r>
        </a:p>
      </dsp:txBody>
      <dsp:txXfrm>
        <a:off x="1200946" y="3901228"/>
        <a:ext cx="5818551" cy="1039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ABEA0-AC16-4350-B298-535605D3D7CC}">
      <dsp:nvSpPr>
        <dsp:cNvPr id="0" name=""/>
        <dsp:cNvSpPr/>
      </dsp:nvSpPr>
      <dsp:spPr>
        <a:xfrm>
          <a:off x="0" y="671960"/>
          <a:ext cx="11455206" cy="1240542"/>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EB7066D1-8340-4865-8809-CF5B3DD4F482}">
      <dsp:nvSpPr>
        <dsp:cNvPr id="0" name=""/>
        <dsp:cNvSpPr/>
      </dsp:nvSpPr>
      <dsp:spPr>
        <a:xfrm>
          <a:off x="375264" y="951082"/>
          <a:ext cx="682298" cy="6822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6F9463-1F5B-4B04-83B9-833CE5E2923B}">
      <dsp:nvSpPr>
        <dsp:cNvPr id="0" name=""/>
        <dsp:cNvSpPr/>
      </dsp:nvSpPr>
      <dsp:spPr>
        <a:xfrm>
          <a:off x="1432827" y="671960"/>
          <a:ext cx="10022378" cy="1240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91" tIns="131291" rIns="131291" bIns="131291" numCol="1" spcCol="1270" anchor="ctr" anchorCtr="0">
          <a:noAutofit/>
        </a:bodyPr>
        <a:lstStyle/>
        <a:p>
          <a:pPr marL="0" lvl="0" indent="0" algn="l" defTabSz="1111250">
            <a:lnSpc>
              <a:spcPct val="100000"/>
            </a:lnSpc>
            <a:spcBef>
              <a:spcPct val="0"/>
            </a:spcBef>
            <a:spcAft>
              <a:spcPct val="35000"/>
            </a:spcAft>
            <a:buNone/>
          </a:pPr>
          <a:r>
            <a:rPr lang="fr-CA" sz="2500" b="0" kern="1200">
              <a:latin typeface="Roboto" panose="02000000000000000000" pitchFamily="2" charset="0"/>
              <a:ea typeface="Roboto" panose="02000000000000000000" pitchFamily="2" charset="0"/>
            </a:rPr>
            <a:t>Quel est le montant dépensé au début d'un projet?</a:t>
          </a:r>
        </a:p>
      </dsp:txBody>
      <dsp:txXfrm>
        <a:off x="1432827" y="671960"/>
        <a:ext cx="10022378" cy="1240542"/>
      </dsp:txXfrm>
    </dsp:sp>
    <dsp:sp modelId="{AB89352E-DF89-4644-8DB5-473D90349052}">
      <dsp:nvSpPr>
        <dsp:cNvPr id="0" name=""/>
        <dsp:cNvSpPr/>
      </dsp:nvSpPr>
      <dsp:spPr>
        <a:xfrm>
          <a:off x="0" y="2222639"/>
          <a:ext cx="11455206" cy="1240542"/>
        </a:xfrm>
        <a:prstGeom prst="roundRect">
          <a:avLst>
            <a:gd name="adj" fmla="val 10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641F765-7001-468A-A638-F9D5D1CA4688}">
      <dsp:nvSpPr>
        <dsp:cNvPr id="0" name=""/>
        <dsp:cNvSpPr/>
      </dsp:nvSpPr>
      <dsp:spPr>
        <a:xfrm>
          <a:off x="375264" y="2501761"/>
          <a:ext cx="682298" cy="68229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C1E4B4-6769-4D2F-BEE1-76B28B2B5E79}">
      <dsp:nvSpPr>
        <dsp:cNvPr id="0" name=""/>
        <dsp:cNvSpPr/>
      </dsp:nvSpPr>
      <dsp:spPr>
        <a:xfrm>
          <a:off x="1432827" y="2222639"/>
          <a:ext cx="10022378" cy="1240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91" tIns="131291" rIns="131291" bIns="131291" numCol="1" spcCol="1270" anchor="ctr" anchorCtr="0">
          <a:noAutofit/>
        </a:bodyPr>
        <a:lstStyle/>
        <a:p>
          <a:pPr marL="0" lvl="0" indent="0" algn="l" defTabSz="1111250">
            <a:lnSpc>
              <a:spcPct val="100000"/>
            </a:lnSpc>
            <a:spcBef>
              <a:spcPct val="0"/>
            </a:spcBef>
            <a:spcAft>
              <a:spcPct val="35000"/>
            </a:spcAft>
            <a:buNone/>
          </a:pPr>
          <a:r>
            <a:rPr lang="fr-CA" sz="2500" b="0" kern="1200">
              <a:latin typeface="Roboto" panose="02000000000000000000" pitchFamily="2" charset="0"/>
              <a:ea typeface="Roboto" panose="02000000000000000000" pitchFamily="2" charset="0"/>
            </a:rPr>
            <a:t>Combien cela vaut-il pour vous de commencer à collaborer plus rapidement?</a:t>
          </a:r>
        </a:p>
      </dsp:txBody>
      <dsp:txXfrm>
        <a:off x="1432827" y="2222639"/>
        <a:ext cx="10022378" cy="1240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DFDDD-7AC0-6242-8C8C-A37D2CEAC364}">
      <dsp:nvSpPr>
        <dsp:cNvPr id="0" name=""/>
        <dsp:cNvSpPr/>
      </dsp:nvSpPr>
      <dsp:spPr>
        <a:xfrm>
          <a:off x="1122085" y="355711"/>
          <a:ext cx="3109706" cy="310970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CA" sz="2600" kern="1200">
              <a:latin typeface="Roboto" panose="02000000000000000000" pitchFamily="2" charset="0"/>
              <a:ea typeface="Roboto" panose="02000000000000000000" pitchFamily="2" charset="0"/>
            </a:rPr>
            <a:t>Personnes</a:t>
          </a:r>
        </a:p>
      </dsp:txBody>
      <dsp:txXfrm>
        <a:off x="1536713" y="899910"/>
        <a:ext cx="2280451" cy="1399367"/>
      </dsp:txXfrm>
    </dsp:sp>
    <dsp:sp modelId="{B38788FC-4499-7149-A732-4C3BE3F9BEEB}">
      <dsp:nvSpPr>
        <dsp:cNvPr id="0" name=""/>
        <dsp:cNvSpPr/>
      </dsp:nvSpPr>
      <dsp:spPr>
        <a:xfrm>
          <a:off x="2244171" y="2299278"/>
          <a:ext cx="3109706" cy="3109706"/>
        </a:xfrm>
        <a:prstGeom prst="ellipse">
          <a:avLst/>
        </a:prstGeom>
        <a:solidFill>
          <a:schemeClr val="accent3">
            <a:alpha val="50000"/>
            <a:hueOff val="6382597"/>
            <a:satOff val="-44595"/>
            <a:lumOff val="-8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CA" sz="2600" kern="1200">
              <a:latin typeface="Roboto" panose="02000000000000000000" pitchFamily="2" charset="0"/>
              <a:ea typeface="Roboto" panose="02000000000000000000" pitchFamily="2" charset="0"/>
            </a:rPr>
            <a:t>Technologie</a:t>
          </a:r>
        </a:p>
      </dsp:txBody>
      <dsp:txXfrm>
        <a:off x="3195223" y="3102618"/>
        <a:ext cx="1865823" cy="1710338"/>
      </dsp:txXfrm>
    </dsp:sp>
    <dsp:sp modelId="{3C183CF9-58F9-C046-8BFF-038169E4E056}">
      <dsp:nvSpPr>
        <dsp:cNvPr id="0" name=""/>
        <dsp:cNvSpPr/>
      </dsp:nvSpPr>
      <dsp:spPr>
        <a:xfrm>
          <a:off x="0" y="2299278"/>
          <a:ext cx="3109706" cy="3109706"/>
        </a:xfrm>
        <a:prstGeom prst="ellipse">
          <a:avLst/>
        </a:prstGeom>
        <a:solidFill>
          <a:schemeClr val="accent3">
            <a:alpha val="50000"/>
            <a:hueOff val="12765194"/>
            <a:satOff val="-89190"/>
            <a:lumOff val="-1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CA" sz="2600" kern="1200">
              <a:latin typeface="Roboto" panose="02000000000000000000" pitchFamily="2" charset="0"/>
              <a:ea typeface="Roboto" panose="02000000000000000000" pitchFamily="2" charset="0"/>
            </a:rPr>
            <a:t>Processus </a:t>
          </a:r>
        </a:p>
      </dsp:txBody>
      <dsp:txXfrm>
        <a:off x="292830" y="3102618"/>
        <a:ext cx="1865823" cy="17103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DFDDD-7AC0-6242-8C8C-A37D2CEAC364}">
      <dsp:nvSpPr>
        <dsp:cNvPr id="0" name=""/>
        <dsp:cNvSpPr/>
      </dsp:nvSpPr>
      <dsp:spPr>
        <a:xfrm>
          <a:off x="1353370" y="599706"/>
          <a:ext cx="2647137" cy="256283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fr-CA" sz="2400" b="1" kern="1200">
              <a:latin typeface="Roboto" panose="02000000000000000000" pitchFamily="2" charset="0"/>
              <a:ea typeface="Roboto" panose="02000000000000000000" pitchFamily="2" charset="0"/>
              <a:cs typeface="Poppins" pitchFamily="2" charset="77"/>
            </a:rPr>
            <a:t>Auto-évaluation</a:t>
          </a:r>
        </a:p>
      </dsp:txBody>
      <dsp:txXfrm>
        <a:off x="1706321" y="1048202"/>
        <a:ext cx="1941234" cy="1153275"/>
      </dsp:txXfrm>
    </dsp:sp>
    <dsp:sp modelId="{A1FF80F2-D548-CB45-A00E-F799134A1E09}">
      <dsp:nvSpPr>
        <dsp:cNvPr id="0" name=""/>
        <dsp:cNvSpPr/>
      </dsp:nvSpPr>
      <dsp:spPr>
        <a:xfrm>
          <a:off x="2457590" y="2626815"/>
          <a:ext cx="2632615" cy="2680598"/>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fr-CA" sz="2400" b="1" kern="1200">
              <a:latin typeface="Roboto" panose="02000000000000000000" pitchFamily="2" charset="0"/>
              <a:ea typeface="Roboto" panose="02000000000000000000" pitchFamily="2" charset="0"/>
              <a:cs typeface="Poppins" pitchFamily="2" charset="77"/>
            </a:rPr>
            <a:t>Leadership</a:t>
          </a:r>
        </a:p>
        <a:p>
          <a:pPr marL="0" lvl="0" indent="0" algn="ctr" defTabSz="1066800">
            <a:lnSpc>
              <a:spcPct val="90000"/>
            </a:lnSpc>
            <a:spcBef>
              <a:spcPct val="0"/>
            </a:spcBef>
            <a:spcAft>
              <a:spcPct val="35000"/>
            </a:spcAft>
            <a:buNone/>
          </a:pPr>
          <a:r>
            <a:rPr lang="fr-CA" sz="2400" b="1" kern="1200">
              <a:latin typeface="Roboto" panose="02000000000000000000" pitchFamily="2" charset="0"/>
              <a:ea typeface="Roboto" panose="02000000000000000000" pitchFamily="2" charset="0"/>
              <a:cs typeface="Poppins" pitchFamily="2" charset="77"/>
            </a:rPr>
            <a:t>Approche</a:t>
          </a:r>
        </a:p>
      </dsp:txBody>
      <dsp:txXfrm>
        <a:off x="3262732" y="3319303"/>
        <a:ext cx="1579569" cy="1474328"/>
      </dsp:txXfrm>
    </dsp:sp>
    <dsp:sp modelId="{F285CF9B-AD81-2948-84FB-3EA58A8F541F}">
      <dsp:nvSpPr>
        <dsp:cNvPr id="0" name=""/>
        <dsp:cNvSpPr/>
      </dsp:nvSpPr>
      <dsp:spPr>
        <a:xfrm>
          <a:off x="322818" y="2626784"/>
          <a:ext cx="2632615" cy="2680598"/>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fr-CA" sz="2400" b="1" kern="1200" dirty="0">
              <a:latin typeface="Roboto" panose="02000000000000000000" pitchFamily="2" charset="0"/>
              <a:ea typeface="Roboto" panose="02000000000000000000" pitchFamily="2" charset="0"/>
              <a:cs typeface="Poppins" pitchFamily="2" charset="77"/>
            </a:rPr>
            <a:t>Projet</a:t>
          </a:r>
        </a:p>
        <a:p>
          <a:pPr marL="0" lvl="0" indent="0" algn="ctr" defTabSz="1066800">
            <a:lnSpc>
              <a:spcPct val="90000"/>
            </a:lnSpc>
            <a:spcBef>
              <a:spcPct val="0"/>
            </a:spcBef>
            <a:spcAft>
              <a:spcPct val="35000"/>
            </a:spcAft>
            <a:buNone/>
          </a:pPr>
          <a:r>
            <a:rPr lang="fr-CA" sz="2400" b="1" kern="1200" dirty="0">
              <a:latin typeface="Roboto" panose="02000000000000000000" pitchFamily="2" charset="0"/>
              <a:ea typeface="Roboto" panose="02000000000000000000" pitchFamily="2" charset="0"/>
              <a:cs typeface="Poppins" pitchFamily="2" charset="77"/>
            </a:rPr>
            <a:t>Approche </a:t>
          </a:r>
        </a:p>
      </dsp:txBody>
      <dsp:txXfrm>
        <a:off x="570723" y="3319272"/>
        <a:ext cx="1579569" cy="14743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A03D5-ABB2-45F0-BF5E-7A3107B1DB41}">
      <dsp:nvSpPr>
        <dsp:cNvPr id="0" name=""/>
        <dsp:cNvSpPr/>
      </dsp:nvSpPr>
      <dsp:spPr>
        <a:xfrm>
          <a:off x="0" y="72097"/>
          <a:ext cx="11720512" cy="82710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A78B7-E225-4463-AEEA-9F43EEAA5EEE}">
      <dsp:nvSpPr>
        <dsp:cNvPr id="0" name=""/>
        <dsp:cNvSpPr/>
      </dsp:nvSpPr>
      <dsp:spPr>
        <a:xfrm>
          <a:off x="250199" y="258196"/>
          <a:ext cx="455352" cy="454908"/>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11343-7747-4F94-B4EC-63AC162E8F18}">
      <dsp:nvSpPr>
        <dsp:cNvPr id="0" name=""/>
        <dsp:cNvSpPr/>
      </dsp:nvSpPr>
      <dsp:spPr>
        <a:xfrm>
          <a:off x="955751" y="72097"/>
          <a:ext cx="10706851" cy="9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77" tIns="98477" rIns="98477" bIns="98477" numCol="1" spcCol="1270" anchor="ctr" anchorCtr="0">
          <a:noAutofit/>
        </a:bodyPr>
        <a:lstStyle/>
        <a:p>
          <a:pPr marL="0" lvl="0" indent="0" algn="l" defTabSz="800100">
            <a:lnSpc>
              <a:spcPct val="100000"/>
            </a:lnSpc>
            <a:spcBef>
              <a:spcPct val="0"/>
            </a:spcBef>
            <a:spcAft>
              <a:spcPct val="35000"/>
            </a:spcAft>
            <a:buNone/>
          </a:pPr>
          <a:r>
            <a:rPr lang="fr-CA" sz="1800" b="1" kern="1200">
              <a:latin typeface="Roboto" panose="02000000000000000000" pitchFamily="2" charset="0"/>
              <a:ea typeface="Roboto" panose="02000000000000000000" pitchFamily="2" charset="0"/>
            </a:rPr>
            <a:t>1. Aligner une compréhension commune</a:t>
          </a:r>
          <a:r>
            <a:rPr lang="fr-CA" sz="1800" kern="1200">
              <a:latin typeface="Roboto" panose="02000000000000000000" pitchFamily="2" charset="0"/>
              <a:ea typeface="Roboto" panose="02000000000000000000" pitchFamily="2" charset="0"/>
            </a:rPr>
            <a:t> : Veiller à ce que tous les membres de l'équipe partent d'une définition et d'une compréhension communes des buts et objectifs du projet. (État d'esprit de collaboration)</a:t>
          </a:r>
        </a:p>
      </dsp:txBody>
      <dsp:txXfrm>
        <a:off x="955751" y="72097"/>
        <a:ext cx="10706851" cy="930493"/>
      </dsp:txXfrm>
    </dsp:sp>
    <dsp:sp modelId="{51A2CB14-62C5-47C4-AF3B-F05BE2CFEFBC}">
      <dsp:nvSpPr>
        <dsp:cNvPr id="0" name=""/>
        <dsp:cNvSpPr/>
      </dsp:nvSpPr>
      <dsp:spPr>
        <a:xfrm>
          <a:off x="0" y="1235214"/>
          <a:ext cx="11720512" cy="82710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8DC4A-DCEE-4CB3-8DD3-285969C707A0}">
      <dsp:nvSpPr>
        <dsp:cNvPr id="0" name=""/>
        <dsp:cNvSpPr/>
      </dsp:nvSpPr>
      <dsp:spPr>
        <a:xfrm>
          <a:off x="250199" y="1421313"/>
          <a:ext cx="455352" cy="454908"/>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556A6-11C2-42C9-A269-7B78B520B1F3}">
      <dsp:nvSpPr>
        <dsp:cNvPr id="0" name=""/>
        <dsp:cNvSpPr/>
      </dsp:nvSpPr>
      <dsp:spPr>
        <a:xfrm>
          <a:off x="955751" y="1235214"/>
          <a:ext cx="10706851" cy="9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77" tIns="98477" rIns="98477" bIns="98477" numCol="1" spcCol="1270" anchor="ctr" anchorCtr="0">
          <a:noAutofit/>
        </a:bodyPr>
        <a:lstStyle/>
        <a:p>
          <a:pPr marL="0" lvl="0" indent="0" algn="l" defTabSz="800100">
            <a:lnSpc>
              <a:spcPct val="100000"/>
            </a:lnSpc>
            <a:spcBef>
              <a:spcPct val="0"/>
            </a:spcBef>
            <a:spcAft>
              <a:spcPct val="35000"/>
            </a:spcAft>
            <a:buNone/>
          </a:pPr>
          <a:r>
            <a:rPr lang="fr-CA" sz="1800" b="1" kern="1200">
              <a:latin typeface="Roboto" panose="02000000000000000000" pitchFamily="2" charset="0"/>
              <a:ea typeface="Roboto" panose="02000000000000000000" pitchFamily="2" charset="0"/>
            </a:rPr>
            <a:t>2. Dresser la liste des défis initiaux </a:t>
          </a:r>
          <a:r>
            <a:rPr lang="fr-CA" sz="1800" kern="1200">
              <a:latin typeface="Roboto" panose="02000000000000000000" pitchFamily="2" charset="0"/>
              <a:ea typeface="Roboto" panose="02000000000000000000" pitchFamily="2" charset="0"/>
            </a:rPr>
            <a:t>: Comprendre les principaux défis auxquels sont confrontés les utilisateurs pour lesquels vous résolvez le problème. (État d'esprit ouvert)</a:t>
          </a:r>
        </a:p>
      </dsp:txBody>
      <dsp:txXfrm>
        <a:off x="955751" y="1235214"/>
        <a:ext cx="10706851" cy="930493"/>
      </dsp:txXfrm>
    </dsp:sp>
    <dsp:sp modelId="{F95001D4-4B13-4E28-9938-ECBE4AB80C5E}">
      <dsp:nvSpPr>
        <dsp:cNvPr id="0" name=""/>
        <dsp:cNvSpPr/>
      </dsp:nvSpPr>
      <dsp:spPr>
        <a:xfrm>
          <a:off x="0" y="2398332"/>
          <a:ext cx="11720512" cy="82710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527965-89EF-4957-A370-432D79657A0D}">
      <dsp:nvSpPr>
        <dsp:cNvPr id="0" name=""/>
        <dsp:cNvSpPr/>
      </dsp:nvSpPr>
      <dsp:spPr>
        <a:xfrm>
          <a:off x="250199" y="2584431"/>
          <a:ext cx="455352" cy="454908"/>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8685-B356-433C-BBFD-A95724222785}">
      <dsp:nvSpPr>
        <dsp:cNvPr id="0" name=""/>
        <dsp:cNvSpPr/>
      </dsp:nvSpPr>
      <dsp:spPr>
        <a:xfrm>
          <a:off x="955751" y="2398332"/>
          <a:ext cx="10706851" cy="9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77" tIns="98477" rIns="98477" bIns="98477" numCol="1" spcCol="1270" anchor="ctr" anchorCtr="0">
          <a:noAutofit/>
        </a:bodyPr>
        <a:lstStyle/>
        <a:p>
          <a:pPr marL="0" lvl="0" indent="0" algn="l" defTabSz="800100">
            <a:lnSpc>
              <a:spcPct val="100000"/>
            </a:lnSpc>
            <a:spcBef>
              <a:spcPct val="0"/>
            </a:spcBef>
            <a:spcAft>
              <a:spcPct val="35000"/>
            </a:spcAft>
            <a:buNone/>
          </a:pPr>
          <a:r>
            <a:rPr lang="fr-CA" sz="1800" b="1" kern="1200">
              <a:latin typeface="Roboto" panose="02000000000000000000" pitchFamily="2" charset="0"/>
              <a:ea typeface="Roboto" panose="02000000000000000000" pitchFamily="2" charset="0"/>
            </a:rPr>
            <a:t>3. Fixer des</a:t>
          </a:r>
          <a:r>
            <a:rPr lang="fr-CA" sz="1800" kern="1200">
              <a:latin typeface="Roboto" panose="02000000000000000000" pitchFamily="2" charset="0"/>
              <a:ea typeface="Roboto" panose="02000000000000000000" pitchFamily="2" charset="0"/>
            </a:rPr>
            <a:t> </a:t>
          </a:r>
          <a:r>
            <a:rPr lang="fr-CA" sz="1800" b="1" kern="1200">
              <a:latin typeface="Roboto" panose="02000000000000000000" pitchFamily="2" charset="0"/>
              <a:ea typeface="Roboto" panose="02000000000000000000" pitchFamily="2" charset="0"/>
            </a:rPr>
            <a:t>critères de réussite clairs</a:t>
          </a:r>
          <a:r>
            <a:rPr lang="fr-CA" sz="1800" kern="1200">
              <a:latin typeface="Roboto" panose="02000000000000000000" pitchFamily="2" charset="0"/>
              <a:ea typeface="Roboto" panose="02000000000000000000" pitchFamily="2" charset="0"/>
            </a:rPr>
            <a:t> : Définir les critères de réussite mesurables de manière concrète et non ambiguë. (Un état d'esprit clair et authentique)</a:t>
          </a:r>
        </a:p>
      </dsp:txBody>
      <dsp:txXfrm>
        <a:off x="955751" y="2398332"/>
        <a:ext cx="10706851" cy="930493"/>
      </dsp:txXfrm>
    </dsp:sp>
    <dsp:sp modelId="{14A0D318-F2FC-4635-9944-AD691CA6B1B0}">
      <dsp:nvSpPr>
        <dsp:cNvPr id="0" name=""/>
        <dsp:cNvSpPr/>
      </dsp:nvSpPr>
      <dsp:spPr>
        <a:xfrm>
          <a:off x="0" y="3561449"/>
          <a:ext cx="11720512" cy="106704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4CC8DE-EB78-4F0F-8163-E632E8A89F22}">
      <dsp:nvSpPr>
        <dsp:cNvPr id="0" name=""/>
        <dsp:cNvSpPr/>
      </dsp:nvSpPr>
      <dsp:spPr>
        <a:xfrm>
          <a:off x="250199" y="3867515"/>
          <a:ext cx="455352" cy="454908"/>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D7E56-5FC2-4469-BC4E-BAB2335B2880}">
      <dsp:nvSpPr>
        <dsp:cNvPr id="0" name=""/>
        <dsp:cNvSpPr/>
      </dsp:nvSpPr>
      <dsp:spPr>
        <a:xfrm>
          <a:off x="907410" y="3609983"/>
          <a:ext cx="10717879" cy="9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77" tIns="98477" rIns="98477" bIns="98477" numCol="1" spcCol="1270" anchor="ctr" anchorCtr="0">
          <a:noAutofit/>
        </a:bodyPr>
        <a:lstStyle/>
        <a:p>
          <a:pPr marL="0" lvl="0" indent="0" algn="l" defTabSz="800100">
            <a:lnSpc>
              <a:spcPct val="100000"/>
            </a:lnSpc>
            <a:spcBef>
              <a:spcPct val="0"/>
            </a:spcBef>
            <a:spcAft>
              <a:spcPct val="35000"/>
            </a:spcAft>
            <a:buNone/>
          </a:pPr>
          <a:r>
            <a:rPr lang="fr-CA" sz="1800" b="1" kern="1200">
              <a:latin typeface="Roboto" panose="02000000000000000000" pitchFamily="2" charset="0"/>
              <a:ea typeface="Roboto" panose="02000000000000000000" pitchFamily="2" charset="0"/>
            </a:rPr>
            <a:t>4. Utiliser une approche centrée sur le client </a:t>
          </a:r>
          <a:r>
            <a:rPr lang="fr-CA" sz="1800" kern="1200">
              <a:latin typeface="Roboto" panose="02000000000000000000" pitchFamily="2" charset="0"/>
              <a:ea typeface="Roboto" panose="02000000000000000000" pitchFamily="2" charset="0"/>
            </a:rPr>
            <a:t>: Identifier les personnes ou les groupes qui seront affectés par les résultats du projet et faire preuve d'empathie à leur égard. Découvrir comment les clients envisagent la résolution de leurs problèmes. (Un état d'esprit centré sur le client)</a:t>
          </a:r>
        </a:p>
      </dsp:txBody>
      <dsp:txXfrm>
        <a:off x="907410" y="3609983"/>
        <a:ext cx="10717879" cy="9304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A03D5-ABB2-45F0-BF5E-7A3107B1DB41}">
      <dsp:nvSpPr>
        <dsp:cNvPr id="0" name=""/>
        <dsp:cNvSpPr/>
      </dsp:nvSpPr>
      <dsp:spPr>
        <a:xfrm>
          <a:off x="0" y="547"/>
          <a:ext cx="11720512" cy="128147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A78B7-E225-4463-AEEA-9F43EEAA5EEE}">
      <dsp:nvSpPr>
        <dsp:cNvPr id="0" name=""/>
        <dsp:cNvSpPr/>
      </dsp:nvSpPr>
      <dsp:spPr>
        <a:xfrm>
          <a:off x="387647" y="288880"/>
          <a:ext cx="704813" cy="70481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11343-7747-4F94-B4EC-63AC162E8F18}">
      <dsp:nvSpPr>
        <dsp:cNvPr id="0" name=""/>
        <dsp:cNvSpPr/>
      </dsp:nvSpPr>
      <dsp:spPr>
        <a:xfrm>
          <a:off x="1480109" y="547"/>
          <a:ext cx="10240402" cy="1281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23" tIns="135623" rIns="135623" bIns="135623" numCol="1" spcCol="1270" anchor="ctr" anchorCtr="0">
          <a:noAutofit/>
        </a:bodyPr>
        <a:lstStyle/>
        <a:p>
          <a:pPr marL="0" lvl="0" indent="0" algn="l" defTabSz="711200">
            <a:lnSpc>
              <a:spcPct val="100000"/>
            </a:lnSpc>
            <a:spcBef>
              <a:spcPct val="0"/>
            </a:spcBef>
            <a:spcAft>
              <a:spcPct val="35000"/>
            </a:spcAft>
            <a:buNone/>
          </a:pPr>
          <a:r>
            <a:rPr lang="fr-CA" sz="1600" b="1" kern="1200" dirty="0">
              <a:latin typeface="Roboto" panose="02000000000000000000" pitchFamily="2" charset="0"/>
              <a:ea typeface="Roboto" panose="02000000000000000000" pitchFamily="2" charset="0"/>
              <a:cs typeface="Times New Roman" panose="02020603050405020304" pitchFamily="18" charset="0"/>
            </a:rPr>
            <a:t>5. Éviter le piège de la supposition instinctive :</a:t>
          </a:r>
          <a:r>
            <a:rPr lang="fr-CA" sz="1600" kern="1200" dirty="0">
              <a:latin typeface="Roboto" panose="02000000000000000000" pitchFamily="2" charset="0"/>
              <a:ea typeface="Roboto" panose="02000000000000000000" pitchFamily="2" charset="0"/>
              <a:cs typeface="Times New Roman" panose="02020603050405020304" pitchFamily="18" charset="0"/>
            </a:rPr>
            <a:t> Valider les hypothèses en demandant une rétroaction directe aux clients. (État d'esprit ouvert)</a:t>
          </a:r>
        </a:p>
      </dsp:txBody>
      <dsp:txXfrm>
        <a:off x="1480109" y="547"/>
        <a:ext cx="10240402" cy="1281479"/>
      </dsp:txXfrm>
    </dsp:sp>
    <dsp:sp modelId="{51A2CB14-62C5-47C4-AF3B-F05BE2CFEFBC}">
      <dsp:nvSpPr>
        <dsp:cNvPr id="0" name=""/>
        <dsp:cNvSpPr/>
      </dsp:nvSpPr>
      <dsp:spPr>
        <a:xfrm>
          <a:off x="0" y="1602397"/>
          <a:ext cx="11720512" cy="128147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8DC4A-DCEE-4CB3-8DD3-285969C707A0}">
      <dsp:nvSpPr>
        <dsp:cNvPr id="0" name=""/>
        <dsp:cNvSpPr/>
      </dsp:nvSpPr>
      <dsp:spPr>
        <a:xfrm>
          <a:off x="387647" y="1890730"/>
          <a:ext cx="704813" cy="70481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556A6-11C2-42C9-A269-7B78B520B1F3}">
      <dsp:nvSpPr>
        <dsp:cNvPr id="0" name=""/>
        <dsp:cNvSpPr/>
      </dsp:nvSpPr>
      <dsp:spPr>
        <a:xfrm>
          <a:off x="1480109" y="1602397"/>
          <a:ext cx="10240402" cy="1281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23" tIns="135623" rIns="135623" bIns="135623" numCol="1" spcCol="1270" anchor="ctr" anchorCtr="0">
          <a:noAutofit/>
        </a:bodyPr>
        <a:lstStyle/>
        <a:p>
          <a:pPr marL="0" lvl="0" indent="0" algn="l" defTabSz="711200">
            <a:lnSpc>
              <a:spcPct val="100000"/>
            </a:lnSpc>
            <a:spcBef>
              <a:spcPct val="0"/>
            </a:spcBef>
            <a:spcAft>
              <a:spcPct val="35000"/>
            </a:spcAft>
            <a:buNone/>
          </a:pPr>
          <a:r>
            <a:rPr lang="fr-CA" sz="1600" b="1" kern="1200">
              <a:latin typeface="Roboto" panose="02000000000000000000" pitchFamily="2" charset="0"/>
              <a:ea typeface="Roboto" panose="02000000000000000000" pitchFamily="2" charset="0"/>
              <a:cs typeface="Times New Roman" panose="02020603050405020304" pitchFamily="18" charset="0"/>
            </a:rPr>
            <a:t>6. Recadrer le problème</a:t>
          </a:r>
          <a:r>
            <a:rPr lang="fr-CA" sz="1600" kern="1200">
              <a:latin typeface="Roboto" panose="02000000000000000000" pitchFamily="2" charset="0"/>
              <a:ea typeface="Roboto" panose="02000000000000000000" pitchFamily="2" charset="0"/>
              <a:cs typeface="Times New Roman" panose="02020603050405020304" pitchFamily="18" charset="0"/>
            </a:rPr>
            <a:t> : Incorporer les idées des clients et les hypothèses démenties pour redéfinir l'énoncé initial du problème, en veillant à l'exactitude et à la pertinence. (État d'esprit ouvert)</a:t>
          </a:r>
        </a:p>
      </dsp:txBody>
      <dsp:txXfrm>
        <a:off x="1480109" y="1602397"/>
        <a:ext cx="10240402" cy="1281479"/>
      </dsp:txXfrm>
    </dsp:sp>
    <dsp:sp modelId="{F95001D4-4B13-4E28-9938-ECBE4AB80C5E}">
      <dsp:nvSpPr>
        <dsp:cNvPr id="0" name=""/>
        <dsp:cNvSpPr/>
      </dsp:nvSpPr>
      <dsp:spPr>
        <a:xfrm>
          <a:off x="0" y="3204247"/>
          <a:ext cx="11720512" cy="128147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527965-89EF-4957-A370-432D79657A0D}">
      <dsp:nvSpPr>
        <dsp:cNvPr id="0" name=""/>
        <dsp:cNvSpPr/>
      </dsp:nvSpPr>
      <dsp:spPr>
        <a:xfrm>
          <a:off x="387647" y="3492580"/>
          <a:ext cx="704813" cy="70481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8685-B356-433C-BBFD-A95724222785}">
      <dsp:nvSpPr>
        <dsp:cNvPr id="0" name=""/>
        <dsp:cNvSpPr/>
      </dsp:nvSpPr>
      <dsp:spPr>
        <a:xfrm>
          <a:off x="1480109" y="3204247"/>
          <a:ext cx="10240402" cy="1281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23" tIns="135623" rIns="135623" bIns="135623" numCol="1" spcCol="1270" anchor="ctr" anchorCtr="0">
          <a:noAutofit/>
        </a:bodyPr>
        <a:lstStyle/>
        <a:p>
          <a:pPr marL="0" lvl="0" indent="0" algn="l" defTabSz="711200">
            <a:lnSpc>
              <a:spcPct val="100000"/>
            </a:lnSpc>
            <a:spcBef>
              <a:spcPct val="0"/>
            </a:spcBef>
            <a:spcAft>
              <a:spcPct val="35000"/>
            </a:spcAft>
            <a:buNone/>
          </a:pPr>
          <a:r>
            <a:rPr lang="fr-CA" sz="1600" b="1" kern="1200">
              <a:latin typeface="Roboto" panose="02000000000000000000" pitchFamily="2" charset="0"/>
              <a:ea typeface="Roboto" panose="02000000000000000000" pitchFamily="2" charset="0"/>
              <a:cs typeface="Times New Roman" panose="02020603050405020304" pitchFamily="18" charset="0"/>
            </a:rPr>
            <a:t>7. Favoriser un état d’esprit dynamique :</a:t>
          </a:r>
          <a:r>
            <a:rPr lang="fr-CA" sz="1600" kern="1200">
              <a:latin typeface="Roboto" panose="02000000000000000000" pitchFamily="2" charset="0"/>
              <a:ea typeface="Roboto" panose="02000000000000000000" pitchFamily="2" charset="0"/>
              <a:cs typeface="Times New Roman" panose="02020603050405020304" pitchFamily="18" charset="0"/>
            </a:rPr>
            <a:t> Encourager une réflexion innovante en étant ouvert aux nouvelles méthodes, approches et solutions. Créer un environnement psychologiquement sûr où les différents membres de l'équipe peuvent partager ouvertement leurs idées et leurs points de vue sans préjugés. (État d'esprit ambitieux)</a:t>
          </a:r>
        </a:p>
      </dsp:txBody>
      <dsp:txXfrm>
        <a:off x="1480109" y="3204247"/>
        <a:ext cx="10240402" cy="12814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A03D5-ABB2-45F0-BF5E-7A3107B1DB41}">
      <dsp:nvSpPr>
        <dsp:cNvPr id="0" name=""/>
        <dsp:cNvSpPr/>
      </dsp:nvSpPr>
      <dsp:spPr>
        <a:xfrm>
          <a:off x="0" y="3927"/>
          <a:ext cx="11720512" cy="129414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A78B7-E225-4463-AEEA-9F43EEAA5EEE}">
      <dsp:nvSpPr>
        <dsp:cNvPr id="0" name=""/>
        <dsp:cNvSpPr/>
      </dsp:nvSpPr>
      <dsp:spPr>
        <a:xfrm>
          <a:off x="391479" y="295110"/>
          <a:ext cx="712475" cy="711780"/>
        </a:xfrm>
        <a:prstGeom prst="rect">
          <a:avLst/>
        </a:prstGeom>
        <a:blipFill rotWithShape="1">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11343-7747-4F94-B4EC-63AC162E8F18}">
      <dsp:nvSpPr>
        <dsp:cNvPr id="0" name=""/>
        <dsp:cNvSpPr/>
      </dsp:nvSpPr>
      <dsp:spPr>
        <a:xfrm>
          <a:off x="1495433" y="3927"/>
          <a:ext cx="10126389" cy="12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098" tIns="137098" rIns="137098" bIns="137098" numCol="1" spcCol="1270" anchor="ctr" anchorCtr="0">
          <a:noAutofit/>
        </a:bodyPr>
        <a:lstStyle/>
        <a:p>
          <a:pPr marL="0" lvl="0" indent="0" algn="l" defTabSz="844550">
            <a:lnSpc>
              <a:spcPct val="100000"/>
            </a:lnSpc>
            <a:spcBef>
              <a:spcPct val="0"/>
            </a:spcBef>
            <a:spcAft>
              <a:spcPct val="35000"/>
            </a:spcAft>
            <a:buNone/>
          </a:pPr>
          <a:r>
            <a:rPr lang="fr-CA" sz="1900" b="1" kern="1200">
              <a:latin typeface="Roboto" panose="02000000000000000000" pitchFamily="2" charset="0"/>
              <a:ea typeface="Roboto" panose="02000000000000000000" pitchFamily="2" charset="0"/>
              <a:cs typeface="Times New Roman" panose="02020603050405020304" pitchFamily="18" charset="0"/>
            </a:rPr>
            <a:t>8. Imaginer et évaluer </a:t>
          </a:r>
          <a:r>
            <a:rPr lang="fr-CA" sz="1900" kern="1200">
              <a:latin typeface="Roboto" panose="02000000000000000000" pitchFamily="2" charset="0"/>
              <a:ea typeface="Roboto" panose="02000000000000000000" pitchFamily="2" charset="0"/>
              <a:cs typeface="Times New Roman" panose="02020603050405020304" pitchFamily="18" charset="0"/>
            </a:rPr>
            <a:t>: Favoriser la créativité grâce à diverses techniques de remue-méninges et évaluer les solutions en termes de faisabilité, d'opportunité et de viabilité. (État d'esprit ambitieux)</a:t>
          </a:r>
        </a:p>
      </dsp:txBody>
      <dsp:txXfrm>
        <a:off x="1495433" y="3927"/>
        <a:ext cx="10126389" cy="1295410"/>
      </dsp:txXfrm>
    </dsp:sp>
    <dsp:sp modelId="{51A2CB14-62C5-47C4-AF3B-F05BE2CFEFBC}">
      <dsp:nvSpPr>
        <dsp:cNvPr id="0" name=""/>
        <dsp:cNvSpPr/>
      </dsp:nvSpPr>
      <dsp:spPr>
        <a:xfrm>
          <a:off x="0" y="1595432"/>
          <a:ext cx="11720512" cy="129414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68DC4A-DCEE-4CB3-8DD3-285969C707A0}">
      <dsp:nvSpPr>
        <dsp:cNvPr id="0" name=""/>
        <dsp:cNvSpPr/>
      </dsp:nvSpPr>
      <dsp:spPr>
        <a:xfrm>
          <a:off x="391479" y="1886614"/>
          <a:ext cx="712475" cy="71178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556A6-11C2-42C9-A269-7B78B520B1F3}">
      <dsp:nvSpPr>
        <dsp:cNvPr id="0" name=""/>
        <dsp:cNvSpPr/>
      </dsp:nvSpPr>
      <dsp:spPr>
        <a:xfrm>
          <a:off x="1495433" y="1595432"/>
          <a:ext cx="10126389" cy="12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098" tIns="137098" rIns="137098" bIns="137098" numCol="1" spcCol="1270" anchor="ctr" anchorCtr="0">
          <a:noAutofit/>
        </a:bodyPr>
        <a:lstStyle/>
        <a:p>
          <a:pPr marL="0" lvl="0" indent="0" algn="l" defTabSz="844550">
            <a:lnSpc>
              <a:spcPct val="100000"/>
            </a:lnSpc>
            <a:spcBef>
              <a:spcPct val="0"/>
            </a:spcBef>
            <a:spcAft>
              <a:spcPct val="35000"/>
            </a:spcAft>
            <a:buNone/>
          </a:pPr>
          <a:r>
            <a:rPr lang="fr-CA" sz="1900" b="1" kern="1200" dirty="0">
              <a:latin typeface="Roboto" panose="02000000000000000000" pitchFamily="2" charset="0"/>
              <a:ea typeface="Roboto" panose="02000000000000000000" pitchFamily="2" charset="0"/>
              <a:cs typeface="Times New Roman" panose="02020603050405020304" pitchFamily="18" charset="0"/>
            </a:rPr>
            <a:t>9. Prototype et test </a:t>
          </a:r>
          <a:r>
            <a:rPr lang="fr-CA" sz="1900" kern="1200" dirty="0">
              <a:latin typeface="Roboto" panose="02000000000000000000" pitchFamily="2" charset="0"/>
              <a:ea typeface="Roboto" panose="02000000000000000000" pitchFamily="2" charset="0"/>
              <a:cs typeface="Times New Roman" panose="02020603050405020304" pitchFamily="18" charset="0"/>
            </a:rPr>
            <a:t>: Élaborer des prototypes de basse fidélité et inciter les clients à les tester et à fournir une rétroaction. (État d’esprit de croissance et esprit d'esprit d’adaptation)</a:t>
          </a:r>
        </a:p>
      </dsp:txBody>
      <dsp:txXfrm>
        <a:off x="1495433" y="1595432"/>
        <a:ext cx="10126389" cy="1295410"/>
      </dsp:txXfrm>
    </dsp:sp>
    <dsp:sp modelId="{F95001D4-4B13-4E28-9938-ECBE4AB80C5E}">
      <dsp:nvSpPr>
        <dsp:cNvPr id="0" name=""/>
        <dsp:cNvSpPr/>
      </dsp:nvSpPr>
      <dsp:spPr>
        <a:xfrm>
          <a:off x="0" y="3186936"/>
          <a:ext cx="11720512" cy="129414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527965-89EF-4957-A370-432D79657A0D}">
      <dsp:nvSpPr>
        <dsp:cNvPr id="0" name=""/>
        <dsp:cNvSpPr/>
      </dsp:nvSpPr>
      <dsp:spPr>
        <a:xfrm>
          <a:off x="391861" y="3478119"/>
          <a:ext cx="712475" cy="71178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8685-B356-433C-BBFD-A95724222785}">
      <dsp:nvSpPr>
        <dsp:cNvPr id="0" name=""/>
        <dsp:cNvSpPr/>
      </dsp:nvSpPr>
      <dsp:spPr>
        <a:xfrm>
          <a:off x="1496199" y="3186936"/>
          <a:ext cx="10126389" cy="12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098" tIns="137098" rIns="137098" bIns="137098" numCol="1" spcCol="1270" anchor="ctr" anchorCtr="0">
          <a:noAutofit/>
        </a:bodyPr>
        <a:lstStyle/>
        <a:p>
          <a:pPr marL="0" lvl="0" indent="0" algn="l" defTabSz="844550">
            <a:lnSpc>
              <a:spcPct val="100000"/>
            </a:lnSpc>
            <a:spcBef>
              <a:spcPct val="0"/>
            </a:spcBef>
            <a:spcAft>
              <a:spcPct val="35000"/>
            </a:spcAft>
            <a:buNone/>
          </a:pPr>
          <a:r>
            <a:rPr lang="fr-CA" sz="1900" b="1" kern="1200" dirty="0">
              <a:latin typeface="Roboto" panose="02000000000000000000" pitchFamily="2" charset="0"/>
              <a:ea typeface="Roboto" panose="02000000000000000000" pitchFamily="2" charset="0"/>
              <a:cs typeface="Times New Roman" panose="02020603050405020304" pitchFamily="18" charset="0"/>
            </a:rPr>
            <a:t>10. Assurer un alignement continu</a:t>
          </a:r>
          <a:r>
            <a:rPr lang="fr-CA" sz="1900" kern="1200" dirty="0">
              <a:latin typeface="Roboto" panose="02000000000000000000" pitchFamily="2" charset="0"/>
              <a:ea typeface="Roboto" panose="02000000000000000000" pitchFamily="2" charset="0"/>
              <a:cs typeface="Times New Roman" panose="02020603050405020304" pitchFamily="18" charset="0"/>
            </a:rPr>
            <a:t> : Examiner régulièrement les progrès réalisés par rapport aux indicateurs de réussite et les adapter en fonction des nouvelles connaissances afin de s'assurer que le projet reste conforme à l'impact escompté. (État d’esprit de croissance et esprit d'esprit d’adaptation et état d’esprit axé sur les systèmes)</a:t>
          </a:r>
        </a:p>
      </dsp:txBody>
      <dsp:txXfrm>
        <a:off x="1496199" y="3186936"/>
        <a:ext cx="10126389" cy="12954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43DBC0-2324-124F-A80D-E34C33D67C25}" type="datetimeFigureOut">
              <a:rPr lang="en-US" smtClean="0"/>
              <a:t>2/7/2024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3663A5-7457-7E49-92B6-2221EF6A0C00}" type="slidenum">
              <a:rPr lang="en-US" smtClean="0"/>
              <a:t>‹#›</a:t>
            </a:fld>
            <a:endParaRPr lang="en-US"/>
          </a:p>
        </p:txBody>
      </p:sp>
    </p:spTree>
    <p:extLst>
      <p:ext uri="{BB962C8B-B14F-4D97-AF65-F5344CB8AC3E}">
        <p14:creationId xmlns:p14="http://schemas.microsoft.com/office/powerpoint/2010/main" val="66582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8B950-B5BA-4EC4-AFBD-1C0A0D258246}" type="datetimeFigureOut">
              <a:rPr lang="en-CA" smtClean="0"/>
              <a:t>2024-02-07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B9B29-ED7A-4FAE-B74B-76299591BFBD}" type="slidenum">
              <a:rPr lang="en-CA" smtClean="0"/>
              <a:t>‹#›</a:t>
            </a:fld>
            <a:endParaRPr lang="en-CA"/>
          </a:p>
        </p:txBody>
      </p:sp>
    </p:spTree>
    <p:extLst>
      <p:ext uri="{BB962C8B-B14F-4D97-AF65-F5344CB8AC3E}">
        <p14:creationId xmlns:p14="http://schemas.microsoft.com/office/powerpoint/2010/main" val="650858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Innovating by Design</a:t>
            </a:r>
          </a:p>
          <a:p>
            <a:endParaRPr lang="en-US" dirty="0"/>
          </a:p>
          <a:p>
            <a:r>
              <a:rPr lang="en-US" dirty="0"/>
              <a:t>Better Thinking by Design</a:t>
            </a:r>
          </a:p>
        </p:txBody>
      </p:sp>
    </p:spTree>
    <p:extLst>
      <p:ext uri="{BB962C8B-B14F-4D97-AF65-F5344CB8AC3E}">
        <p14:creationId xmlns:p14="http://schemas.microsoft.com/office/powerpoint/2010/main" val="1347834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290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Modify the images </a:t>
            </a:r>
          </a:p>
          <a:p>
            <a:endParaRPr lang="en-US" dirty="0"/>
          </a:p>
        </p:txBody>
      </p:sp>
      <p:sp>
        <p:nvSpPr>
          <p:cNvPr id="4" name="Slide Number Placeholder 3"/>
          <p:cNvSpPr>
            <a:spLocks noGrp="1"/>
          </p:cNvSpPr>
          <p:nvPr>
            <p:ph type="sldNum" sz="quarter" idx="5"/>
          </p:nvPr>
        </p:nvSpPr>
        <p:spPr/>
        <p:txBody>
          <a:bodyPr/>
          <a:lstStyle/>
          <a:p>
            <a:fld id="{1B93AEDE-A4C9-124C-A080-73C3FAC9DB47}" type="slidenum">
              <a:rPr lang="en-US" smtClean="0"/>
              <a:t>36</a:t>
            </a:fld>
            <a:endParaRPr lang="en-US"/>
          </a:p>
        </p:txBody>
      </p:sp>
    </p:spTree>
    <p:extLst>
      <p:ext uri="{BB962C8B-B14F-4D97-AF65-F5344CB8AC3E}">
        <p14:creationId xmlns:p14="http://schemas.microsoft.com/office/powerpoint/2010/main" val="1101771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096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B9B29-ED7A-4FAE-B74B-76299591BFBD}" type="slidenum">
              <a:rPr lang="en-CA" smtClean="0"/>
              <a:t>7</a:t>
            </a:fld>
            <a:endParaRPr lang="en-CA"/>
          </a:p>
        </p:txBody>
      </p:sp>
    </p:spTree>
    <p:extLst>
      <p:ext uri="{BB962C8B-B14F-4D97-AF65-F5344CB8AC3E}">
        <p14:creationId xmlns:p14="http://schemas.microsoft.com/office/powerpoint/2010/main" val="86104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557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77F25E-04E1-644F-BA98-F6BDFF2662E6}" type="slidenum">
              <a:rPr lang="en-US" smtClean="0"/>
              <a:t>24</a:t>
            </a:fld>
            <a:endParaRPr lang="en-US"/>
          </a:p>
        </p:txBody>
      </p:sp>
    </p:spTree>
    <p:extLst>
      <p:ext uri="{BB962C8B-B14F-4D97-AF65-F5344CB8AC3E}">
        <p14:creationId xmlns:p14="http://schemas.microsoft.com/office/powerpoint/2010/main" val="3102059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77F25E-04E1-644F-BA98-F6BDFF2662E6}" type="slidenum">
              <a:rPr lang="en-US" smtClean="0"/>
              <a:t>25</a:t>
            </a:fld>
            <a:endParaRPr lang="en-US"/>
          </a:p>
        </p:txBody>
      </p:sp>
    </p:spTree>
    <p:extLst>
      <p:ext uri="{BB962C8B-B14F-4D97-AF65-F5344CB8AC3E}">
        <p14:creationId xmlns:p14="http://schemas.microsoft.com/office/powerpoint/2010/main" val="707025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Save time and money</a:t>
            </a:r>
          </a:p>
          <a:p>
            <a:r>
              <a:rPr lang="en-US"/>
              <a:t>Feel more excited and confident </a:t>
            </a:r>
          </a:p>
          <a:p>
            <a:r>
              <a:rPr lang="en-US"/>
              <a:t>Successfully achieve your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3AEDE-A4C9-124C-A080-73C3FAC9D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38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Qui sont les organisations très innovantes?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Les entreprises les plus performantes, comme Tesla Motors, Procter &amp; Gamble, </a:t>
            </a:r>
            <a:r>
              <a:rPr lang="fr-CA" sz="1200" dirty="0" err="1"/>
              <a:t>David's</a:t>
            </a:r>
            <a:r>
              <a:rPr lang="fr-CA" sz="1200" dirty="0"/>
              <a:t> Tea et Uber, font partie de celles qui sont constamment à la pointe de l'innovation, car la prise en compte des besoins de l'utilisateur final fait partie intégrante de leur culture.</a:t>
            </a:r>
            <a:endParaRPr lang="en-US" dirty="0"/>
          </a:p>
        </p:txBody>
      </p:sp>
    </p:spTree>
    <p:extLst>
      <p:ext uri="{BB962C8B-B14F-4D97-AF65-F5344CB8AC3E}">
        <p14:creationId xmlns:p14="http://schemas.microsoft.com/office/powerpoint/2010/main" val="108924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CB9B29-ED7A-4FAE-B74B-76299591BFBD}" type="slidenum">
              <a:rPr lang="en-CA" smtClean="0"/>
              <a:t>34</a:t>
            </a:fld>
            <a:endParaRPr lang="en-CA"/>
          </a:p>
        </p:txBody>
      </p:sp>
    </p:spTree>
    <p:extLst>
      <p:ext uri="{BB962C8B-B14F-4D97-AF65-F5344CB8AC3E}">
        <p14:creationId xmlns:p14="http://schemas.microsoft.com/office/powerpoint/2010/main" val="1697374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computer, room&#10;&#10;Description automatically generated">
            <a:extLst>
              <a:ext uri="{FF2B5EF4-FFF2-40B4-BE49-F238E27FC236}">
                <a16:creationId xmlns:a16="http://schemas.microsoft.com/office/drawing/2014/main" id="{040E0C76-5988-2A43-9ABF-84AFD69FF46F}"/>
              </a:ext>
            </a:extLst>
          </p:cNvPr>
          <p:cNvPicPr>
            <a:picLocks noChangeAspect="1"/>
          </p:cNvPicPr>
          <p:nvPr/>
        </p:nvPicPr>
        <p:blipFill>
          <a:blip r:embed="rId2"/>
          <a:stretch>
            <a:fillRect/>
          </a:stretch>
        </p:blipFill>
        <p:spPr>
          <a:xfrm>
            <a:off x="0" y="0"/>
            <a:ext cx="12193588" cy="6858000"/>
          </a:xfrm>
          <a:prstGeom prst="rect">
            <a:avLst/>
          </a:prstGeom>
        </p:spPr>
      </p:pic>
      <p:sp>
        <p:nvSpPr>
          <p:cNvPr id="2" name="Title 1">
            <a:extLst>
              <a:ext uri="{FF2B5EF4-FFF2-40B4-BE49-F238E27FC236}">
                <a16:creationId xmlns:a16="http://schemas.microsoft.com/office/drawing/2014/main" id="{DD3FB8F0-F548-3F45-906C-60F27680114F}"/>
              </a:ext>
            </a:extLst>
          </p:cNvPr>
          <p:cNvSpPr>
            <a:spLocks noGrp="1"/>
          </p:cNvSpPr>
          <p:nvPr>
            <p:ph type="ctrTitle" hasCustomPrompt="1"/>
          </p:nvPr>
        </p:nvSpPr>
        <p:spPr>
          <a:xfrm>
            <a:off x="676004" y="2984938"/>
            <a:ext cx="6411520" cy="2024406"/>
          </a:xfrm>
        </p:spPr>
        <p:txBody>
          <a:bodyPr anchor="b"/>
          <a:lstStyle>
            <a:lvl1pPr algn="l">
              <a:defRPr lang="en-US" sz="4400" b="1" kern="1200" dirty="0" smtClean="0">
                <a:solidFill>
                  <a:schemeClr val="bg2">
                    <a:lumMod val="50000"/>
                  </a:schemeClr>
                </a:solidFill>
                <a:latin typeface="Poppins" pitchFamily="2" charset="77"/>
                <a:ea typeface="+mj-ea"/>
                <a:cs typeface="Poppins" pitchFamily="2" charset="77"/>
              </a:defRPr>
            </a:lvl1pPr>
          </a:lstStyle>
          <a:p>
            <a:r>
              <a:rPr lang="en-US"/>
              <a:t>CLICK TO EDIT MASTER TITLE STYLE</a:t>
            </a:r>
          </a:p>
        </p:txBody>
      </p:sp>
      <p:pic>
        <p:nvPicPr>
          <p:cNvPr id="10" name="Picture 9">
            <a:extLst>
              <a:ext uri="{FF2B5EF4-FFF2-40B4-BE49-F238E27FC236}">
                <a16:creationId xmlns:a16="http://schemas.microsoft.com/office/drawing/2014/main" id="{16E9C482-4943-364F-83A3-9356B11924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470" y="1284578"/>
            <a:ext cx="2715870" cy="1111546"/>
          </a:xfrm>
          <a:prstGeom prst="rect">
            <a:avLst/>
          </a:prstGeom>
        </p:spPr>
      </p:pic>
      <p:sp>
        <p:nvSpPr>
          <p:cNvPr id="11" name="Slide Number Placeholder 3">
            <a:extLst>
              <a:ext uri="{FF2B5EF4-FFF2-40B4-BE49-F238E27FC236}">
                <a16:creationId xmlns:a16="http://schemas.microsoft.com/office/drawing/2014/main" id="{81F94E7F-1F29-484E-8E74-8E5B4FD0C3B6}"/>
              </a:ext>
            </a:extLst>
          </p:cNvPr>
          <p:cNvSpPr txBox="1">
            <a:spLocks/>
          </p:cNvSpPr>
          <p:nvPr/>
        </p:nvSpPr>
        <p:spPr>
          <a:xfrm>
            <a:off x="676003" y="6186973"/>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a:solidFill>
                  <a:schemeClr val="bg1"/>
                </a:solidFill>
                <a:latin typeface="Roboto" panose="02000000000000000000" pitchFamily="2" charset="0"/>
                <a:ea typeface="Roboto" panose="02000000000000000000" pitchFamily="2" charset="0"/>
              </a:rPr>
              <a:t>www.Spring2Innovation.com</a:t>
            </a:r>
            <a:endParaRPr lang="en-CA" sz="105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2968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8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8C50CC67-8C2C-1141-A73F-2A65BA0FCB38}"/>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F269847-68BA-F94E-97A1-59221245E233}"/>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6" name="Content Placeholder 2">
            <a:extLst>
              <a:ext uri="{FF2B5EF4-FFF2-40B4-BE49-F238E27FC236}">
                <a16:creationId xmlns:a16="http://schemas.microsoft.com/office/drawing/2014/main" id="{7EE76EEF-F691-BD4F-AC96-5CA6ACCCBE05}"/>
              </a:ext>
            </a:extLst>
          </p:cNvPr>
          <p:cNvSpPr>
            <a:spLocks noGrp="1"/>
          </p:cNvSpPr>
          <p:nvPr>
            <p:ph idx="1"/>
          </p:nvPr>
        </p:nvSpPr>
        <p:spPr>
          <a:xfrm>
            <a:off x="5878557" y="3075583"/>
            <a:ext cx="5466330" cy="2951018"/>
          </a:xfrm>
        </p:spPr>
        <p:txBody>
          <a:bodyPr>
            <a:normAutofit/>
          </a:bodyPr>
          <a:lstStyle>
            <a:lvl1pPr>
              <a:defRPr lang="en-US" sz="2000" kern="1200" dirty="0">
                <a:solidFill>
                  <a:schemeClr val="accent2"/>
                </a:solidFill>
                <a:latin typeface="Poppins" pitchFamily="2" charset="77"/>
                <a:ea typeface="Roboto" panose="02000000000000000000" pitchFamily="2" charset="0"/>
                <a:cs typeface="Poppins"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sz="2000"/>
              <a:t>Click to edit Master text styles</a:t>
            </a:r>
          </a:p>
        </p:txBody>
      </p:sp>
      <p:sp>
        <p:nvSpPr>
          <p:cNvPr id="10" name="Content Placeholder 9">
            <a:extLst>
              <a:ext uri="{FF2B5EF4-FFF2-40B4-BE49-F238E27FC236}">
                <a16:creationId xmlns:a16="http://schemas.microsoft.com/office/drawing/2014/main" id="{C64BC6FC-E066-9543-A29B-36B76A81425E}"/>
              </a:ext>
            </a:extLst>
          </p:cNvPr>
          <p:cNvSpPr>
            <a:spLocks noGrp="1"/>
          </p:cNvSpPr>
          <p:nvPr>
            <p:ph sz="quarter" idx="13"/>
          </p:nvPr>
        </p:nvSpPr>
        <p:spPr>
          <a:xfrm>
            <a:off x="5878556" y="2184210"/>
            <a:ext cx="5466329" cy="561624"/>
          </a:xfrm>
        </p:spPr>
        <p:txBody>
          <a:bodyPr>
            <a:normAutofit/>
          </a:bodyPr>
          <a:lstStyle>
            <a:lvl1pPr marL="0" indent="0" algn="l" defTabSz="914400" rtl="0" eaLnBrk="1" latinLnBrk="0" hangingPunct="1">
              <a:buNone/>
              <a:defRPr lang="en-US" sz="2000" kern="1200" dirty="0" smtClean="0">
                <a:solidFill>
                  <a:schemeClr val="accent2"/>
                </a:solidFill>
                <a:latin typeface="Poppins" pitchFamily="2" charset="77"/>
                <a:ea typeface="Roboto" panose="02000000000000000000" pitchFamily="2" charset="0"/>
                <a:cs typeface="Poppins" pitchFamily="2" charset="77"/>
              </a:defRPr>
            </a:lvl1pPr>
          </a:lstStyle>
          <a:p>
            <a:pPr lvl="0"/>
            <a:r>
              <a:rPr lang="en-US"/>
              <a:t>Click to edit Master text styles</a:t>
            </a:r>
          </a:p>
        </p:txBody>
      </p:sp>
      <p:sp>
        <p:nvSpPr>
          <p:cNvPr id="11" name="Title 10">
            <a:extLst>
              <a:ext uri="{FF2B5EF4-FFF2-40B4-BE49-F238E27FC236}">
                <a16:creationId xmlns:a16="http://schemas.microsoft.com/office/drawing/2014/main" id="{63EF57EA-E966-AC40-BDF7-5187690869B5}"/>
              </a:ext>
            </a:extLst>
          </p:cNvPr>
          <p:cNvSpPr>
            <a:spLocks noGrp="1"/>
          </p:cNvSpPr>
          <p:nvPr>
            <p:ph type="title" hasCustomPrompt="1"/>
          </p:nvPr>
        </p:nvSpPr>
        <p:spPr>
          <a:xfrm>
            <a:off x="662507" y="2589850"/>
            <a:ext cx="4845681" cy="1704749"/>
          </a:xfrm>
        </p:spPr>
        <p:txBody>
          <a:bodyPr anchor="ctr"/>
          <a:lstStyle>
            <a:lvl1pPr>
              <a:defRPr>
                <a:solidFill>
                  <a:schemeClr val="accent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90545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2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8C50CC67-8C2C-1141-A73F-2A65BA0FCB38}"/>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F269847-68BA-F94E-97A1-59221245E233}"/>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6" name="Content Placeholder 2">
            <a:extLst>
              <a:ext uri="{FF2B5EF4-FFF2-40B4-BE49-F238E27FC236}">
                <a16:creationId xmlns:a16="http://schemas.microsoft.com/office/drawing/2014/main" id="{7EE76EEF-F691-BD4F-AC96-5CA6ACCCBE05}"/>
              </a:ext>
            </a:extLst>
          </p:cNvPr>
          <p:cNvSpPr>
            <a:spLocks noGrp="1"/>
          </p:cNvSpPr>
          <p:nvPr>
            <p:ph idx="1"/>
          </p:nvPr>
        </p:nvSpPr>
        <p:spPr>
          <a:xfrm>
            <a:off x="5878557" y="3075583"/>
            <a:ext cx="5466330" cy="2951018"/>
          </a:xfrm>
        </p:spPr>
        <p:txBody>
          <a:bodyPr>
            <a:normAutofit/>
          </a:bodyPr>
          <a:lstStyle>
            <a:lvl1pPr>
              <a:defRPr lang="en-US" sz="2000" kern="1200" dirty="0">
                <a:solidFill>
                  <a:schemeClr val="accent2"/>
                </a:solidFill>
                <a:latin typeface="Poppins" pitchFamily="2" charset="77"/>
                <a:ea typeface="Roboto" panose="02000000000000000000" pitchFamily="2" charset="0"/>
                <a:cs typeface="Poppins"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sz="2000"/>
              <a:t>Click to edit Master text styles</a:t>
            </a:r>
          </a:p>
        </p:txBody>
      </p:sp>
      <p:sp>
        <p:nvSpPr>
          <p:cNvPr id="10" name="Content Placeholder 9">
            <a:extLst>
              <a:ext uri="{FF2B5EF4-FFF2-40B4-BE49-F238E27FC236}">
                <a16:creationId xmlns:a16="http://schemas.microsoft.com/office/drawing/2014/main" id="{C64BC6FC-E066-9543-A29B-36B76A81425E}"/>
              </a:ext>
            </a:extLst>
          </p:cNvPr>
          <p:cNvSpPr>
            <a:spLocks noGrp="1"/>
          </p:cNvSpPr>
          <p:nvPr>
            <p:ph sz="quarter" idx="13"/>
          </p:nvPr>
        </p:nvSpPr>
        <p:spPr>
          <a:xfrm>
            <a:off x="5878556" y="2184210"/>
            <a:ext cx="5466329" cy="561624"/>
          </a:xfrm>
        </p:spPr>
        <p:txBody>
          <a:bodyPr>
            <a:normAutofit/>
          </a:bodyPr>
          <a:lstStyle>
            <a:lvl1pPr marL="0" indent="0" algn="l" defTabSz="914400" rtl="0" eaLnBrk="1" latinLnBrk="0" hangingPunct="1">
              <a:buNone/>
              <a:defRPr lang="en-US" sz="2000" kern="1200" dirty="0" smtClean="0">
                <a:solidFill>
                  <a:schemeClr val="accent2"/>
                </a:solidFill>
                <a:latin typeface="Poppins" pitchFamily="2" charset="77"/>
                <a:ea typeface="Roboto" panose="02000000000000000000" pitchFamily="2" charset="0"/>
                <a:cs typeface="Poppins" pitchFamily="2" charset="77"/>
              </a:defRPr>
            </a:lvl1pPr>
          </a:lstStyle>
          <a:p>
            <a:pPr lvl="0"/>
            <a:r>
              <a:rPr lang="en-US"/>
              <a:t>Click to edit Master text styles</a:t>
            </a:r>
          </a:p>
        </p:txBody>
      </p:sp>
      <p:sp>
        <p:nvSpPr>
          <p:cNvPr id="11" name="Title 10">
            <a:extLst>
              <a:ext uri="{FF2B5EF4-FFF2-40B4-BE49-F238E27FC236}">
                <a16:creationId xmlns:a16="http://schemas.microsoft.com/office/drawing/2014/main" id="{63EF57EA-E966-AC40-BDF7-5187690869B5}"/>
              </a:ext>
            </a:extLst>
          </p:cNvPr>
          <p:cNvSpPr>
            <a:spLocks noGrp="1"/>
          </p:cNvSpPr>
          <p:nvPr>
            <p:ph type="title" hasCustomPrompt="1"/>
          </p:nvPr>
        </p:nvSpPr>
        <p:spPr>
          <a:xfrm>
            <a:off x="662507" y="2589850"/>
            <a:ext cx="4845681" cy="1704749"/>
          </a:xfrm>
        </p:spPr>
        <p:txBody>
          <a:bodyPr anchor="ctr"/>
          <a:lstStyle>
            <a:lvl1pPr>
              <a:defRPr>
                <a:solidFill>
                  <a:schemeClr val="accent1"/>
                </a:solidFill>
                <a:latin typeface="Poppins" pitchFamily="2" charset="77"/>
                <a:cs typeface="Poppins" pitchFamily="2" charset="77"/>
              </a:defRPr>
            </a:lvl1pPr>
          </a:lstStyle>
          <a:p>
            <a:r>
              <a:rPr lang="en-US"/>
              <a:t>CLICK TO EDIT MASTER TITLE STYLE</a:t>
            </a:r>
          </a:p>
        </p:txBody>
      </p:sp>
      <p:sp>
        <p:nvSpPr>
          <p:cNvPr id="2" name="Rectangle 1">
            <a:extLst>
              <a:ext uri="{FF2B5EF4-FFF2-40B4-BE49-F238E27FC236}">
                <a16:creationId xmlns:a16="http://schemas.microsoft.com/office/drawing/2014/main" id="{CB47BDD9-7528-6842-BA55-728788833063}"/>
              </a:ext>
            </a:extLst>
          </p:cNvPr>
          <p:cNvSpPr/>
          <p:nvPr/>
        </p:nvSpPr>
        <p:spPr>
          <a:xfrm>
            <a:off x="0" y="-1281"/>
            <a:ext cx="12193588" cy="1354092"/>
          </a:xfrm>
          <a:prstGeom prst="rect">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24992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7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8C50CC67-8C2C-1141-A73F-2A65BA0FCB38}"/>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F269847-68BA-F94E-97A1-59221245E233}"/>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6" name="Content Placeholder 2">
            <a:extLst>
              <a:ext uri="{FF2B5EF4-FFF2-40B4-BE49-F238E27FC236}">
                <a16:creationId xmlns:a16="http://schemas.microsoft.com/office/drawing/2014/main" id="{7EE76EEF-F691-BD4F-AC96-5CA6ACCCBE05}"/>
              </a:ext>
            </a:extLst>
          </p:cNvPr>
          <p:cNvSpPr>
            <a:spLocks noGrp="1"/>
          </p:cNvSpPr>
          <p:nvPr>
            <p:ph idx="1"/>
          </p:nvPr>
        </p:nvSpPr>
        <p:spPr>
          <a:xfrm>
            <a:off x="5878557" y="3075583"/>
            <a:ext cx="5466330" cy="2951018"/>
          </a:xfrm>
        </p:spPr>
        <p:txBody>
          <a:bodyPr>
            <a:normAutofit/>
          </a:bodyPr>
          <a:lstStyle>
            <a:lvl1pPr>
              <a:defRPr lang="en-US" sz="2000" kern="1200" dirty="0">
                <a:solidFill>
                  <a:schemeClr val="accent2"/>
                </a:solidFill>
                <a:latin typeface="Poppins" pitchFamily="2" charset="77"/>
                <a:ea typeface="Roboto" panose="02000000000000000000" pitchFamily="2" charset="0"/>
                <a:cs typeface="Poppins"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sz="2000"/>
              <a:t>Click to edit Master text styles</a:t>
            </a:r>
          </a:p>
        </p:txBody>
      </p:sp>
      <p:sp>
        <p:nvSpPr>
          <p:cNvPr id="10" name="Content Placeholder 9">
            <a:extLst>
              <a:ext uri="{FF2B5EF4-FFF2-40B4-BE49-F238E27FC236}">
                <a16:creationId xmlns:a16="http://schemas.microsoft.com/office/drawing/2014/main" id="{C64BC6FC-E066-9543-A29B-36B76A81425E}"/>
              </a:ext>
            </a:extLst>
          </p:cNvPr>
          <p:cNvSpPr>
            <a:spLocks noGrp="1"/>
          </p:cNvSpPr>
          <p:nvPr>
            <p:ph sz="quarter" idx="13"/>
          </p:nvPr>
        </p:nvSpPr>
        <p:spPr>
          <a:xfrm>
            <a:off x="5878556" y="2184210"/>
            <a:ext cx="5466329" cy="561624"/>
          </a:xfrm>
        </p:spPr>
        <p:txBody>
          <a:bodyPr>
            <a:normAutofit/>
          </a:bodyPr>
          <a:lstStyle>
            <a:lvl1pPr marL="0" indent="0" algn="l" defTabSz="914400" rtl="0" eaLnBrk="1" latinLnBrk="0" hangingPunct="1">
              <a:buNone/>
              <a:defRPr lang="en-US" sz="2000" kern="1200" dirty="0" smtClean="0">
                <a:solidFill>
                  <a:schemeClr val="accent2"/>
                </a:solidFill>
                <a:latin typeface="Poppins" pitchFamily="2" charset="77"/>
                <a:ea typeface="Roboto" panose="02000000000000000000" pitchFamily="2" charset="0"/>
                <a:cs typeface="Poppins" pitchFamily="2" charset="77"/>
              </a:defRPr>
            </a:lvl1pPr>
          </a:lstStyle>
          <a:p>
            <a:pPr lvl="0"/>
            <a:r>
              <a:rPr lang="en-US"/>
              <a:t>Click to edit Master text styles</a:t>
            </a:r>
          </a:p>
        </p:txBody>
      </p:sp>
      <p:sp>
        <p:nvSpPr>
          <p:cNvPr id="11" name="Title 10">
            <a:extLst>
              <a:ext uri="{FF2B5EF4-FFF2-40B4-BE49-F238E27FC236}">
                <a16:creationId xmlns:a16="http://schemas.microsoft.com/office/drawing/2014/main" id="{63EF57EA-E966-AC40-BDF7-5187690869B5}"/>
              </a:ext>
            </a:extLst>
          </p:cNvPr>
          <p:cNvSpPr>
            <a:spLocks noGrp="1"/>
          </p:cNvSpPr>
          <p:nvPr>
            <p:ph type="title" hasCustomPrompt="1"/>
          </p:nvPr>
        </p:nvSpPr>
        <p:spPr>
          <a:xfrm>
            <a:off x="662507" y="2589850"/>
            <a:ext cx="4845681" cy="1704749"/>
          </a:xfrm>
        </p:spPr>
        <p:txBody>
          <a:bodyPr anchor="ctr"/>
          <a:lstStyle>
            <a:lvl1pPr>
              <a:defRPr>
                <a:solidFill>
                  <a:schemeClr val="accent1"/>
                </a:solidFill>
                <a:latin typeface="Poppins" pitchFamily="2" charset="77"/>
                <a:cs typeface="Poppins" pitchFamily="2" charset="77"/>
              </a:defRPr>
            </a:lvl1pPr>
          </a:lstStyle>
          <a:p>
            <a:r>
              <a:rPr lang="en-US"/>
              <a:t>CLICK TO EDIT MASTER TITLE STYLE</a:t>
            </a:r>
          </a:p>
        </p:txBody>
      </p:sp>
      <p:sp>
        <p:nvSpPr>
          <p:cNvPr id="2" name="Rectangle 1">
            <a:extLst>
              <a:ext uri="{FF2B5EF4-FFF2-40B4-BE49-F238E27FC236}">
                <a16:creationId xmlns:a16="http://schemas.microsoft.com/office/drawing/2014/main" id="{CB47BDD9-7528-6842-BA55-728788833063}"/>
              </a:ext>
            </a:extLst>
          </p:cNvPr>
          <p:cNvSpPr/>
          <p:nvPr/>
        </p:nvSpPr>
        <p:spPr>
          <a:xfrm>
            <a:off x="0" y="0"/>
            <a:ext cx="12193588" cy="1295400"/>
          </a:xfrm>
          <a:prstGeom prst="rect">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13151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AB8C8D0F-963D-DF45-91BB-E0ACAF46A53B}"/>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79615AD7-371C-E143-826E-F4D950509F47}"/>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
        <p:nvSpPr>
          <p:cNvPr id="5" name="Text Placeholder 11">
            <a:extLst>
              <a:ext uri="{FF2B5EF4-FFF2-40B4-BE49-F238E27FC236}">
                <a16:creationId xmlns:a16="http://schemas.microsoft.com/office/drawing/2014/main" id="{F71BD87E-27F1-0644-BCD6-F64B665F0F3C}"/>
              </a:ext>
            </a:extLst>
          </p:cNvPr>
          <p:cNvSpPr>
            <a:spLocks noGrp="1"/>
          </p:cNvSpPr>
          <p:nvPr>
            <p:ph type="body" sz="quarter" idx="14" hasCustomPrompt="1"/>
          </p:nvPr>
        </p:nvSpPr>
        <p:spPr>
          <a:xfrm>
            <a:off x="907590" y="2034729"/>
            <a:ext cx="10447689" cy="3349397"/>
          </a:xfrm>
        </p:spPr>
        <p:txBody>
          <a:bodyPr>
            <a:normAutofit/>
          </a:bodyPr>
          <a:lstStyle>
            <a:lvl1pPr>
              <a:defRPr sz="1800">
                <a:solidFill>
                  <a:schemeClr val="bg1"/>
                </a:solidFill>
                <a:latin typeface="Poppins" pitchFamily="2" charset="77"/>
                <a:ea typeface="Roboto" panose="02000000000000000000" pitchFamily="2" charset="0"/>
                <a:cs typeface="Poppins" pitchFamily="2" charset="77"/>
              </a:defRPr>
            </a:lvl1pPr>
            <a:lvl2pPr>
              <a:defRPr sz="1600">
                <a:solidFill>
                  <a:schemeClr val="bg1"/>
                </a:solidFill>
                <a:latin typeface="Poppins" pitchFamily="2" charset="77"/>
                <a:ea typeface="Roboto" panose="02000000000000000000" pitchFamily="2" charset="0"/>
                <a:cs typeface="Poppins" pitchFamily="2" charset="77"/>
              </a:defRPr>
            </a:lvl2pPr>
            <a:lvl3pPr marL="914400" indent="0">
              <a:buNone/>
              <a:defRPr sz="1400">
                <a:solidFill>
                  <a:schemeClr val="bg1"/>
                </a:solidFill>
                <a:latin typeface="Poppins" pitchFamily="2" charset="77"/>
                <a:ea typeface="Roboto" panose="02000000000000000000" pitchFamily="2" charset="0"/>
                <a:cs typeface="Poppins" pitchFamily="2" charset="77"/>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cxnSp>
        <p:nvCxnSpPr>
          <p:cNvPr id="6" name="Straight Connector 5">
            <a:extLst>
              <a:ext uri="{FF2B5EF4-FFF2-40B4-BE49-F238E27FC236}">
                <a16:creationId xmlns:a16="http://schemas.microsoft.com/office/drawing/2014/main" id="{D52C6840-DAA3-4149-84BF-E3D711C32663}"/>
              </a:ext>
            </a:extLst>
          </p:cNvPr>
          <p:cNvCxnSpPr>
            <a:cxnSpLocks/>
          </p:cNvCxnSpPr>
          <p:nvPr/>
        </p:nvCxnSpPr>
        <p:spPr>
          <a:xfrm>
            <a:off x="907590" y="1789077"/>
            <a:ext cx="2694863"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BB7CF42-EFC3-6E42-802F-4B8CB671F943}"/>
              </a:ext>
            </a:extLst>
          </p:cNvPr>
          <p:cNvSpPr>
            <a:spLocks noGrp="1"/>
          </p:cNvSpPr>
          <p:nvPr>
            <p:ph type="title" hasCustomPrompt="1"/>
          </p:nvPr>
        </p:nvSpPr>
        <p:spPr>
          <a:xfrm>
            <a:off x="720048" y="722595"/>
            <a:ext cx="10635231" cy="830975"/>
          </a:xfrm>
        </p:spPr>
        <p:txBody>
          <a:bodyPr>
            <a:normAutofit/>
          </a:bodyPr>
          <a:lstStyle>
            <a:lvl1pPr>
              <a:defRPr sz="3600">
                <a:solidFill>
                  <a:schemeClr val="bg1"/>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1212550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16123B26-F560-B24B-831F-3480BA238671}"/>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8878DCD-0908-CF43-B39C-DAB13BB93E4B}"/>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
        <p:nvSpPr>
          <p:cNvPr id="5" name="Text Placeholder 11">
            <a:extLst>
              <a:ext uri="{FF2B5EF4-FFF2-40B4-BE49-F238E27FC236}">
                <a16:creationId xmlns:a16="http://schemas.microsoft.com/office/drawing/2014/main" id="{40BA2722-D53C-664F-A9A6-43173470CD70}"/>
              </a:ext>
            </a:extLst>
          </p:cNvPr>
          <p:cNvSpPr>
            <a:spLocks noGrp="1"/>
          </p:cNvSpPr>
          <p:nvPr>
            <p:ph type="body" sz="quarter" idx="14" hasCustomPrompt="1"/>
          </p:nvPr>
        </p:nvSpPr>
        <p:spPr>
          <a:xfrm>
            <a:off x="2348651" y="2020874"/>
            <a:ext cx="6942599" cy="3349397"/>
          </a:xfrm>
        </p:spPr>
        <p:txBody>
          <a:bodyPr>
            <a:normAutofit/>
          </a:bodyPr>
          <a:lstStyle>
            <a:lvl1pPr>
              <a:defRPr sz="1800">
                <a:solidFill>
                  <a:schemeClr val="bg1"/>
                </a:solidFill>
                <a:latin typeface="Roboto" panose="02000000000000000000" pitchFamily="2" charset="0"/>
                <a:ea typeface="Roboto" panose="02000000000000000000" pitchFamily="2" charset="0"/>
              </a:defRPr>
            </a:lvl1pPr>
            <a:lvl2pPr>
              <a:defRPr sz="1600">
                <a:solidFill>
                  <a:schemeClr val="bg1"/>
                </a:solidFill>
                <a:latin typeface="Roboto" panose="02000000000000000000" pitchFamily="2" charset="0"/>
                <a:ea typeface="Roboto" panose="02000000000000000000" pitchFamily="2" charset="0"/>
              </a:defRPr>
            </a:lvl2pPr>
            <a:lvl3pPr marL="914400" indent="0">
              <a:buNone/>
              <a:defRPr sz="1400">
                <a:solidFill>
                  <a:schemeClr val="bg1"/>
                </a:solidFill>
                <a:latin typeface="Roboto" panose="02000000000000000000" pitchFamily="2" charset="0"/>
                <a:ea typeface="Roboto" panose="02000000000000000000" pitchFamily="2" charset="0"/>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cxnSp>
        <p:nvCxnSpPr>
          <p:cNvPr id="6" name="Straight Connector 5">
            <a:extLst>
              <a:ext uri="{FF2B5EF4-FFF2-40B4-BE49-F238E27FC236}">
                <a16:creationId xmlns:a16="http://schemas.microsoft.com/office/drawing/2014/main" id="{A13A6FE4-7502-C945-A37D-C6EE561F9C49}"/>
              </a:ext>
            </a:extLst>
          </p:cNvPr>
          <p:cNvCxnSpPr>
            <a:cxnSpLocks/>
          </p:cNvCxnSpPr>
          <p:nvPr/>
        </p:nvCxnSpPr>
        <p:spPr>
          <a:xfrm>
            <a:off x="2348651" y="1775222"/>
            <a:ext cx="2694863"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7FC76BCF-12EE-6644-8BED-B4D82B176720}"/>
              </a:ext>
            </a:extLst>
          </p:cNvPr>
          <p:cNvSpPr>
            <a:spLocks noGrp="1"/>
          </p:cNvSpPr>
          <p:nvPr>
            <p:ph type="title" hasCustomPrompt="1"/>
          </p:nvPr>
        </p:nvSpPr>
        <p:spPr>
          <a:xfrm>
            <a:off x="2161109" y="708740"/>
            <a:ext cx="7130142" cy="830975"/>
          </a:xfrm>
        </p:spPr>
        <p:txBody>
          <a:bodyPr>
            <a:norm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28627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3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8E77892E-D63B-214C-884A-F426B79F9814}"/>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2D8ADA6F-BAC1-394B-9496-0C6CB4789CFD}"/>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cxnSp>
        <p:nvCxnSpPr>
          <p:cNvPr id="6" name="Straight Connector 5">
            <a:extLst>
              <a:ext uri="{FF2B5EF4-FFF2-40B4-BE49-F238E27FC236}">
                <a16:creationId xmlns:a16="http://schemas.microsoft.com/office/drawing/2014/main" id="{8C8CD58F-F9B2-5F41-A7D6-9286660EF690}"/>
              </a:ext>
            </a:extLst>
          </p:cNvPr>
          <p:cNvCxnSpPr>
            <a:cxnSpLocks/>
          </p:cNvCxnSpPr>
          <p:nvPr/>
        </p:nvCxnSpPr>
        <p:spPr>
          <a:xfrm>
            <a:off x="777210" y="1928163"/>
            <a:ext cx="2364817"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0E42C47-F785-2846-BAE5-A16F43029DCE}"/>
              </a:ext>
            </a:extLst>
          </p:cNvPr>
          <p:cNvSpPr>
            <a:spLocks noGrp="1"/>
          </p:cNvSpPr>
          <p:nvPr>
            <p:ph type="title" hasCustomPrompt="1"/>
          </p:nvPr>
        </p:nvSpPr>
        <p:spPr>
          <a:xfrm>
            <a:off x="832635" y="2428919"/>
            <a:ext cx="5264160" cy="1325663"/>
          </a:xfrm>
        </p:spPr>
        <p:txBody>
          <a:bodyPr>
            <a:normAutofit/>
          </a:bodyPr>
          <a:lstStyle>
            <a:lvl1pPr>
              <a:defRPr sz="3200">
                <a:solidFill>
                  <a:schemeClr val="bg1"/>
                </a:solidFill>
              </a:defRPr>
            </a:lvl1pPr>
          </a:lstStyle>
          <a:p>
            <a:r>
              <a:rPr lang="en-US"/>
              <a:t>CLICK TO EDIT MASTER TITLE STYLE</a:t>
            </a:r>
          </a:p>
        </p:txBody>
      </p:sp>
      <p:sp>
        <p:nvSpPr>
          <p:cNvPr id="11" name="Text Placeholder 11">
            <a:extLst>
              <a:ext uri="{FF2B5EF4-FFF2-40B4-BE49-F238E27FC236}">
                <a16:creationId xmlns:a16="http://schemas.microsoft.com/office/drawing/2014/main" id="{4F42FAD8-63B2-334D-AAAF-80797785FAFA}"/>
              </a:ext>
            </a:extLst>
          </p:cNvPr>
          <p:cNvSpPr>
            <a:spLocks noGrp="1"/>
          </p:cNvSpPr>
          <p:nvPr>
            <p:ph type="body" sz="quarter" idx="14" hasCustomPrompt="1"/>
          </p:nvPr>
        </p:nvSpPr>
        <p:spPr>
          <a:xfrm>
            <a:off x="832636" y="4194545"/>
            <a:ext cx="5264159" cy="1175726"/>
          </a:xfrm>
        </p:spPr>
        <p:txBody>
          <a:bodyPr>
            <a:normAutofit/>
          </a:bodyPr>
          <a:lstStyle>
            <a:lvl1pPr>
              <a:defRPr sz="1800">
                <a:solidFill>
                  <a:schemeClr val="bg1"/>
                </a:solidFill>
                <a:latin typeface="Roboto" panose="02000000000000000000" pitchFamily="2" charset="0"/>
                <a:ea typeface="Roboto" panose="02000000000000000000" pitchFamily="2" charset="0"/>
              </a:defRPr>
            </a:lvl1pPr>
            <a:lvl2pPr>
              <a:defRPr sz="1600">
                <a:solidFill>
                  <a:schemeClr val="bg1"/>
                </a:solidFill>
                <a:latin typeface="Roboto" panose="02000000000000000000" pitchFamily="2" charset="0"/>
                <a:ea typeface="Roboto" panose="02000000000000000000" pitchFamily="2" charset="0"/>
              </a:defRPr>
            </a:lvl2pPr>
            <a:lvl3pPr marL="914400" indent="0">
              <a:buNone/>
              <a:defRPr sz="1400">
                <a:solidFill>
                  <a:schemeClr val="bg1"/>
                </a:solidFill>
                <a:latin typeface="Roboto" panose="02000000000000000000" pitchFamily="2" charset="0"/>
                <a:ea typeface="Roboto" panose="02000000000000000000" pitchFamily="2" charset="0"/>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spTree>
    <p:extLst>
      <p:ext uri="{BB962C8B-B14F-4D97-AF65-F5344CB8AC3E}">
        <p14:creationId xmlns:p14="http://schemas.microsoft.com/office/powerpoint/2010/main" val="2696364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9D8A31FB-3210-4E4D-A32C-82281D034E94}"/>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68693F4E-09E6-E344-9F06-A8EBEB677817}"/>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cxnSp>
        <p:nvCxnSpPr>
          <p:cNvPr id="5" name="Straight Connector 4">
            <a:extLst>
              <a:ext uri="{FF2B5EF4-FFF2-40B4-BE49-F238E27FC236}">
                <a16:creationId xmlns:a16="http://schemas.microsoft.com/office/drawing/2014/main" id="{E2F30457-38F5-0145-963E-2D837AF02FA4}"/>
              </a:ext>
            </a:extLst>
          </p:cNvPr>
          <p:cNvCxnSpPr/>
          <p:nvPr/>
        </p:nvCxnSpPr>
        <p:spPr>
          <a:xfrm>
            <a:off x="4521788" y="1235756"/>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F46DC6-5561-BD4E-AC0E-80B6EB892F62}"/>
              </a:ext>
            </a:extLst>
          </p:cNvPr>
          <p:cNvCxnSpPr/>
          <p:nvPr/>
        </p:nvCxnSpPr>
        <p:spPr>
          <a:xfrm>
            <a:off x="4519407" y="5120593"/>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8">
            <a:extLst>
              <a:ext uri="{FF2B5EF4-FFF2-40B4-BE49-F238E27FC236}">
                <a16:creationId xmlns:a16="http://schemas.microsoft.com/office/drawing/2014/main" id="{6FE9697E-E693-F04B-A563-82948E92D161}"/>
              </a:ext>
            </a:extLst>
          </p:cNvPr>
          <p:cNvSpPr>
            <a:spLocks noGrp="1"/>
          </p:cNvSpPr>
          <p:nvPr>
            <p:ph type="body" sz="quarter" idx="13" hasCustomPrompt="1"/>
          </p:nvPr>
        </p:nvSpPr>
        <p:spPr>
          <a:xfrm>
            <a:off x="804172" y="1818533"/>
            <a:ext cx="10551107" cy="2630163"/>
          </a:xfrm>
        </p:spPr>
        <p:txBody>
          <a:bodyPr anchor="ctr"/>
          <a:lstStyle>
            <a:lvl1pPr marL="0" indent="0" algn="ctr">
              <a:buNone/>
              <a:defRPr lang="en-US" sz="3200" b="1" i="0" kern="1200" dirty="0" smtClean="0">
                <a:solidFill>
                  <a:schemeClr val="bg1"/>
                </a:solidFill>
                <a:latin typeface="Futura" panose="020B0602020204020303" pitchFamily="34" charset="-79"/>
                <a:ea typeface="+mj-ea"/>
                <a:cs typeface="Futura" panose="020B0602020204020303" pitchFamily="34" charset="-79"/>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6937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2_Vertical Title and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E70B43-EEF9-0C43-93F1-49C938A9838A}"/>
              </a:ext>
            </a:extLst>
          </p:cNvPr>
          <p:cNvPicPr>
            <a:picLocks noChangeAspect="1"/>
          </p:cNvPicPr>
          <p:nvPr userDrawn="1"/>
        </p:nvPicPr>
        <p:blipFill>
          <a:blip r:embed="rId2"/>
          <a:stretch>
            <a:fillRect/>
          </a:stretch>
        </p:blipFill>
        <p:spPr>
          <a:xfrm>
            <a:off x="0" y="0"/>
            <a:ext cx="12193588" cy="6858000"/>
          </a:xfrm>
          <a:prstGeom prst="rect">
            <a:avLst/>
          </a:prstGeom>
        </p:spPr>
      </p:pic>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sp>
        <p:nvSpPr>
          <p:cNvPr id="4" name="Slide Number Placeholder 4">
            <a:extLst>
              <a:ext uri="{FF2B5EF4-FFF2-40B4-BE49-F238E27FC236}">
                <a16:creationId xmlns:a16="http://schemas.microsoft.com/office/drawing/2014/main" id="{68693F4E-09E6-E344-9F06-A8EBEB677817}"/>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cxnSp>
        <p:nvCxnSpPr>
          <p:cNvPr id="5" name="Straight Connector 4">
            <a:extLst>
              <a:ext uri="{FF2B5EF4-FFF2-40B4-BE49-F238E27FC236}">
                <a16:creationId xmlns:a16="http://schemas.microsoft.com/office/drawing/2014/main" id="{E2F30457-38F5-0145-963E-2D837AF02FA4}"/>
              </a:ext>
            </a:extLst>
          </p:cNvPr>
          <p:cNvCxnSpPr/>
          <p:nvPr/>
        </p:nvCxnSpPr>
        <p:spPr>
          <a:xfrm>
            <a:off x="4521788" y="1235756"/>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F46DC6-5561-BD4E-AC0E-80B6EB892F62}"/>
              </a:ext>
            </a:extLst>
          </p:cNvPr>
          <p:cNvCxnSpPr/>
          <p:nvPr/>
        </p:nvCxnSpPr>
        <p:spPr>
          <a:xfrm>
            <a:off x="4519407" y="5120593"/>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8">
            <a:extLst>
              <a:ext uri="{FF2B5EF4-FFF2-40B4-BE49-F238E27FC236}">
                <a16:creationId xmlns:a16="http://schemas.microsoft.com/office/drawing/2014/main" id="{6FE9697E-E693-F04B-A563-82948E92D161}"/>
              </a:ext>
            </a:extLst>
          </p:cNvPr>
          <p:cNvSpPr>
            <a:spLocks noGrp="1"/>
          </p:cNvSpPr>
          <p:nvPr>
            <p:ph type="body" sz="quarter" idx="13" hasCustomPrompt="1"/>
          </p:nvPr>
        </p:nvSpPr>
        <p:spPr>
          <a:xfrm>
            <a:off x="804172" y="1818533"/>
            <a:ext cx="10551107" cy="2630163"/>
          </a:xfrm>
        </p:spPr>
        <p:txBody>
          <a:bodyPr anchor="ctr"/>
          <a:lstStyle>
            <a:lvl1pPr marL="0" indent="0" algn="ctr">
              <a:buNone/>
              <a:defRPr lang="en-US" sz="3200" b="1" i="0" kern="1200" dirty="0" smtClean="0">
                <a:solidFill>
                  <a:schemeClr val="bg1"/>
                </a:solidFill>
                <a:latin typeface="Futura" panose="020B0602020204020303" pitchFamily="34" charset="-79"/>
                <a:ea typeface="+mj-ea"/>
                <a:cs typeface="Futura" panose="020B0602020204020303" pitchFamily="34" charset="-79"/>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847653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1FF61CBF-53C3-FF4B-BC08-7C95F9C76EA5}"/>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5A021891-89D2-1F4F-8041-59B7C86CB5FC}"/>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5" name="Content Placeholder 2">
            <a:extLst>
              <a:ext uri="{FF2B5EF4-FFF2-40B4-BE49-F238E27FC236}">
                <a16:creationId xmlns:a16="http://schemas.microsoft.com/office/drawing/2014/main" id="{DFCA7B31-E74C-1B41-AE2A-F1B27B0BC172}"/>
              </a:ext>
            </a:extLst>
          </p:cNvPr>
          <p:cNvSpPr txBox="1">
            <a:spLocks/>
          </p:cNvSpPr>
          <p:nvPr/>
        </p:nvSpPr>
        <p:spPr>
          <a:xfrm>
            <a:off x="2647816" y="3848181"/>
            <a:ext cx="5416579" cy="830972"/>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accent4"/>
              </a:solidFill>
              <a:latin typeface="Roboto" panose="02000000000000000000" pitchFamily="2" charset="0"/>
              <a:ea typeface="Roboto" panose="02000000000000000000" pitchFamily="2" charset="0"/>
            </a:endParaRPr>
          </a:p>
        </p:txBody>
      </p:sp>
      <p:sp>
        <p:nvSpPr>
          <p:cNvPr id="10" name="Title 1">
            <a:extLst>
              <a:ext uri="{FF2B5EF4-FFF2-40B4-BE49-F238E27FC236}">
                <a16:creationId xmlns:a16="http://schemas.microsoft.com/office/drawing/2014/main" id="{3897C44C-5521-7A46-96D7-EDE050345BB8}"/>
              </a:ext>
            </a:extLst>
          </p:cNvPr>
          <p:cNvSpPr>
            <a:spLocks noGrp="1"/>
          </p:cNvSpPr>
          <p:nvPr>
            <p:ph type="title" hasCustomPrompt="1"/>
          </p:nvPr>
        </p:nvSpPr>
        <p:spPr>
          <a:xfrm>
            <a:off x="2876445" y="2308226"/>
            <a:ext cx="5264160" cy="1325663"/>
          </a:xfrm>
        </p:spPr>
        <p:txBody>
          <a:bodyPr>
            <a:normAutofit/>
          </a:bodyPr>
          <a:lstStyle>
            <a:lvl1pPr>
              <a:defRPr sz="3200">
                <a:solidFill>
                  <a:schemeClr val="accent1"/>
                </a:solidFill>
              </a:defRPr>
            </a:lvl1pPr>
          </a:lstStyle>
          <a:p>
            <a:r>
              <a:rPr lang="en-US"/>
              <a:t>CLICK TO EDIT MASTER TITLE STYLE</a:t>
            </a:r>
          </a:p>
        </p:txBody>
      </p:sp>
      <p:sp>
        <p:nvSpPr>
          <p:cNvPr id="11" name="Text Placeholder 11">
            <a:extLst>
              <a:ext uri="{FF2B5EF4-FFF2-40B4-BE49-F238E27FC236}">
                <a16:creationId xmlns:a16="http://schemas.microsoft.com/office/drawing/2014/main" id="{2CF2CA3F-41DC-3146-92AF-E0C3305BE6C7}"/>
              </a:ext>
            </a:extLst>
          </p:cNvPr>
          <p:cNvSpPr>
            <a:spLocks noGrp="1"/>
          </p:cNvSpPr>
          <p:nvPr>
            <p:ph type="body" sz="quarter" idx="14" hasCustomPrompt="1"/>
          </p:nvPr>
        </p:nvSpPr>
        <p:spPr>
          <a:xfrm>
            <a:off x="2876446" y="4000581"/>
            <a:ext cx="5264160" cy="1369691"/>
          </a:xfrm>
        </p:spPr>
        <p:txBody>
          <a:bodyPr>
            <a:normAutofit/>
          </a:bodyPr>
          <a:lstStyle>
            <a:lvl1pPr>
              <a:defRPr sz="1800">
                <a:solidFill>
                  <a:schemeClr val="accent2"/>
                </a:solidFill>
                <a:latin typeface="Roboto" panose="02000000000000000000" pitchFamily="2" charset="0"/>
                <a:ea typeface="Roboto" panose="02000000000000000000" pitchFamily="2" charset="0"/>
              </a:defRPr>
            </a:lvl1pPr>
            <a:lvl2pPr>
              <a:defRPr sz="1600">
                <a:solidFill>
                  <a:schemeClr val="accent2"/>
                </a:solidFill>
                <a:latin typeface="Roboto" panose="02000000000000000000" pitchFamily="2" charset="0"/>
                <a:ea typeface="Roboto" panose="02000000000000000000" pitchFamily="2" charset="0"/>
              </a:defRPr>
            </a:lvl2pPr>
            <a:lvl3pPr marL="914400" indent="0">
              <a:buNone/>
              <a:defRPr sz="1400">
                <a:solidFill>
                  <a:schemeClr val="accent2"/>
                </a:solidFill>
                <a:latin typeface="Roboto" panose="02000000000000000000" pitchFamily="2" charset="0"/>
                <a:ea typeface="Roboto" panose="02000000000000000000" pitchFamily="2" charset="0"/>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spTree>
    <p:extLst>
      <p:ext uri="{BB962C8B-B14F-4D97-AF65-F5344CB8AC3E}">
        <p14:creationId xmlns:p14="http://schemas.microsoft.com/office/powerpoint/2010/main" val="3625845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1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1FF61CBF-53C3-FF4B-BC08-7C95F9C76EA5}"/>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5A021891-89D2-1F4F-8041-59B7C86CB5FC}"/>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5" name="Content Placeholder 2">
            <a:extLst>
              <a:ext uri="{FF2B5EF4-FFF2-40B4-BE49-F238E27FC236}">
                <a16:creationId xmlns:a16="http://schemas.microsoft.com/office/drawing/2014/main" id="{DFCA7B31-E74C-1B41-AE2A-F1B27B0BC172}"/>
              </a:ext>
            </a:extLst>
          </p:cNvPr>
          <p:cNvSpPr txBox="1">
            <a:spLocks/>
          </p:cNvSpPr>
          <p:nvPr/>
        </p:nvSpPr>
        <p:spPr>
          <a:xfrm>
            <a:off x="2647816" y="3848181"/>
            <a:ext cx="5416579" cy="830972"/>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solidFill>
                <a:schemeClr val="accent4"/>
              </a:solidFill>
              <a:latin typeface="Roboto" panose="02000000000000000000" pitchFamily="2" charset="0"/>
              <a:ea typeface="Roboto" panose="02000000000000000000" pitchFamily="2" charset="0"/>
            </a:endParaRPr>
          </a:p>
        </p:txBody>
      </p:sp>
      <p:sp>
        <p:nvSpPr>
          <p:cNvPr id="10" name="Title 1">
            <a:extLst>
              <a:ext uri="{FF2B5EF4-FFF2-40B4-BE49-F238E27FC236}">
                <a16:creationId xmlns:a16="http://schemas.microsoft.com/office/drawing/2014/main" id="{3897C44C-5521-7A46-96D7-EDE050345BB8}"/>
              </a:ext>
            </a:extLst>
          </p:cNvPr>
          <p:cNvSpPr>
            <a:spLocks noGrp="1"/>
          </p:cNvSpPr>
          <p:nvPr>
            <p:ph type="title" hasCustomPrompt="1"/>
          </p:nvPr>
        </p:nvSpPr>
        <p:spPr>
          <a:xfrm>
            <a:off x="2876447" y="0"/>
            <a:ext cx="8478832" cy="1257300"/>
          </a:xfrm>
        </p:spPr>
        <p:txBody>
          <a:bodyPr>
            <a:normAutofit/>
          </a:bodyPr>
          <a:lstStyle>
            <a:lvl1pPr>
              <a:defRPr sz="3200">
                <a:solidFill>
                  <a:schemeClr val="bg1"/>
                </a:solidFill>
              </a:defRPr>
            </a:lvl1pPr>
          </a:lstStyle>
          <a:p>
            <a:r>
              <a:rPr lang="en-US"/>
              <a:t>CLICK TO EDIT MASTER TITLE STYLE</a:t>
            </a:r>
          </a:p>
        </p:txBody>
      </p:sp>
      <p:sp>
        <p:nvSpPr>
          <p:cNvPr id="11" name="Text Placeholder 11">
            <a:extLst>
              <a:ext uri="{FF2B5EF4-FFF2-40B4-BE49-F238E27FC236}">
                <a16:creationId xmlns:a16="http://schemas.microsoft.com/office/drawing/2014/main" id="{2CF2CA3F-41DC-3146-92AF-E0C3305BE6C7}"/>
              </a:ext>
            </a:extLst>
          </p:cNvPr>
          <p:cNvSpPr>
            <a:spLocks noGrp="1"/>
          </p:cNvSpPr>
          <p:nvPr>
            <p:ph type="body" sz="quarter" idx="14" hasCustomPrompt="1"/>
          </p:nvPr>
        </p:nvSpPr>
        <p:spPr>
          <a:xfrm>
            <a:off x="2876446" y="2159877"/>
            <a:ext cx="5264160" cy="3210395"/>
          </a:xfrm>
        </p:spPr>
        <p:txBody>
          <a:bodyPr>
            <a:normAutofit/>
          </a:bodyPr>
          <a:lstStyle>
            <a:lvl1pPr>
              <a:defRPr sz="1800">
                <a:solidFill>
                  <a:schemeClr val="accent2"/>
                </a:solidFill>
                <a:latin typeface="Roboto" panose="02000000000000000000" pitchFamily="2" charset="0"/>
                <a:ea typeface="Roboto" panose="02000000000000000000" pitchFamily="2" charset="0"/>
              </a:defRPr>
            </a:lvl1pPr>
            <a:lvl2pPr>
              <a:defRPr sz="1600">
                <a:solidFill>
                  <a:schemeClr val="accent2"/>
                </a:solidFill>
                <a:latin typeface="Roboto" panose="02000000000000000000" pitchFamily="2" charset="0"/>
                <a:ea typeface="Roboto" panose="02000000000000000000" pitchFamily="2" charset="0"/>
              </a:defRPr>
            </a:lvl2pPr>
            <a:lvl3pPr marL="914400" indent="0">
              <a:buNone/>
              <a:defRPr sz="1400">
                <a:solidFill>
                  <a:schemeClr val="accent2"/>
                </a:solidFill>
                <a:latin typeface="Roboto" panose="02000000000000000000" pitchFamily="2" charset="0"/>
                <a:ea typeface="Roboto" panose="02000000000000000000" pitchFamily="2" charset="0"/>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spTree>
    <p:extLst>
      <p:ext uri="{BB962C8B-B14F-4D97-AF65-F5344CB8AC3E}">
        <p14:creationId xmlns:p14="http://schemas.microsoft.com/office/powerpoint/2010/main" val="423879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394DEC-7492-E84D-88CF-FE8346B08C2E}"/>
              </a:ext>
            </a:extLst>
          </p:cNvPr>
          <p:cNvPicPr>
            <a:picLocks noChangeAspect="1"/>
          </p:cNvPicPr>
          <p:nvPr/>
        </p:nvPicPr>
        <p:blipFill>
          <a:blip r:embed="rId2"/>
          <a:stretch>
            <a:fillRect/>
          </a:stretch>
        </p:blipFill>
        <p:spPr>
          <a:xfrm>
            <a:off x="0" y="0"/>
            <a:ext cx="12193588" cy="6858000"/>
          </a:xfrm>
          <a:prstGeom prst="rect">
            <a:avLst/>
          </a:prstGeom>
        </p:spPr>
      </p:pic>
      <p:sp>
        <p:nvSpPr>
          <p:cNvPr id="10" name="Title 1">
            <a:extLst>
              <a:ext uri="{FF2B5EF4-FFF2-40B4-BE49-F238E27FC236}">
                <a16:creationId xmlns:a16="http://schemas.microsoft.com/office/drawing/2014/main" id="{1AF7543F-8C80-6246-BD10-EBC57FF8B712}"/>
              </a:ext>
            </a:extLst>
          </p:cNvPr>
          <p:cNvSpPr>
            <a:spLocks noGrp="1"/>
          </p:cNvSpPr>
          <p:nvPr>
            <p:ph type="title" hasCustomPrompt="1"/>
          </p:nvPr>
        </p:nvSpPr>
        <p:spPr>
          <a:xfrm>
            <a:off x="839898" y="457200"/>
            <a:ext cx="3932749" cy="2971800"/>
          </a:xfrm>
        </p:spPr>
        <p:txBody>
          <a:bodyPr anchor="b"/>
          <a:lstStyle>
            <a:lvl1pPr>
              <a:defRPr sz="3200">
                <a:solidFill>
                  <a:schemeClr val="bg1"/>
                </a:solidFill>
                <a:latin typeface="Poppins" pitchFamily="2" charset="77"/>
                <a:cs typeface="Poppins" pitchFamily="2" charset="77"/>
              </a:defRPr>
            </a:lvl1pPr>
          </a:lstStyle>
          <a:p>
            <a:r>
              <a:rPr lang="en-US"/>
              <a:t>CLICK TO EDIT MASTER TITLE STYLE</a:t>
            </a:r>
          </a:p>
        </p:txBody>
      </p:sp>
      <p:sp>
        <p:nvSpPr>
          <p:cNvPr id="11" name="Content Placeholder 2">
            <a:extLst>
              <a:ext uri="{FF2B5EF4-FFF2-40B4-BE49-F238E27FC236}">
                <a16:creationId xmlns:a16="http://schemas.microsoft.com/office/drawing/2014/main" id="{1F713C7E-585E-1D49-AB13-B46A613BB6CC}"/>
              </a:ext>
            </a:extLst>
          </p:cNvPr>
          <p:cNvSpPr>
            <a:spLocks noGrp="1"/>
          </p:cNvSpPr>
          <p:nvPr>
            <p:ph idx="1" hasCustomPrompt="1"/>
          </p:nvPr>
        </p:nvSpPr>
        <p:spPr>
          <a:xfrm>
            <a:off x="6096794" y="2133600"/>
            <a:ext cx="5260073" cy="3727450"/>
          </a:xfrm>
        </p:spPr>
        <p:txBody>
          <a:bodyPr>
            <a:normAutofit/>
          </a:bodyPr>
          <a:lstStyle>
            <a:lvl1pPr>
              <a:defRPr sz="2400">
                <a:solidFill>
                  <a:schemeClr val="accent2"/>
                </a:solidFill>
              </a:defRPr>
            </a:lvl1pPr>
            <a:lvl2pPr>
              <a:defRPr sz="2000">
                <a:solidFill>
                  <a:schemeClr val="accent2"/>
                </a:solidFill>
              </a:defRPr>
            </a:lvl2pPr>
            <a:lvl3pPr marL="914400" indent="0">
              <a:buNone/>
              <a:defRPr sz="1800">
                <a:solidFill>
                  <a:schemeClr val="accent2"/>
                </a:solidFill>
              </a:defRPr>
            </a:lvl3pPr>
            <a:lvl4pPr marL="1371600" indent="0">
              <a:buNone/>
              <a:defRPr sz="1600">
                <a:solidFill>
                  <a:schemeClr val="accent2"/>
                </a:solidFill>
              </a:defRPr>
            </a:lvl4pPr>
            <a:lvl5pPr marL="1828800" indent="0">
              <a:buNone/>
              <a:defRPr sz="1600">
                <a:solidFill>
                  <a:schemeClr val="accent2"/>
                </a:solidFill>
              </a:defRPr>
            </a:lvl5pPr>
            <a:lvl6pPr>
              <a:defRPr sz="2000"/>
            </a:lvl6pPr>
            <a:lvl7pPr>
              <a:defRPr sz="2000"/>
            </a:lvl7pPr>
            <a:lvl8pPr>
              <a:defRPr sz="2000"/>
            </a:lvl8pPr>
            <a:lvl9pPr>
              <a:defRPr sz="2000"/>
            </a:lvl9pPr>
          </a:lstStyle>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BB08ACE7-8F07-FB4B-B86C-8474C39FE613}"/>
              </a:ext>
            </a:extLst>
          </p:cNvPr>
          <p:cNvSpPr>
            <a:spLocks noGrp="1"/>
          </p:cNvSpPr>
          <p:nvPr>
            <p:ph type="body" sz="half" idx="2"/>
          </p:nvPr>
        </p:nvSpPr>
        <p:spPr>
          <a:xfrm>
            <a:off x="839898" y="3783106"/>
            <a:ext cx="3932749" cy="2085882"/>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5" name="Straight Connector 14">
            <a:extLst>
              <a:ext uri="{FF2B5EF4-FFF2-40B4-BE49-F238E27FC236}">
                <a16:creationId xmlns:a16="http://schemas.microsoft.com/office/drawing/2014/main" id="{AD9D45AA-DF2D-1345-B370-B601936BC628}"/>
              </a:ext>
            </a:extLst>
          </p:cNvPr>
          <p:cNvCxnSpPr>
            <a:cxnSpLocks/>
          </p:cNvCxnSpPr>
          <p:nvPr/>
        </p:nvCxnSpPr>
        <p:spPr>
          <a:xfrm>
            <a:off x="839897" y="3617898"/>
            <a:ext cx="149123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4A4B2899-1733-2740-93DD-7CDE168A751F}"/>
              </a:ext>
            </a:extLst>
          </p:cNvPr>
          <p:cNvSpPr txBox="1">
            <a:spLocks/>
          </p:cNvSpPr>
          <p:nvPr userDrawn="1"/>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Tree>
    <p:extLst>
      <p:ext uri="{BB962C8B-B14F-4D97-AF65-F5344CB8AC3E}">
        <p14:creationId xmlns:p14="http://schemas.microsoft.com/office/powerpoint/2010/main" val="3382382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8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9D5940FC-6E5B-8741-AB2C-F47BDC1D6B97}"/>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92CBFAD9-5745-D64A-A15E-3AFB211546CB}"/>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sp>
        <p:nvSpPr>
          <p:cNvPr id="11" name="Text Placeholder 8">
            <a:extLst>
              <a:ext uri="{FF2B5EF4-FFF2-40B4-BE49-F238E27FC236}">
                <a16:creationId xmlns:a16="http://schemas.microsoft.com/office/drawing/2014/main" id="{74C1B865-9859-DB47-8F8A-9A3502462490}"/>
              </a:ext>
            </a:extLst>
          </p:cNvPr>
          <p:cNvSpPr>
            <a:spLocks noGrp="1"/>
          </p:cNvSpPr>
          <p:nvPr>
            <p:ph type="body" sz="quarter" idx="13" hasCustomPrompt="1"/>
          </p:nvPr>
        </p:nvSpPr>
        <p:spPr>
          <a:xfrm>
            <a:off x="709541" y="3815256"/>
            <a:ext cx="4698735" cy="1749969"/>
          </a:xfrm>
        </p:spPr>
        <p:txBody>
          <a:bodyPr anchor="ctr"/>
          <a:lstStyle>
            <a:lvl1pPr marL="0" indent="0" algn="l">
              <a:buNone/>
              <a:defRPr lang="en-US" sz="3200" b="1" i="0" kern="1200" dirty="0" smtClean="0">
                <a:solidFill>
                  <a:schemeClr val="accent2"/>
                </a:solidFill>
                <a:latin typeface="Futura" panose="020B0602020204020303" pitchFamily="34" charset="-79"/>
                <a:ea typeface="+mj-ea"/>
                <a:cs typeface="Futura" panose="020B0602020204020303" pitchFamily="34" charset="-79"/>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4581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9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D7B2ABD7-B929-9340-8C13-2E5176814B8F}"/>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AF27ACED-765D-E04B-85D1-4D1390A67D8E}"/>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
        <p:nvSpPr>
          <p:cNvPr id="5" name="Text Placeholder 8">
            <a:extLst>
              <a:ext uri="{FF2B5EF4-FFF2-40B4-BE49-F238E27FC236}">
                <a16:creationId xmlns:a16="http://schemas.microsoft.com/office/drawing/2014/main" id="{3C436EF6-E62F-7A46-8F91-EB819BA91AF1}"/>
              </a:ext>
            </a:extLst>
          </p:cNvPr>
          <p:cNvSpPr>
            <a:spLocks noGrp="1"/>
          </p:cNvSpPr>
          <p:nvPr>
            <p:ph type="body" sz="quarter" idx="13" hasCustomPrompt="1"/>
          </p:nvPr>
        </p:nvSpPr>
        <p:spPr>
          <a:xfrm>
            <a:off x="709541" y="4556241"/>
            <a:ext cx="5629022" cy="1623838"/>
          </a:xfrm>
        </p:spPr>
        <p:txBody>
          <a:bodyPr anchor="t">
            <a:normAutofit/>
          </a:bodyPr>
          <a:lstStyle>
            <a:lvl1pPr marL="0" indent="0" algn="l">
              <a:buNone/>
              <a:defRPr lang="en-US" sz="2800" b="0" i="0" kern="1200" dirty="0" smtClean="0">
                <a:solidFill>
                  <a:schemeClr val="bg1"/>
                </a:solidFill>
                <a:latin typeface="Roboto" panose="02000000000000000000" pitchFamily="2" charset="0"/>
                <a:ea typeface="Roboto" panose="02000000000000000000" pitchFamily="2" charset="0"/>
                <a:cs typeface="Futura" panose="020B0602020204020303" pitchFamily="34" charset="-79"/>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13445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Blank" preserve="1">
  <p:cSld name="3_Blank">
    <p:spTree>
      <p:nvGrpSpPr>
        <p:cNvPr id="1" name="Shape 74"/>
        <p:cNvGrpSpPr/>
        <p:nvPr/>
      </p:nvGrpSpPr>
      <p:grpSpPr>
        <a:xfrm>
          <a:off x="0" y="0"/>
          <a:ext cx="0" cy="0"/>
          <a:chOff x="0" y="0"/>
          <a:chExt cx="0" cy="0"/>
        </a:xfrm>
      </p:grpSpPr>
      <p:sp>
        <p:nvSpPr>
          <p:cNvPr id="75" name="Google Shape;75;p167"/>
          <p:cNvSpPr txBox="1"/>
          <p:nvPr/>
        </p:nvSpPr>
        <p:spPr>
          <a:xfrm>
            <a:off x="8740325" y="6259514"/>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100" b="0" i="0" u="none" strike="noStrike" cap="none">
                <a:solidFill>
                  <a:srgbClr val="595959"/>
                </a:solidFill>
                <a:latin typeface="Roboto"/>
                <a:ea typeface="Roboto"/>
                <a:cs typeface="Roboto"/>
                <a:sym typeface="Roboto"/>
              </a:rPr>
              <a:t>www.Spring2Innovation.com | </a:t>
            </a:r>
            <a:fld id="{00000000-1234-1234-1234-123412341234}" type="slidenum">
              <a:rPr lang="en-US" sz="1100" b="0" i="0" u="none" strike="noStrike" cap="none">
                <a:solidFill>
                  <a:srgbClr val="595959"/>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100" b="0" i="0" u="none" strike="noStrike" cap="none">
              <a:solidFill>
                <a:srgbClr val="595959"/>
              </a:solidFill>
              <a:latin typeface="Roboto"/>
              <a:ea typeface="Roboto"/>
              <a:cs typeface="Roboto"/>
              <a:sym typeface="Roboto"/>
            </a:endParaRPr>
          </a:p>
        </p:txBody>
      </p:sp>
      <p:pic>
        <p:nvPicPr>
          <p:cNvPr id="76" name="Google Shape;76;p167" descr="Logo, company name&#10;&#10;Description automatically generated"/>
          <p:cNvPicPr preferRelativeResize="0"/>
          <p:nvPr/>
        </p:nvPicPr>
        <p:blipFill rotWithShape="1">
          <a:blip r:embed="rId2">
            <a:alphaModFix/>
          </a:blip>
          <a:srcRect/>
          <a:stretch/>
        </p:blipFill>
        <p:spPr>
          <a:xfrm>
            <a:off x="234405" y="5394306"/>
            <a:ext cx="1730640" cy="1730415"/>
          </a:xfrm>
          <a:prstGeom prst="rect">
            <a:avLst/>
          </a:prstGeom>
          <a:noFill/>
          <a:ln>
            <a:noFill/>
          </a:ln>
        </p:spPr>
      </p:pic>
      <p:sp>
        <p:nvSpPr>
          <p:cNvPr id="77" name="Google Shape;77;p167"/>
          <p:cNvSpPr/>
          <p:nvPr/>
        </p:nvSpPr>
        <p:spPr>
          <a:xfrm>
            <a:off x="1099725" y="1221741"/>
            <a:ext cx="2884967" cy="11756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309406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Blank" preserve="1">
  <p:cSld name="1_Blank">
    <p:spTree>
      <p:nvGrpSpPr>
        <p:cNvPr id="1" name="Shape 84"/>
        <p:cNvGrpSpPr/>
        <p:nvPr/>
      </p:nvGrpSpPr>
      <p:grpSpPr>
        <a:xfrm>
          <a:off x="0" y="0"/>
          <a:ext cx="0" cy="0"/>
          <a:chOff x="0" y="0"/>
          <a:chExt cx="0" cy="0"/>
        </a:xfrm>
      </p:grpSpPr>
      <p:sp>
        <p:nvSpPr>
          <p:cNvPr id="85" name="Google Shape;85;p169"/>
          <p:cNvSpPr txBox="1"/>
          <p:nvPr/>
        </p:nvSpPr>
        <p:spPr>
          <a:xfrm>
            <a:off x="8740325" y="6259514"/>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100" b="0" i="0" u="none" strike="noStrike" cap="none">
                <a:solidFill>
                  <a:srgbClr val="595959"/>
                </a:solidFill>
                <a:latin typeface="Roboto"/>
                <a:ea typeface="Roboto"/>
                <a:cs typeface="Roboto"/>
                <a:sym typeface="Roboto"/>
              </a:rPr>
              <a:t>www.Spring2Innovation.com | </a:t>
            </a:r>
            <a:fld id="{00000000-1234-1234-1234-123412341234}" type="slidenum">
              <a:rPr lang="en-US" sz="1100" b="0" i="0" u="none" strike="noStrike" cap="none">
                <a:solidFill>
                  <a:srgbClr val="595959"/>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100" b="0" i="0" u="none" strike="noStrike" cap="none">
              <a:solidFill>
                <a:srgbClr val="595959"/>
              </a:solidFill>
              <a:latin typeface="Roboto"/>
              <a:ea typeface="Roboto"/>
              <a:cs typeface="Roboto"/>
              <a:sym typeface="Roboto"/>
            </a:endParaRPr>
          </a:p>
        </p:txBody>
      </p:sp>
      <p:pic>
        <p:nvPicPr>
          <p:cNvPr id="86" name="Google Shape;86;p169" descr="Logo, company name&#10;&#10;Description automatically generated"/>
          <p:cNvPicPr preferRelativeResize="0"/>
          <p:nvPr/>
        </p:nvPicPr>
        <p:blipFill rotWithShape="1">
          <a:blip r:embed="rId2">
            <a:alphaModFix/>
          </a:blip>
          <a:srcRect/>
          <a:stretch/>
        </p:blipFill>
        <p:spPr>
          <a:xfrm>
            <a:off x="234405" y="5394306"/>
            <a:ext cx="1730640" cy="1730415"/>
          </a:xfrm>
          <a:prstGeom prst="rect">
            <a:avLst/>
          </a:prstGeom>
          <a:noFill/>
          <a:ln>
            <a:noFill/>
          </a:ln>
        </p:spPr>
      </p:pic>
      <p:sp>
        <p:nvSpPr>
          <p:cNvPr id="87" name="Google Shape;87;p169"/>
          <p:cNvSpPr/>
          <p:nvPr/>
        </p:nvSpPr>
        <p:spPr>
          <a:xfrm>
            <a:off x="1099725" y="1221741"/>
            <a:ext cx="2884967" cy="1175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67812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22E760-977C-B143-B968-1AE8BE638BF4}"/>
              </a:ext>
            </a:extLst>
          </p:cNvPr>
          <p:cNvPicPr>
            <a:picLocks noChangeAspect="1"/>
          </p:cNvPicPr>
          <p:nvPr/>
        </p:nvPicPr>
        <p:blipFill>
          <a:blip r:embed="rId2"/>
          <a:stretch>
            <a:fillRect/>
          </a:stretch>
        </p:blipFill>
        <p:spPr>
          <a:xfrm>
            <a:off x="0" y="0"/>
            <a:ext cx="12193588" cy="6858000"/>
          </a:xfrm>
          <a:prstGeom prst="rect">
            <a:avLst/>
          </a:prstGeom>
        </p:spPr>
      </p:pic>
      <p:sp>
        <p:nvSpPr>
          <p:cNvPr id="3" name="Slide Number Placeholder 2">
            <a:extLst>
              <a:ext uri="{FF2B5EF4-FFF2-40B4-BE49-F238E27FC236}">
                <a16:creationId xmlns:a16="http://schemas.microsoft.com/office/drawing/2014/main" id="{B98B090E-1DF8-174C-B93D-08C716D25D9F}"/>
              </a:ext>
            </a:extLst>
          </p:cNvPr>
          <p:cNvSpPr>
            <a:spLocks noGrp="1"/>
          </p:cNvSpPr>
          <p:nvPr>
            <p:ph type="sldNum" sz="quarter" idx="10"/>
          </p:nvPr>
        </p:nvSpPr>
        <p:spPr/>
        <p:txBody>
          <a:bodyPr/>
          <a:lstStyle>
            <a:lvl1pPr>
              <a:defRPr>
                <a:solidFill>
                  <a:schemeClr val="bg1"/>
                </a:solidFill>
              </a:defRPr>
            </a:lvl1pPr>
          </a:lstStyle>
          <a:p>
            <a:fld id="{964B408F-FDBB-9745-B862-B952C462C37F}" type="slidenum">
              <a:rPr lang="en-US" smtClean="0"/>
              <a:t>‹#›</a:t>
            </a:fld>
            <a:endParaRPr lang="en-US"/>
          </a:p>
        </p:txBody>
      </p:sp>
    </p:spTree>
    <p:extLst>
      <p:ext uri="{BB962C8B-B14F-4D97-AF65-F5344CB8AC3E}">
        <p14:creationId xmlns:p14="http://schemas.microsoft.com/office/powerpoint/2010/main" val="344284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0_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36DE2-A8CE-2748-8947-3F00E873E92A}"/>
              </a:ext>
            </a:extLst>
          </p:cNvPr>
          <p:cNvPicPr>
            <a:picLocks noChangeAspect="1"/>
          </p:cNvPicPr>
          <p:nvPr/>
        </p:nvPicPr>
        <p:blipFill>
          <a:blip r:embed="rId2"/>
          <a:stretch>
            <a:fillRect/>
          </a:stretch>
        </p:blipFill>
        <p:spPr>
          <a:xfrm>
            <a:off x="0" y="0"/>
            <a:ext cx="12193588" cy="6858000"/>
          </a:xfrm>
          <a:prstGeom prst="rect">
            <a:avLst/>
          </a:prstGeom>
        </p:spPr>
      </p:pic>
    </p:spTree>
    <p:extLst>
      <p:ext uri="{BB962C8B-B14F-4D97-AF65-F5344CB8AC3E}">
        <p14:creationId xmlns:p14="http://schemas.microsoft.com/office/powerpoint/2010/main" val="356776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C8FC-60DA-DC40-A4CC-E2E49F168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FADD4-30C9-834A-B97E-4E543ECA85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CDF6C-E3F8-B845-9FED-BDF5F58695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86208D-ABDA-8749-89FD-D7D40FDAF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1A449-E876-7048-AE58-40E3DC119ACE}"/>
              </a:ext>
            </a:extLst>
          </p:cNvPr>
          <p:cNvSpPr>
            <a:spLocks noGrp="1"/>
          </p:cNvSpPr>
          <p:nvPr>
            <p:ph type="sldNum" sz="quarter" idx="12"/>
          </p:nvPr>
        </p:nvSpPr>
        <p:spPr/>
        <p:txBody>
          <a:bodyPr/>
          <a:lstStyle/>
          <a:p>
            <a:fld id="{964B408F-FDBB-9745-B862-B952C462C37F}" type="slidenum">
              <a:rPr lang="en-US" smtClean="0"/>
              <a:t>‹#›</a:t>
            </a:fld>
            <a:endParaRPr lang="en-US"/>
          </a:p>
        </p:txBody>
      </p:sp>
    </p:spTree>
    <p:extLst>
      <p:ext uri="{BB962C8B-B14F-4D97-AF65-F5344CB8AC3E}">
        <p14:creationId xmlns:p14="http://schemas.microsoft.com/office/powerpoint/2010/main" val="413219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p:txBody>
          <a:bodyPr/>
          <a:lstStyle/>
          <a:p>
            <a:r>
              <a:rPr lang="en-US"/>
              <a:t>Click to edit Master title style</a:t>
            </a:r>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accent2"/>
                </a:solidFill>
                <a:latin typeface="Roboto"/>
                <a:ea typeface="Roboto"/>
                <a:cs typeface="Roboto"/>
                <a:sym typeface="Roboto"/>
              </a:rPr>
              <a:t>www.Spring2Innovation.com | </a:t>
            </a:r>
            <a:fld id="{00000000-1234-1234-1234-123412341234}" type="slidenum">
              <a:rPr lang="en-US" sz="1050" b="0" i="0" u="none" strike="noStrike" cap="none">
                <a:solidFill>
                  <a:schemeClr val="accent2"/>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accent2"/>
              </a:solidFill>
              <a:latin typeface="Roboto"/>
              <a:ea typeface="Roboto"/>
              <a:cs typeface="Roboto"/>
              <a:sym typeface="Roboto"/>
            </a:endParaRPr>
          </a:p>
        </p:txBody>
      </p:sp>
      <p:pic>
        <p:nvPicPr>
          <p:cNvPr id="8" name="Google Shape;76;p167" descr="Logo, company name&#10;&#10;Description automatically generated">
            <a:extLst>
              <a:ext uri="{FF2B5EF4-FFF2-40B4-BE49-F238E27FC236}">
                <a16:creationId xmlns:a16="http://schemas.microsoft.com/office/drawing/2014/main" id="{5483D8B4-BFFA-AA44-A8B5-7220F3D6AA00}"/>
              </a:ext>
            </a:extLst>
          </p:cNvPr>
          <p:cNvPicPr preferRelativeResize="0"/>
          <p:nvPr userDrawn="1"/>
        </p:nvPicPr>
        <p:blipFill rotWithShape="1">
          <a:blip r:embed="rId2">
            <a:alphaModFix/>
          </a:blip>
          <a:srcRect/>
          <a:stretch/>
        </p:blipFill>
        <p:spPr>
          <a:xfrm>
            <a:off x="437632" y="5365278"/>
            <a:ext cx="1730640" cy="1730415"/>
          </a:xfrm>
          <a:prstGeom prst="rect">
            <a:avLst/>
          </a:prstGeom>
          <a:noFill/>
          <a:ln>
            <a:noFill/>
          </a:ln>
        </p:spPr>
      </p:pic>
    </p:spTree>
    <p:extLst>
      <p:ext uri="{BB962C8B-B14F-4D97-AF65-F5344CB8AC3E}">
        <p14:creationId xmlns:p14="http://schemas.microsoft.com/office/powerpoint/2010/main" val="175094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p:txBody>
          <a:bodyPr/>
          <a:lstStyle/>
          <a:p>
            <a:r>
              <a:rPr lang="en-US"/>
              <a:t>Click to edit Master title style</a:t>
            </a:r>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10313"/>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tx1"/>
                </a:solidFill>
                <a:latin typeface="Roboto"/>
                <a:ea typeface="Roboto"/>
                <a:cs typeface="Roboto"/>
                <a:sym typeface="Roboto"/>
              </a:rPr>
              <a:t>www.Spring2Innovation.com | </a:t>
            </a:r>
            <a:fld id="{00000000-1234-1234-1234-123412341234}" type="slidenum">
              <a:rPr lang="en-US" sz="1050" b="0" i="0" u="none" strike="noStrike" cap="none">
                <a:solidFill>
                  <a:schemeClr val="tx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tx1"/>
              </a:solidFill>
              <a:latin typeface="Roboto"/>
              <a:ea typeface="Roboto"/>
              <a:cs typeface="Roboto"/>
              <a:sym typeface="Roboto"/>
            </a:endParaRPr>
          </a:p>
        </p:txBody>
      </p:sp>
      <p:pic>
        <p:nvPicPr>
          <p:cNvPr id="4" name="Picture 3">
            <a:extLst>
              <a:ext uri="{FF2B5EF4-FFF2-40B4-BE49-F238E27FC236}">
                <a16:creationId xmlns:a16="http://schemas.microsoft.com/office/drawing/2014/main" id="{7A9D7BBA-7678-179B-26F3-3D0C304EE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0487" y="5580970"/>
            <a:ext cx="1767647" cy="1325563"/>
          </a:xfrm>
          <a:prstGeom prst="rect">
            <a:avLst/>
          </a:prstGeom>
        </p:spPr>
      </p:pic>
    </p:spTree>
    <p:extLst>
      <p:ext uri="{BB962C8B-B14F-4D97-AF65-F5344CB8AC3E}">
        <p14:creationId xmlns:p14="http://schemas.microsoft.com/office/powerpoint/2010/main" val="265710251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alpha val="42637"/>
          </a:schemeClr>
        </a:solidFill>
        <a:effectLst/>
      </p:bgPr>
    </p:bg>
    <p:spTree>
      <p:nvGrpSpPr>
        <p:cNvPr id="1" name=""/>
        <p:cNvGrpSpPr/>
        <p:nvPr/>
      </p:nvGrpSpPr>
      <p:grpSpPr>
        <a:xfrm>
          <a:off x="0" y="0"/>
          <a:ext cx="0" cy="0"/>
          <a:chOff x="0" y="0"/>
          <a:chExt cx="0" cy="0"/>
        </a:xfrm>
      </p:grpSpPr>
      <p:pic>
        <p:nvPicPr>
          <p:cNvPr id="6" name="Picture 5" descr="People playing jigsaw puzzle">
            <a:extLst>
              <a:ext uri="{FF2B5EF4-FFF2-40B4-BE49-F238E27FC236}">
                <a16:creationId xmlns:a16="http://schemas.microsoft.com/office/drawing/2014/main" id="{9CC8E6B9-BCB2-BD94-8BBB-782B21F134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324234" cy="6858001"/>
          </a:xfrm>
          <a:prstGeom prst="rect">
            <a:avLst/>
          </a:prstGeom>
        </p:spPr>
      </p:pic>
      <p:sp>
        <p:nvSpPr>
          <p:cNvPr id="14" name="Rectangle 13">
            <a:extLst>
              <a:ext uri="{FF2B5EF4-FFF2-40B4-BE49-F238E27FC236}">
                <a16:creationId xmlns:a16="http://schemas.microsoft.com/office/drawing/2014/main" id="{1643E954-DA7D-B599-4C13-739F120F4F5C}"/>
              </a:ext>
            </a:extLst>
          </p:cNvPr>
          <p:cNvSpPr/>
          <p:nvPr userDrawn="1"/>
        </p:nvSpPr>
        <p:spPr>
          <a:xfrm>
            <a:off x="-36290" y="-1"/>
            <a:ext cx="12396814" cy="6858000"/>
          </a:xfrm>
          <a:prstGeom prst="rect">
            <a:avLst/>
          </a:prstGeom>
          <a:solidFill>
            <a:schemeClr val="accent1">
              <a:alpha val="88052"/>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a:xfrm>
            <a:off x="2570970" y="2548559"/>
            <a:ext cx="8098420" cy="1325563"/>
          </a:xfrm>
        </p:spPr>
        <p:txBody>
          <a:bodyPr/>
          <a:lstStyle>
            <a:lvl1pPr>
              <a:defRPr>
                <a:solidFill>
                  <a:schemeClr val="bg1"/>
                </a:solidFill>
              </a:defRPr>
            </a:lvl1pPr>
          </a:lstStyle>
          <a:p>
            <a:r>
              <a:rPr lang="en-US"/>
              <a:t>Click to edit Master title style</a:t>
            </a:r>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bg1"/>
                </a:solidFill>
                <a:latin typeface="Roboto"/>
                <a:ea typeface="Roboto"/>
                <a:cs typeface="Roboto"/>
                <a:sym typeface="Roboto"/>
              </a:rPr>
              <a:t>www.Spring2Innovation.com | </a:t>
            </a:r>
            <a:fld id="{00000000-1234-1234-1234-123412341234}" type="slidenum">
              <a:rPr lang="en-US" sz="1050" b="0" i="0" u="none" strike="noStrike" cap="none">
                <a:solidFill>
                  <a:schemeClr val="bg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bg1"/>
              </a:solidFill>
              <a:latin typeface="Roboto"/>
              <a:ea typeface="Roboto"/>
              <a:cs typeface="Roboto"/>
              <a:sym typeface="Roboto"/>
            </a:endParaRPr>
          </a:p>
        </p:txBody>
      </p:sp>
      <p:pic>
        <p:nvPicPr>
          <p:cNvPr id="12" name="Picture 11">
            <a:extLst>
              <a:ext uri="{FF2B5EF4-FFF2-40B4-BE49-F238E27FC236}">
                <a16:creationId xmlns:a16="http://schemas.microsoft.com/office/drawing/2014/main" id="{26B7519D-2D64-1DAC-F4CA-EAE5F8CC1B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2098" y="5707444"/>
            <a:ext cx="1730640" cy="1297811"/>
          </a:xfrm>
          <a:prstGeom prst="rect">
            <a:avLst/>
          </a:prstGeom>
        </p:spPr>
      </p:pic>
    </p:spTree>
    <p:extLst>
      <p:ext uri="{BB962C8B-B14F-4D97-AF65-F5344CB8AC3E}">
        <p14:creationId xmlns:p14="http://schemas.microsoft.com/office/powerpoint/2010/main" val="150209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Vertical Title and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26599-73C0-E246-B824-68281CEBCFDD}"/>
              </a:ext>
            </a:extLst>
          </p:cNvPr>
          <p:cNvPicPr>
            <a:picLocks noChangeAspect="1"/>
          </p:cNvPicPr>
          <p:nvPr/>
        </p:nvPicPr>
        <p:blipFill>
          <a:blip r:embed="rId2"/>
          <a:stretch>
            <a:fillRect/>
          </a:stretch>
        </p:blipFill>
        <p:spPr>
          <a:xfrm>
            <a:off x="0" y="0"/>
            <a:ext cx="12193588" cy="6858000"/>
          </a:xfrm>
          <a:prstGeom prst="rect">
            <a:avLst/>
          </a:prstGeom>
        </p:spPr>
      </p:pic>
      <p:sp>
        <p:nvSpPr>
          <p:cNvPr id="4" name="Picture Placeholder 3">
            <a:extLst>
              <a:ext uri="{FF2B5EF4-FFF2-40B4-BE49-F238E27FC236}">
                <a16:creationId xmlns:a16="http://schemas.microsoft.com/office/drawing/2014/main" id="{7D4BF9A5-8AC8-0F4D-AEC2-F1E0DEA91558}"/>
              </a:ext>
            </a:extLst>
          </p:cNvPr>
          <p:cNvSpPr>
            <a:spLocks noGrp="1"/>
          </p:cNvSpPr>
          <p:nvPr>
            <p:ph type="pic" sz="quarter" idx="13"/>
          </p:nvPr>
        </p:nvSpPr>
        <p:spPr>
          <a:xfrm>
            <a:off x="8456127" y="0"/>
            <a:ext cx="3737462" cy="6858000"/>
          </a:xfrm>
        </p:spPr>
        <p:txBody>
          <a:bodyPr/>
          <a:lstStyle/>
          <a:p>
            <a:r>
              <a:rPr lang="en-US"/>
              <a:t>Click icon to add picture</a:t>
            </a:r>
          </a:p>
        </p:txBody>
      </p:sp>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lvl1pPr>
              <a:defRPr>
                <a:solidFill>
                  <a:schemeClr val="bg1"/>
                </a:solidFill>
              </a:defRPr>
            </a:lvl1pPr>
          </a:lstStyle>
          <a:p>
            <a:fld id="{964B408F-FDBB-9745-B862-B952C462C37F}" type="slidenum">
              <a:rPr lang="en-US" smtClean="0"/>
              <a:t>‹#›</a:t>
            </a:fld>
            <a:endParaRPr lang="en-US"/>
          </a:p>
        </p:txBody>
      </p:sp>
      <p:sp>
        <p:nvSpPr>
          <p:cNvPr id="6" name="Title 1">
            <a:extLst>
              <a:ext uri="{FF2B5EF4-FFF2-40B4-BE49-F238E27FC236}">
                <a16:creationId xmlns:a16="http://schemas.microsoft.com/office/drawing/2014/main" id="{9DAFEFE5-68C6-8245-9F87-F87BA6E0414D}"/>
              </a:ext>
            </a:extLst>
          </p:cNvPr>
          <p:cNvSpPr>
            <a:spLocks noGrp="1"/>
          </p:cNvSpPr>
          <p:nvPr>
            <p:ph type="title" hasCustomPrompt="1"/>
          </p:nvPr>
        </p:nvSpPr>
        <p:spPr>
          <a:xfrm>
            <a:off x="669939" y="457201"/>
            <a:ext cx="6933123" cy="1181067"/>
          </a:xfrm>
        </p:spPr>
        <p:txBody>
          <a:bodyPr anchor="ctr"/>
          <a:lstStyle>
            <a:lvl1pPr>
              <a:defRPr sz="3200">
                <a:solidFill>
                  <a:schemeClr val="accent2"/>
                </a:solidFill>
                <a:latin typeface="Poppins" pitchFamily="2" charset="77"/>
                <a:cs typeface="Poppins" pitchFamily="2" charset="77"/>
              </a:defRPr>
            </a:lvl1pPr>
          </a:lstStyle>
          <a:p>
            <a:r>
              <a:rPr lang="en-US"/>
              <a:t>CLICK TO EDIT MASTER TITLE STYLE</a:t>
            </a:r>
          </a:p>
        </p:txBody>
      </p:sp>
      <p:sp>
        <p:nvSpPr>
          <p:cNvPr id="8" name="Content Placeholder 2">
            <a:extLst>
              <a:ext uri="{FF2B5EF4-FFF2-40B4-BE49-F238E27FC236}">
                <a16:creationId xmlns:a16="http://schemas.microsoft.com/office/drawing/2014/main" id="{23E47897-A97A-B645-9D5F-5A551D9D9E8B}"/>
              </a:ext>
            </a:extLst>
          </p:cNvPr>
          <p:cNvSpPr>
            <a:spLocks noGrp="1"/>
          </p:cNvSpPr>
          <p:nvPr>
            <p:ph idx="1" hasCustomPrompt="1"/>
          </p:nvPr>
        </p:nvSpPr>
        <p:spPr>
          <a:xfrm>
            <a:off x="666763" y="2434859"/>
            <a:ext cx="6933122" cy="3248767"/>
          </a:xfrm>
        </p:spPr>
        <p:txBody>
          <a:bodyPr>
            <a:normAutofit/>
          </a:bodyPr>
          <a:lstStyle>
            <a:lvl1pPr>
              <a:defRPr sz="2400">
                <a:solidFill>
                  <a:schemeClr val="accent2"/>
                </a:solidFill>
                <a:latin typeface="Poppins" pitchFamily="2" charset="77"/>
                <a:cs typeface="Poppins" pitchFamily="2" charset="77"/>
              </a:defRPr>
            </a:lvl1pPr>
            <a:lvl2pPr>
              <a:defRPr sz="2000">
                <a:solidFill>
                  <a:schemeClr val="accent2"/>
                </a:solidFill>
                <a:latin typeface="Poppins" pitchFamily="2" charset="77"/>
                <a:cs typeface="Poppins" pitchFamily="2" charset="77"/>
              </a:defRPr>
            </a:lvl2pPr>
            <a:lvl3pPr>
              <a:defRPr sz="1800">
                <a:solidFill>
                  <a:schemeClr val="accent2"/>
                </a:solidFill>
                <a:latin typeface="Poppins" pitchFamily="2" charset="77"/>
                <a:cs typeface="Poppins" pitchFamily="2" charset="77"/>
              </a:defRPr>
            </a:lvl3pPr>
            <a:lvl4pPr>
              <a:defRPr sz="1600">
                <a:solidFill>
                  <a:schemeClr val="accent2"/>
                </a:solidFill>
              </a:defRPr>
            </a:lvl4pPr>
            <a:lvl5pPr>
              <a:defRPr sz="1600">
                <a:solidFill>
                  <a:schemeClr val="accent2"/>
                </a:solidFill>
              </a:defRPr>
            </a:lvl5pPr>
            <a:lvl6pPr>
              <a:defRPr sz="2000"/>
            </a:lvl6pPr>
            <a:lvl7pPr>
              <a:defRPr sz="2000"/>
            </a:lvl7pPr>
            <a:lvl8pPr>
              <a:defRPr sz="2000"/>
            </a:lvl8pPr>
            <a:lvl9pPr>
              <a:defRPr sz="2000"/>
            </a:lvl9pPr>
          </a:lstStyle>
          <a:p>
            <a:pPr lvl="0"/>
            <a:r>
              <a:rPr lang="en-US"/>
              <a:t>Third level</a:t>
            </a:r>
          </a:p>
          <a:p>
            <a:pPr lvl="1"/>
            <a:r>
              <a:rPr lang="en-US"/>
              <a:t>Fourth level</a:t>
            </a:r>
          </a:p>
          <a:p>
            <a:pPr lvl="2"/>
            <a:r>
              <a:rPr lang="en-US"/>
              <a:t>Fifth level</a:t>
            </a:r>
          </a:p>
        </p:txBody>
      </p:sp>
      <p:sp>
        <p:nvSpPr>
          <p:cNvPr id="10" name="Text Placeholder 3">
            <a:extLst>
              <a:ext uri="{FF2B5EF4-FFF2-40B4-BE49-F238E27FC236}">
                <a16:creationId xmlns:a16="http://schemas.microsoft.com/office/drawing/2014/main" id="{8FBFA2DE-A42C-7F4D-A50D-E7B7049EF89B}"/>
              </a:ext>
            </a:extLst>
          </p:cNvPr>
          <p:cNvSpPr>
            <a:spLocks noGrp="1"/>
          </p:cNvSpPr>
          <p:nvPr>
            <p:ph type="body" sz="half" idx="2"/>
          </p:nvPr>
        </p:nvSpPr>
        <p:spPr>
          <a:xfrm>
            <a:off x="666763" y="1793477"/>
            <a:ext cx="6933123" cy="330122"/>
          </a:xfrm>
        </p:spPr>
        <p:txBody>
          <a:bodyPr>
            <a:noAutofit/>
          </a:bodyPr>
          <a:lstStyle>
            <a:lvl1pPr marL="0" indent="0">
              <a:buNone/>
              <a:defRPr sz="2000">
                <a:solidFill>
                  <a:schemeClr val="accent2"/>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58F2AEBE-72FC-AA4E-BB0E-58C7907BF4F2}"/>
              </a:ext>
            </a:extLst>
          </p:cNvPr>
          <p:cNvCxnSpPr>
            <a:cxnSpLocks/>
          </p:cNvCxnSpPr>
          <p:nvPr/>
        </p:nvCxnSpPr>
        <p:spPr>
          <a:xfrm>
            <a:off x="666763" y="2298244"/>
            <a:ext cx="1491230"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633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Vertical Title and Text" preserve="1">
  <p:cSld name="5_Vertical Title and Text">
    <p:spTree>
      <p:nvGrpSpPr>
        <p:cNvPr id="1" name="Shape 31"/>
        <p:cNvGrpSpPr/>
        <p:nvPr/>
      </p:nvGrpSpPr>
      <p:grpSpPr>
        <a:xfrm>
          <a:off x="0" y="0"/>
          <a:ext cx="0" cy="0"/>
          <a:chOff x="0" y="0"/>
          <a:chExt cx="0" cy="0"/>
        </a:xfrm>
      </p:grpSpPr>
      <p:sp>
        <p:nvSpPr>
          <p:cNvPr id="32" name="Google Shape;32;p158"/>
          <p:cNvSpPr txBox="1">
            <a:spLocks noGrp="1"/>
          </p:cNvSpPr>
          <p:nvPr>
            <p:ph type="sldNum" idx="12"/>
          </p:nvPr>
        </p:nvSpPr>
        <p:spPr>
          <a:xfrm>
            <a:off x="8611722" y="6356351"/>
            <a:ext cx="274355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9pPr>
          </a:lstStyle>
          <a:p>
            <a:fld id="{00000000-1234-1234-1234-123412341234}" type="slidenum">
              <a:rPr lang="en-US" smtClean="0"/>
              <a:pPr/>
              <a:t>‹#›</a:t>
            </a:fld>
            <a:endParaRPr lang="en-US"/>
          </a:p>
        </p:txBody>
      </p:sp>
      <p:pic>
        <p:nvPicPr>
          <p:cNvPr id="33" name="Google Shape;33;p158"/>
          <p:cNvPicPr preferRelativeResize="0"/>
          <p:nvPr/>
        </p:nvPicPr>
        <p:blipFill rotWithShape="1">
          <a:blip r:embed="rId2">
            <a:alphaModFix/>
          </a:blip>
          <a:srcRect/>
          <a:stretch/>
        </p:blipFill>
        <p:spPr>
          <a:xfrm>
            <a:off x="0" y="0"/>
            <a:ext cx="12193588" cy="6858000"/>
          </a:xfrm>
          <a:prstGeom prst="rect">
            <a:avLst/>
          </a:prstGeom>
          <a:noFill/>
          <a:ln>
            <a:noFill/>
          </a:ln>
        </p:spPr>
      </p:pic>
      <p:cxnSp>
        <p:nvCxnSpPr>
          <p:cNvPr id="34" name="Google Shape;34;p158"/>
          <p:cNvCxnSpPr/>
          <p:nvPr/>
        </p:nvCxnSpPr>
        <p:spPr>
          <a:xfrm>
            <a:off x="4521788" y="1235756"/>
            <a:ext cx="3150010" cy="0"/>
          </a:xfrm>
          <a:prstGeom prst="straightConnector1">
            <a:avLst/>
          </a:prstGeom>
          <a:noFill/>
          <a:ln w="50800" cap="flat" cmpd="sng">
            <a:solidFill>
              <a:schemeClr val="accent2"/>
            </a:solidFill>
            <a:prstDash val="solid"/>
            <a:miter lim="800000"/>
            <a:headEnd type="none" w="sm" len="sm"/>
            <a:tailEnd type="none" w="sm" len="sm"/>
          </a:ln>
        </p:spPr>
      </p:cxnSp>
      <p:cxnSp>
        <p:nvCxnSpPr>
          <p:cNvPr id="35" name="Google Shape;35;p158"/>
          <p:cNvCxnSpPr/>
          <p:nvPr/>
        </p:nvCxnSpPr>
        <p:spPr>
          <a:xfrm>
            <a:off x="4519407" y="5120593"/>
            <a:ext cx="3150010" cy="0"/>
          </a:xfrm>
          <a:prstGeom prst="straightConnector1">
            <a:avLst/>
          </a:prstGeom>
          <a:noFill/>
          <a:ln w="50800" cap="flat" cmpd="sng">
            <a:solidFill>
              <a:schemeClr val="accent2"/>
            </a:solidFill>
            <a:prstDash val="solid"/>
            <a:miter lim="800000"/>
            <a:headEnd type="none" w="sm" len="sm"/>
            <a:tailEnd type="none" w="sm" len="sm"/>
          </a:ln>
        </p:spPr>
      </p:cxnSp>
      <p:sp>
        <p:nvSpPr>
          <p:cNvPr id="36" name="Google Shape;36;p158"/>
          <p:cNvSpPr txBox="1">
            <a:spLocks noGrp="1"/>
          </p:cNvSpPr>
          <p:nvPr>
            <p:ph type="body" idx="1"/>
          </p:nvPr>
        </p:nvSpPr>
        <p:spPr>
          <a:xfrm>
            <a:off x="804172" y="1818533"/>
            <a:ext cx="10551107" cy="2630163"/>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3200"/>
              <a:buNone/>
              <a:defRPr sz="3200" b="1" i="0">
                <a:solidFill>
                  <a:schemeClr val="lt1"/>
                </a:solidFill>
                <a:latin typeface="Poppins"/>
                <a:ea typeface="Poppins"/>
                <a:cs typeface="Poppins"/>
                <a:sym typeface="Poppins"/>
              </a:defRPr>
            </a:lvl1pPr>
            <a:lvl2pPr marL="914400" lvl="1" indent="-355600" algn="ctr">
              <a:lnSpc>
                <a:spcPct val="90000"/>
              </a:lnSpc>
              <a:spcBef>
                <a:spcPts val="500"/>
              </a:spcBef>
              <a:spcAft>
                <a:spcPts val="0"/>
              </a:spcAft>
              <a:buClr>
                <a:schemeClr val="lt1"/>
              </a:buClr>
              <a:buSzPts val="2000"/>
              <a:buChar char="•"/>
              <a:defRPr>
                <a:solidFill>
                  <a:schemeClr val="lt1"/>
                </a:solidFill>
              </a:defRPr>
            </a:lvl2pPr>
            <a:lvl3pPr marL="1371600" lvl="2" indent="-342900" algn="ctr">
              <a:lnSpc>
                <a:spcPct val="90000"/>
              </a:lnSpc>
              <a:spcBef>
                <a:spcPts val="500"/>
              </a:spcBef>
              <a:spcAft>
                <a:spcPts val="0"/>
              </a:spcAft>
              <a:buClr>
                <a:schemeClr val="lt1"/>
              </a:buClr>
              <a:buSzPts val="1800"/>
              <a:buChar char="•"/>
              <a:defRPr>
                <a:solidFill>
                  <a:schemeClr val="lt1"/>
                </a:solidFill>
              </a:defRPr>
            </a:lvl3pPr>
            <a:lvl4pPr marL="1828800" lvl="3" indent="-330200" algn="ctr">
              <a:lnSpc>
                <a:spcPct val="90000"/>
              </a:lnSpc>
              <a:spcBef>
                <a:spcPts val="500"/>
              </a:spcBef>
              <a:spcAft>
                <a:spcPts val="0"/>
              </a:spcAft>
              <a:buClr>
                <a:schemeClr val="lt1"/>
              </a:buClr>
              <a:buSzPts val="1600"/>
              <a:buChar char="•"/>
              <a:defRPr>
                <a:solidFill>
                  <a:schemeClr val="lt1"/>
                </a:solidFill>
              </a:defRPr>
            </a:lvl4pPr>
            <a:lvl5pPr marL="2286000" lvl="4" indent="-330200" algn="ctr">
              <a:lnSpc>
                <a:spcPct val="90000"/>
              </a:lnSpc>
              <a:spcBef>
                <a:spcPts val="500"/>
              </a:spcBef>
              <a:spcAft>
                <a:spcPts val="0"/>
              </a:spcAft>
              <a:buClr>
                <a:schemeClr val="lt1"/>
              </a:buClr>
              <a:buSzPts val="16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58"/>
          <p:cNvSpPr txBox="1"/>
          <p:nvPr/>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Roboto"/>
                <a:ea typeface="Roboto"/>
                <a:cs typeface="Roboto"/>
                <a:sym typeface="Roboto"/>
              </a:rPr>
              <a:t>www.Spring2Innovation.com | </a:t>
            </a:r>
            <a:fld id="{00000000-1234-1234-1234-123412341234}" type="slidenum">
              <a:rPr lang="en-US" sz="1050" b="0" i="0" u="none" strike="noStrike" cap="none">
                <a:solidFill>
                  <a:schemeClr val="lt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lt1"/>
              </a:solidFill>
              <a:latin typeface="Roboto"/>
              <a:ea typeface="Roboto"/>
              <a:cs typeface="Roboto"/>
              <a:sym typeface="Roboto"/>
            </a:endParaRPr>
          </a:p>
        </p:txBody>
      </p:sp>
    </p:spTree>
    <p:extLst>
      <p:ext uri="{BB962C8B-B14F-4D97-AF65-F5344CB8AC3E}">
        <p14:creationId xmlns:p14="http://schemas.microsoft.com/office/powerpoint/2010/main" val="114792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181"/>
          <p:cNvSpPr txBox="1">
            <a:spLocks noGrp="1"/>
          </p:cNvSpPr>
          <p:nvPr>
            <p:ph type="dt" idx="10"/>
          </p:nvPr>
        </p:nvSpPr>
        <p:spPr>
          <a:xfrm>
            <a:off x="0" y="0"/>
            <a:ext cx="3000391"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181"/>
          <p:cNvSpPr txBox="1">
            <a:spLocks noGrp="1"/>
          </p:cNvSpPr>
          <p:nvPr>
            <p:ph type="ftr" idx="11"/>
          </p:nvPr>
        </p:nvSpPr>
        <p:spPr>
          <a:xfrm>
            <a:off x="0" y="0"/>
            <a:ext cx="3000391"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181"/>
          <p:cNvSpPr txBox="1">
            <a:spLocks noGrp="1"/>
          </p:cNvSpPr>
          <p:nvPr>
            <p:ph type="sldNum" idx="12"/>
          </p:nvPr>
        </p:nvSpPr>
        <p:spPr>
          <a:xfrm>
            <a:off x="8611722" y="6356351"/>
            <a:ext cx="274355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01995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p:cSld name="5_Custom Layout">
    <p:spTree>
      <p:nvGrpSpPr>
        <p:cNvPr id="1" name="Shape 17"/>
        <p:cNvGrpSpPr/>
        <p:nvPr/>
      </p:nvGrpSpPr>
      <p:grpSpPr>
        <a:xfrm>
          <a:off x="0" y="0"/>
          <a:ext cx="0" cy="0"/>
          <a:chOff x="0" y="0"/>
          <a:chExt cx="0" cy="0"/>
        </a:xfrm>
      </p:grpSpPr>
      <p:sp>
        <p:nvSpPr>
          <p:cNvPr id="18" name="Google Shape;18;p138"/>
          <p:cNvSpPr txBox="1">
            <a:spLocks noGrp="1"/>
          </p:cNvSpPr>
          <p:nvPr>
            <p:ph type="title"/>
          </p:nvPr>
        </p:nvSpPr>
        <p:spPr>
          <a:xfrm>
            <a:off x="838309" y="365126"/>
            <a:ext cx="1051697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8"/>
          <p:cNvSpPr txBox="1">
            <a:spLocks noGrp="1"/>
          </p:cNvSpPr>
          <p:nvPr>
            <p:ph type="sldNum" idx="12"/>
          </p:nvPr>
        </p:nvSpPr>
        <p:spPr>
          <a:xfrm>
            <a:off x="8611722" y="6356351"/>
            <a:ext cx="274355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Roboto"/>
                <a:ea typeface="Roboto"/>
                <a:cs typeface="Roboto"/>
                <a:sym typeface="Roboto"/>
              </a:defRPr>
            </a:lvl9pPr>
          </a:lstStyle>
          <a:p>
            <a:fld id="{00000000-1234-1234-1234-123412341234}" type="slidenum">
              <a:rPr lang="en-US" smtClean="0"/>
              <a:pPr/>
              <a:t>‹#›</a:t>
            </a:fld>
            <a:endParaRPr lang="en-US"/>
          </a:p>
        </p:txBody>
      </p:sp>
      <p:pic>
        <p:nvPicPr>
          <p:cNvPr id="20" name="Google Shape;20;p138" descr="Rectangle&#10;&#10;Description automatically generated with medium confidence"/>
          <p:cNvPicPr preferRelativeResize="0"/>
          <p:nvPr/>
        </p:nvPicPr>
        <p:blipFill rotWithShape="1">
          <a:blip r:embed="rId2">
            <a:alphaModFix/>
          </a:blip>
          <a:srcRect/>
          <a:stretch/>
        </p:blipFill>
        <p:spPr>
          <a:xfrm>
            <a:off x="0" y="0"/>
            <a:ext cx="12193588" cy="6858000"/>
          </a:xfrm>
          <a:prstGeom prst="rect">
            <a:avLst/>
          </a:prstGeom>
          <a:noFill/>
          <a:ln>
            <a:noFill/>
          </a:ln>
        </p:spPr>
      </p:pic>
      <p:sp>
        <p:nvSpPr>
          <p:cNvPr id="21" name="Google Shape;21;p138"/>
          <p:cNvSpPr txBox="1"/>
          <p:nvPr/>
        </p:nvSpPr>
        <p:spPr>
          <a:xfrm>
            <a:off x="8740325" y="6259514"/>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100" b="0" i="0" u="none" strike="noStrike" cap="none">
                <a:solidFill>
                  <a:srgbClr val="595959"/>
                </a:solidFill>
                <a:latin typeface="Roboto"/>
                <a:ea typeface="Roboto"/>
                <a:cs typeface="Roboto"/>
                <a:sym typeface="Roboto"/>
              </a:rPr>
              <a:t>www.Spring2Innovation.com | </a:t>
            </a:r>
            <a:fld id="{00000000-1234-1234-1234-123412341234}" type="slidenum">
              <a:rPr lang="en-US" sz="1100" b="0" i="0" u="none" strike="noStrike" cap="none">
                <a:solidFill>
                  <a:srgbClr val="595959"/>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100" b="0" i="0" u="none" strike="noStrike" cap="none">
              <a:solidFill>
                <a:srgbClr val="595959"/>
              </a:solidFill>
              <a:latin typeface="Roboto"/>
              <a:ea typeface="Roboto"/>
              <a:cs typeface="Roboto"/>
              <a:sym typeface="Roboto"/>
            </a:endParaRPr>
          </a:p>
        </p:txBody>
      </p:sp>
      <p:pic>
        <p:nvPicPr>
          <p:cNvPr id="22" name="Google Shape;22;p138" descr="Logo, company name&#10;&#10;Description automatically generated"/>
          <p:cNvPicPr preferRelativeResize="0"/>
          <p:nvPr/>
        </p:nvPicPr>
        <p:blipFill rotWithShape="1">
          <a:blip r:embed="rId3">
            <a:alphaModFix/>
          </a:blip>
          <a:srcRect/>
          <a:stretch/>
        </p:blipFill>
        <p:spPr>
          <a:xfrm>
            <a:off x="384191" y="5398963"/>
            <a:ext cx="1721324" cy="1721100"/>
          </a:xfrm>
          <a:prstGeom prst="rect">
            <a:avLst/>
          </a:prstGeom>
          <a:noFill/>
          <a:ln>
            <a:noFill/>
          </a:ln>
        </p:spPr>
      </p:pic>
    </p:spTree>
    <p:extLst>
      <p:ext uri="{BB962C8B-B14F-4D97-AF65-F5344CB8AC3E}">
        <p14:creationId xmlns:p14="http://schemas.microsoft.com/office/powerpoint/2010/main" val="3492396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3" y="6356352"/>
            <a:ext cx="2743557" cy="365125"/>
          </a:xfrm>
          <a:prstGeom prst="rect">
            <a:avLst/>
          </a:prstGeom>
          <a:noFill/>
          <a:ln>
            <a:noFill/>
          </a:ln>
        </p:spPr>
        <p:txBody>
          <a:bodyPr spcFirstLastPara="1" wrap="square" lIns="91413" tIns="45694" rIns="91413" bIns="45694"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accent2"/>
                </a:solidFill>
                <a:latin typeface="Roboto"/>
                <a:ea typeface="Roboto"/>
                <a:cs typeface="Roboto"/>
                <a:sym typeface="Roboto"/>
              </a:rPr>
              <a:t>www.Spring2Innovation.com | </a:t>
            </a:r>
            <a:fld id="{00000000-1234-1234-1234-123412341234}" type="slidenum">
              <a:rPr lang="en-US" sz="1050" b="0" i="0" u="none" strike="noStrike" cap="none">
                <a:solidFill>
                  <a:schemeClr val="accent2"/>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accent2"/>
              </a:solidFill>
              <a:latin typeface="Roboto"/>
              <a:ea typeface="Roboto"/>
              <a:cs typeface="Roboto"/>
              <a:sym typeface="Roboto"/>
            </a:endParaRPr>
          </a:p>
        </p:txBody>
      </p:sp>
      <p:pic>
        <p:nvPicPr>
          <p:cNvPr id="8" name="Google Shape;76;p167" descr="Logo, company name&#10;&#10;Description automatically generated">
            <a:extLst>
              <a:ext uri="{FF2B5EF4-FFF2-40B4-BE49-F238E27FC236}">
                <a16:creationId xmlns:a16="http://schemas.microsoft.com/office/drawing/2014/main" id="{5483D8B4-BFFA-AA44-A8B5-7220F3D6AA00}"/>
              </a:ext>
            </a:extLst>
          </p:cNvPr>
          <p:cNvPicPr preferRelativeResize="0"/>
          <p:nvPr userDrawn="1"/>
        </p:nvPicPr>
        <p:blipFill rotWithShape="1">
          <a:blip r:embed="rId2">
            <a:alphaModFix/>
          </a:blip>
          <a:srcRect/>
          <a:stretch/>
        </p:blipFill>
        <p:spPr>
          <a:xfrm>
            <a:off x="437633" y="5365280"/>
            <a:ext cx="1730640" cy="1730415"/>
          </a:xfrm>
          <a:prstGeom prst="rect">
            <a:avLst/>
          </a:prstGeom>
          <a:noFill/>
          <a:ln>
            <a:noFill/>
          </a:ln>
        </p:spPr>
      </p:pic>
      <p:sp>
        <p:nvSpPr>
          <p:cNvPr id="3" name="Rectangle 2">
            <a:extLst>
              <a:ext uri="{FF2B5EF4-FFF2-40B4-BE49-F238E27FC236}">
                <a16:creationId xmlns:a16="http://schemas.microsoft.com/office/drawing/2014/main" id="{D9F12551-4E6B-AB67-A399-248F1871E331}"/>
              </a:ext>
            </a:extLst>
          </p:cNvPr>
          <p:cNvSpPr/>
          <p:nvPr userDrawn="1"/>
        </p:nvSpPr>
        <p:spPr>
          <a:xfrm>
            <a:off x="0" y="0"/>
            <a:ext cx="12193588" cy="1143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a:xfrm>
            <a:off x="0" y="1"/>
            <a:ext cx="12193588" cy="1143000"/>
          </a:xfrm>
        </p:spPr>
        <p:txBody>
          <a:bodyPr/>
          <a:lstStyle>
            <a:lvl1pPr algn="ct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F27B7D46-8F6D-35F9-13D7-6CF4B9E8B46F}"/>
              </a:ext>
            </a:extLst>
          </p:cNvPr>
          <p:cNvSpPr>
            <a:spLocks noGrp="1"/>
          </p:cNvSpPr>
          <p:nvPr>
            <p:ph sz="quarter" idx="10"/>
          </p:nvPr>
        </p:nvSpPr>
        <p:spPr>
          <a:xfrm>
            <a:off x="180999" y="1343026"/>
            <a:ext cx="11722039" cy="4486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943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3_Custom Layout">
  <p:cSld name="14_Custom Layout">
    <p:spTree>
      <p:nvGrpSpPr>
        <p:cNvPr id="1" name="Shape 66"/>
        <p:cNvGrpSpPr/>
        <p:nvPr/>
      </p:nvGrpSpPr>
      <p:grpSpPr>
        <a:xfrm>
          <a:off x="0" y="0"/>
          <a:ext cx="0" cy="0"/>
          <a:chOff x="0" y="0"/>
          <a:chExt cx="0" cy="0"/>
        </a:xfrm>
      </p:grpSpPr>
      <p:sp>
        <p:nvSpPr>
          <p:cNvPr id="67" name="Google Shape;67;p55"/>
          <p:cNvSpPr txBox="1"/>
          <p:nvPr/>
        </p:nvSpPr>
        <p:spPr>
          <a:xfrm>
            <a:off x="8611723" y="6356352"/>
            <a:ext cx="2743557" cy="365125"/>
          </a:xfrm>
          <a:prstGeom prst="rect">
            <a:avLst/>
          </a:prstGeom>
          <a:noFill/>
          <a:ln>
            <a:noFill/>
          </a:ln>
        </p:spPr>
        <p:txBody>
          <a:bodyPr spcFirstLastPara="1" wrap="square" lIns="91400" tIns="45675" rIns="91400" bIns="45675"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accent2"/>
                </a:solidFill>
                <a:latin typeface="Roboto"/>
                <a:ea typeface="Roboto"/>
                <a:cs typeface="Roboto"/>
                <a:sym typeface="Roboto"/>
              </a:rPr>
              <a:t>www.Spring2Innovation.com | </a:t>
            </a:r>
            <a:fld id="{00000000-1234-1234-1234-123412341234}" type="slidenum">
              <a:rPr lang="en-US" sz="1050" b="0" i="0" u="none" strike="noStrike" cap="none">
                <a:solidFill>
                  <a:schemeClr val="accent2"/>
                </a:solidFill>
                <a:latin typeface="Roboto"/>
                <a:ea typeface="Roboto"/>
                <a:cs typeface="Roboto"/>
                <a:sym typeface="Roboto"/>
              </a:rPr>
              <a:t>‹#›</a:t>
            </a:fld>
            <a:endParaRPr sz="1050" b="0" i="0" u="none" strike="noStrike" cap="none">
              <a:solidFill>
                <a:schemeClr val="accent2"/>
              </a:solidFill>
              <a:latin typeface="Roboto"/>
              <a:ea typeface="Roboto"/>
              <a:cs typeface="Roboto"/>
              <a:sym typeface="Roboto"/>
            </a:endParaRPr>
          </a:p>
        </p:txBody>
      </p:sp>
      <p:pic>
        <p:nvPicPr>
          <p:cNvPr id="68" name="Google Shape;68;p55" descr="Logo, company name&#10;&#10;Description automatically generated"/>
          <p:cNvPicPr preferRelativeResize="0"/>
          <p:nvPr/>
        </p:nvPicPr>
        <p:blipFill rotWithShape="1">
          <a:blip r:embed="rId2">
            <a:alphaModFix/>
          </a:blip>
          <a:srcRect/>
          <a:stretch/>
        </p:blipFill>
        <p:spPr>
          <a:xfrm>
            <a:off x="437633" y="5365280"/>
            <a:ext cx="1730640" cy="1730415"/>
          </a:xfrm>
          <a:prstGeom prst="rect">
            <a:avLst/>
          </a:prstGeom>
          <a:noFill/>
          <a:ln>
            <a:noFill/>
          </a:ln>
        </p:spPr>
      </p:pic>
      <p:sp>
        <p:nvSpPr>
          <p:cNvPr id="69" name="Google Shape;69;p55"/>
          <p:cNvSpPr/>
          <p:nvPr/>
        </p:nvSpPr>
        <p:spPr>
          <a:xfrm>
            <a:off x="0" y="0"/>
            <a:ext cx="12193588" cy="1143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55"/>
          <p:cNvSpPr txBox="1">
            <a:spLocks noGrp="1"/>
          </p:cNvSpPr>
          <p:nvPr>
            <p:ph type="title"/>
          </p:nvPr>
        </p:nvSpPr>
        <p:spPr>
          <a:xfrm>
            <a:off x="0" y="1"/>
            <a:ext cx="12193588" cy="1143000"/>
          </a:xfrm>
          <a:prstGeom prst="rect">
            <a:avLst/>
          </a:prstGeom>
          <a:noFill/>
          <a:ln>
            <a:noFill/>
          </a:ln>
        </p:spPr>
        <p:txBody>
          <a:bodyPr spcFirstLastPara="1" wrap="square" lIns="91425" tIns="45700" rIns="91425" bIns="45700" anchor="ctr" anchorCtr="0">
            <a:normAutofit/>
          </a:bodyPr>
          <a:lstStyle>
            <a:lvl1pPr lvl="0" algn="ctr">
              <a:lnSpc>
                <a:spcPct val="110000"/>
              </a:lnSpc>
              <a:spcBef>
                <a:spcPts val="0"/>
              </a:spcBef>
              <a:spcAft>
                <a:spcPts val="0"/>
              </a:spcAft>
              <a:buClr>
                <a:schemeClr val="lt1"/>
              </a:buClr>
              <a:buSzPts val="4000"/>
              <a:buFont typeface="Poppin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55"/>
          <p:cNvSpPr txBox="1">
            <a:spLocks noGrp="1"/>
          </p:cNvSpPr>
          <p:nvPr>
            <p:ph type="body" idx="1"/>
          </p:nvPr>
        </p:nvSpPr>
        <p:spPr>
          <a:xfrm>
            <a:off x="180999" y="1343026"/>
            <a:ext cx="11722039" cy="448627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10103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Vertical Title and Text" userDrawn="1">
  <p:cSld name="5_Vertical Title and Text">
    <p:spTree>
      <p:nvGrpSpPr>
        <p:cNvPr id="1" name="Shape 138"/>
        <p:cNvGrpSpPr/>
        <p:nvPr/>
      </p:nvGrpSpPr>
      <p:grpSpPr>
        <a:xfrm>
          <a:off x="0" y="0"/>
          <a:ext cx="0" cy="0"/>
          <a:chOff x="0" y="0"/>
          <a:chExt cx="0" cy="0"/>
        </a:xfrm>
      </p:grpSpPr>
      <p:pic>
        <p:nvPicPr>
          <p:cNvPr id="139" name="Google Shape;139;p182"/>
          <p:cNvPicPr preferRelativeResize="0"/>
          <p:nvPr/>
        </p:nvPicPr>
        <p:blipFill rotWithShape="1">
          <a:blip r:embed="rId2">
            <a:alphaModFix/>
          </a:blip>
          <a:srcRect/>
          <a:stretch/>
        </p:blipFill>
        <p:spPr>
          <a:xfrm>
            <a:off x="0" y="0"/>
            <a:ext cx="12193588" cy="6858000"/>
          </a:xfrm>
          <a:prstGeom prst="rect">
            <a:avLst/>
          </a:prstGeom>
          <a:noFill/>
          <a:ln>
            <a:noFill/>
          </a:ln>
        </p:spPr>
      </p:pic>
      <p:sp>
        <p:nvSpPr>
          <p:cNvPr id="141" name="Google Shape;141;p182"/>
          <p:cNvSpPr txBox="1">
            <a:spLocks noGrp="1"/>
          </p:cNvSpPr>
          <p:nvPr>
            <p:ph type="title"/>
          </p:nvPr>
        </p:nvSpPr>
        <p:spPr>
          <a:xfrm>
            <a:off x="669939" y="457201"/>
            <a:ext cx="6933123" cy="118106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3200"/>
              <a:buFont typeface="Poppins"/>
              <a:buNone/>
              <a:defRPr sz="32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82"/>
          <p:cNvSpPr txBox="1">
            <a:spLocks noGrp="1"/>
          </p:cNvSpPr>
          <p:nvPr>
            <p:ph type="body" idx="1"/>
          </p:nvPr>
        </p:nvSpPr>
        <p:spPr>
          <a:xfrm>
            <a:off x="666763" y="2434859"/>
            <a:ext cx="6933122" cy="3248767"/>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accent2"/>
              </a:buClr>
              <a:buSzPts val="2400"/>
              <a:buChar char="•"/>
              <a:defRPr sz="2400">
                <a:solidFill>
                  <a:schemeClr val="accent2"/>
                </a:solidFill>
              </a:defRPr>
            </a:lvl1pPr>
            <a:lvl2pPr marL="914400" lvl="1" indent="-355600" algn="l">
              <a:lnSpc>
                <a:spcPct val="90000"/>
              </a:lnSpc>
              <a:spcBef>
                <a:spcPts val="500"/>
              </a:spcBef>
              <a:spcAft>
                <a:spcPts val="0"/>
              </a:spcAft>
              <a:buClr>
                <a:schemeClr val="accent2"/>
              </a:buClr>
              <a:buSzPts val="2000"/>
              <a:buChar char="•"/>
              <a:defRPr sz="2000">
                <a:solidFill>
                  <a:schemeClr val="accent2"/>
                </a:solidFill>
              </a:defRPr>
            </a:lvl2pPr>
            <a:lvl3pPr marL="1371600" lvl="2" indent="-342900" algn="l">
              <a:lnSpc>
                <a:spcPct val="90000"/>
              </a:lnSpc>
              <a:spcBef>
                <a:spcPts val="500"/>
              </a:spcBef>
              <a:spcAft>
                <a:spcPts val="0"/>
              </a:spcAft>
              <a:buClr>
                <a:schemeClr val="accent2"/>
              </a:buClr>
              <a:buSzPts val="1800"/>
              <a:buChar char="•"/>
              <a:defRPr sz="1800">
                <a:solidFill>
                  <a:schemeClr val="accent2"/>
                </a:solidFill>
              </a:defRPr>
            </a:lvl3pPr>
            <a:lvl4pPr marL="1828800" lvl="3" indent="-330200" algn="l">
              <a:lnSpc>
                <a:spcPct val="90000"/>
              </a:lnSpc>
              <a:spcBef>
                <a:spcPts val="500"/>
              </a:spcBef>
              <a:spcAft>
                <a:spcPts val="0"/>
              </a:spcAft>
              <a:buClr>
                <a:schemeClr val="accent2"/>
              </a:buClr>
              <a:buSzPts val="1600"/>
              <a:buChar char="•"/>
              <a:defRPr sz="1600">
                <a:solidFill>
                  <a:schemeClr val="accent2"/>
                </a:solidFill>
              </a:defRPr>
            </a:lvl4pPr>
            <a:lvl5pPr marL="2286000" lvl="4" indent="-330200" algn="l">
              <a:lnSpc>
                <a:spcPct val="90000"/>
              </a:lnSpc>
              <a:spcBef>
                <a:spcPts val="500"/>
              </a:spcBef>
              <a:spcAft>
                <a:spcPts val="0"/>
              </a:spcAft>
              <a:buClr>
                <a:schemeClr val="accent2"/>
              </a:buClr>
              <a:buSzPts val="1600"/>
              <a:buChar char="•"/>
              <a:defRPr sz="1600">
                <a:solidFill>
                  <a:schemeClr val="accent2"/>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3" name="Google Shape;143;p182"/>
          <p:cNvSpPr txBox="1">
            <a:spLocks noGrp="1"/>
          </p:cNvSpPr>
          <p:nvPr>
            <p:ph type="body" idx="2"/>
          </p:nvPr>
        </p:nvSpPr>
        <p:spPr>
          <a:xfrm>
            <a:off x="666763" y="1793477"/>
            <a:ext cx="6933123" cy="33012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2000"/>
              <a:buNone/>
              <a:defRPr sz="2000">
                <a:solidFill>
                  <a:schemeClr val="accent2"/>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144" name="Google Shape;144;p182"/>
          <p:cNvCxnSpPr/>
          <p:nvPr/>
        </p:nvCxnSpPr>
        <p:spPr>
          <a:xfrm>
            <a:off x="666763" y="2298244"/>
            <a:ext cx="1491230" cy="0"/>
          </a:xfrm>
          <a:prstGeom prst="straightConnector1">
            <a:avLst/>
          </a:prstGeom>
          <a:noFill/>
          <a:ln w="88900" cap="flat" cmpd="sng">
            <a:solidFill>
              <a:schemeClr val="accent2"/>
            </a:solidFill>
            <a:prstDash val="solid"/>
            <a:miter lim="800000"/>
            <a:headEnd type="none" w="sm" len="sm"/>
            <a:tailEnd type="none" w="sm" len="sm"/>
          </a:ln>
        </p:spPr>
      </p:cxnSp>
      <p:sp>
        <p:nvSpPr>
          <p:cNvPr id="9" name="Google Shape;85;p169">
            <a:extLst>
              <a:ext uri="{FF2B5EF4-FFF2-40B4-BE49-F238E27FC236}">
                <a16:creationId xmlns:a16="http://schemas.microsoft.com/office/drawing/2014/main" id="{EC6DCB16-B2DE-224A-80CA-7772DD299758}"/>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100" b="0" i="0" u="none" strike="noStrike" cap="none">
                <a:solidFill>
                  <a:schemeClr val="bg1"/>
                </a:solidFill>
                <a:latin typeface="Roboto"/>
                <a:ea typeface="Roboto"/>
                <a:cs typeface="Roboto"/>
                <a:sym typeface="Roboto"/>
              </a:rPr>
              <a:t>www.Spring2Innovation.com | </a:t>
            </a:r>
            <a:fld id="{00000000-1234-1234-1234-123412341234}" type="slidenum">
              <a:rPr lang="en-US" sz="1100" b="0" i="0" u="none" strike="noStrike" cap="none">
                <a:solidFill>
                  <a:schemeClr val="bg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100" b="0" i="0" u="none" strike="noStrike" cap="none">
              <a:solidFill>
                <a:schemeClr val="bg1"/>
              </a:solidFill>
              <a:latin typeface="Roboto"/>
              <a:ea typeface="Roboto"/>
              <a:cs typeface="Roboto"/>
              <a:sym typeface="Roboto"/>
            </a:endParaRPr>
          </a:p>
        </p:txBody>
      </p:sp>
      <p:sp>
        <p:nvSpPr>
          <p:cNvPr id="2" name="Slide Number Placeholder 1">
            <a:extLst>
              <a:ext uri="{FF2B5EF4-FFF2-40B4-BE49-F238E27FC236}">
                <a16:creationId xmlns:a16="http://schemas.microsoft.com/office/drawing/2014/main" id="{4346D860-FB81-8A40-ABAD-F614D5DF0B8F}"/>
              </a:ext>
            </a:extLst>
          </p:cNvPr>
          <p:cNvSpPr>
            <a:spLocks noGrp="1"/>
          </p:cNvSpPr>
          <p:nvPr>
            <p:ph type="sldNum"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87294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36041-54CF-8F8E-C98B-BA8FDC12CBC9}"/>
              </a:ext>
            </a:extLst>
          </p:cNvPr>
          <p:cNvSpPr/>
          <p:nvPr userDrawn="1"/>
        </p:nvSpPr>
        <p:spPr>
          <a:xfrm>
            <a:off x="0" y="5831840"/>
            <a:ext cx="12193588" cy="10261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bg1"/>
                </a:solidFill>
                <a:latin typeface="Roboto"/>
                <a:ea typeface="Roboto"/>
                <a:cs typeface="Roboto"/>
                <a:sym typeface="Roboto"/>
              </a:rPr>
              <a:t>www.Spring2Innovation.com | </a:t>
            </a:r>
            <a:fld id="{00000000-1234-1234-1234-123412341234}" type="slidenum">
              <a:rPr lang="en-US" sz="1050" b="0" i="0" u="none" strike="noStrike" cap="none">
                <a:solidFill>
                  <a:schemeClr val="bg1"/>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bg1"/>
              </a:solidFill>
              <a:latin typeface="Roboto"/>
              <a:ea typeface="Roboto"/>
              <a:cs typeface="Roboto"/>
              <a:sym typeface="Roboto"/>
            </a:endParaRPr>
          </a:p>
        </p:txBody>
      </p:sp>
      <p:pic>
        <p:nvPicPr>
          <p:cNvPr id="3" name="Picture 2">
            <a:extLst>
              <a:ext uri="{FF2B5EF4-FFF2-40B4-BE49-F238E27FC236}">
                <a16:creationId xmlns:a16="http://schemas.microsoft.com/office/drawing/2014/main" id="{1A638491-1465-9851-2207-8895A511B6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098" y="5707444"/>
            <a:ext cx="1730640" cy="1297811"/>
          </a:xfrm>
          <a:prstGeom prst="rect">
            <a:avLst/>
          </a:prstGeom>
        </p:spPr>
      </p:pic>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9080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D5A7EA5B-71C3-694F-B875-B67B4774ACF4}"/>
              </a:ext>
            </a:extLst>
          </p:cNvPr>
          <p:cNvPicPr>
            <a:picLocks noChangeAspect="1"/>
          </p:cNvPicPr>
          <p:nvPr/>
        </p:nvPicPr>
        <p:blipFill>
          <a:blip r:embed="rId2"/>
          <a:stretch>
            <a:fillRect/>
          </a:stretch>
        </p:blipFill>
        <p:spPr>
          <a:xfrm>
            <a:off x="0" y="0"/>
            <a:ext cx="12193588" cy="6858000"/>
          </a:xfrm>
          <a:prstGeom prst="rect">
            <a:avLst/>
          </a:prstGeom>
        </p:spPr>
      </p:pic>
      <p:cxnSp>
        <p:nvCxnSpPr>
          <p:cNvPr id="5" name="Straight Connector 4">
            <a:extLst>
              <a:ext uri="{FF2B5EF4-FFF2-40B4-BE49-F238E27FC236}">
                <a16:creationId xmlns:a16="http://schemas.microsoft.com/office/drawing/2014/main" id="{528AD6C3-25EE-A441-A876-D07405B086C0}"/>
              </a:ext>
            </a:extLst>
          </p:cNvPr>
          <p:cNvCxnSpPr/>
          <p:nvPr/>
        </p:nvCxnSpPr>
        <p:spPr>
          <a:xfrm>
            <a:off x="4521788" y="1235756"/>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467B41-9933-2746-8765-35F8C5DB4285}"/>
              </a:ext>
            </a:extLst>
          </p:cNvPr>
          <p:cNvCxnSpPr/>
          <p:nvPr/>
        </p:nvCxnSpPr>
        <p:spPr>
          <a:xfrm>
            <a:off x="4519407" y="5120593"/>
            <a:ext cx="315001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D6F5B146-10AE-3946-ABC9-9B9BF2213626}"/>
              </a:ext>
            </a:extLst>
          </p:cNvPr>
          <p:cNvSpPr>
            <a:spLocks noGrp="1"/>
          </p:cNvSpPr>
          <p:nvPr>
            <p:ph type="body" sz="quarter" idx="13" hasCustomPrompt="1"/>
          </p:nvPr>
        </p:nvSpPr>
        <p:spPr>
          <a:xfrm>
            <a:off x="804172" y="1818533"/>
            <a:ext cx="10551107" cy="2630163"/>
          </a:xfrm>
        </p:spPr>
        <p:txBody>
          <a:bodyPr anchor="ctr"/>
          <a:lstStyle>
            <a:lvl1pPr marL="0" indent="0" algn="ctr">
              <a:buNone/>
              <a:defRPr lang="en-US" sz="3200" b="1" i="0" kern="1200" dirty="0" smtClean="0">
                <a:solidFill>
                  <a:schemeClr val="bg1"/>
                </a:solidFill>
                <a:latin typeface="Poppins" pitchFamily="2" charset="77"/>
                <a:ea typeface="+mj-ea"/>
                <a:cs typeface="Poppins" pitchFamily="2" charset="77"/>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13" name="Slide Number Placeholder 4">
            <a:extLst>
              <a:ext uri="{FF2B5EF4-FFF2-40B4-BE49-F238E27FC236}">
                <a16:creationId xmlns:a16="http://schemas.microsoft.com/office/drawing/2014/main" id="{290DD8C1-CD4E-5C46-ABAA-672F6FBD6328}"/>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Tree>
    <p:extLst>
      <p:ext uri="{BB962C8B-B14F-4D97-AF65-F5344CB8AC3E}">
        <p14:creationId xmlns:p14="http://schemas.microsoft.com/office/powerpoint/2010/main" val="60175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7CBA3E20-C13A-3248-A938-05C4316A49FE}"/>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4A4B2899-1733-2740-93DD-7CDE168A751F}"/>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accent2"/>
                </a:solidFill>
              </a:rPr>
              <a:t>www.Spring2Innovation.com | </a:t>
            </a:r>
            <a:fld id="{EF50B9AA-2938-374B-9468-01CD527BB0F7}" type="slidenum">
              <a:rPr lang="en-US" sz="1050" smtClean="0">
                <a:solidFill>
                  <a:schemeClr val="accent2"/>
                </a:solidFill>
              </a:rPr>
              <a:pPr/>
              <a:t>‹#›</a:t>
            </a:fld>
            <a:endParaRPr lang="en-US" sz="1050">
              <a:solidFill>
                <a:schemeClr val="accent2"/>
              </a:solidFill>
            </a:endParaRPr>
          </a:p>
        </p:txBody>
      </p:sp>
      <p:cxnSp>
        <p:nvCxnSpPr>
          <p:cNvPr id="9" name="Straight Connector 8">
            <a:extLst>
              <a:ext uri="{FF2B5EF4-FFF2-40B4-BE49-F238E27FC236}">
                <a16:creationId xmlns:a16="http://schemas.microsoft.com/office/drawing/2014/main" id="{48D644F4-4CA3-7540-8E12-5C4FD4C58D0B}"/>
              </a:ext>
            </a:extLst>
          </p:cNvPr>
          <p:cNvCxnSpPr>
            <a:cxnSpLocks/>
          </p:cNvCxnSpPr>
          <p:nvPr/>
        </p:nvCxnSpPr>
        <p:spPr>
          <a:xfrm>
            <a:off x="4428738" y="1757787"/>
            <a:ext cx="2694863"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7439ECDD-FB36-BA47-AC60-D253F5CF594A}"/>
              </a:ext>
            </a:extLst>
          </p:cNvPr>
          <p:cNvSpPr>
            <a:spLocks noGrp="1"/>
          </p:cNvSpPr>
          <p:nvPr>
            <p:ph type="body" sz="quarter" idx="14" hasCustomPrompt="1"/>
          </p:nvPr>
        </p:nvSpPr>
        <p:spPr>
          <a:xfrm>
            <a:off x="4428115" y="1993166"/>
            <a:ext cx="6739815" cy="3688441"/>
          </a:xfrm>
        </p:spPr>
        <p:txBody>
          <a:bodyPr>
            <a:normAutofit/>
          </a:bodyPr>
          <a:lstStyle>
            <a:lvl1pPr>
              <a:defRPr sz="1800">
                <a:solidFill>
                  <a:schemeClr val="accent2"/>
                </a:solidFill>
                <a:latin typeface="Poppins" pitchFamily="2" charset="77"/>
                <a:ea typeface="Roboto" panose="02000000000000000000" pitchFamily="2" charset="0"/>
                <a:cs typeface="Poppins" pitchFamily="2" charset="77"/>
              </a:defRPr>
            </a:lvl1pPr>
            <a:lvl2pPr>
              <a:defRPr sz="1600">
                <a:solidFill>
                  <a:schemeClr val="accent2"/>
                </a:solidFill>
                <a:latin typeface="Poppins" pitchFamily="2" charset="77"/>
                <a:ea typeface="Roboto" panose="02000000000000000000" pitchFamily="2" charset="0"/>
                <a:cs typeface="Poppins" pitchFamily="2" charset="77"/>
              </a:defRPr>
            </a:lvl2pPr>
            <a:lvl3pPr marL="914400" indent="0">
              <a:buNone/>
              <a:defRPr sz="1400">
                <a:solidFill>
                  <a:schemeClr val="accent2"/>
                </a:solidFill>
                <a:latin typeface="Poppins" pitchFamily="2" charset="77"/>
                <a:ea typeface="Roboto" panose="02000000000000000000" pitchFamily="2" charset="0"/>
                <a:cs typeface="Poppins" pitchFamily="2" charset="77"/>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sp>
        <p:nvSpPr>
          <p:cNvPr id="13" name="Title 1">
            <a:extLst>
              <a:ext uri="{FF2B5EF4-FFF2-40B4-BE49-F238E27FC236}">
                <a16:creationId xmlns:a16="http://schemas.microsoft.com/office/drawing/2014/main" id="{14F5C5AD-E1F5-7346-B250-81DC55853E7A}"/>
              </a:ext>
            </a:extLst>
          </p:cNvPr>
          <p:cNvSpPr>
            <a:spLocks noGrp="1"/>
          </p:cNvSpPr>
          <p:nvPr>
            <p:ph type="title" hasCustomPrompt="1"/>
          </p:nvPr>
        </p:nvSpPr>
        <p:spPr>
          <a:xfrm>
            <a:off x="4428115" y="667556"/>
            <a:ext cx="6739815" cy="830975"/>
          </a:xfrm>
        </p:spPr>
        <p:txBody>
          <a:bodyPr>
            <a:normAutofit/>
          </a:bodyPr>
          <a:lstStyle>
            <a:lvl1pPr>
              <a:defRPr sz="2800">
                <a:solidFill>
                  <a:schemeClr val="accent1"/>
                </a:solidFill>
                <a:latin typeface="Poppins" pitchFamily="2" charset="77"/>
                <a:cs typeface="Poppins" pitchFamily="2" charset="77"/>
              </a:defRPr>
            </a:lvl1pPr>
          </a:lstStyle>
          <a:p>
            <a:r>
              <a:rPr lang="en-US"/>
              <a:t>CLICK TO EDIT MASTER TITLE STYLE</a:t>
            </a:r>
          </a:p>
        </p:txBody>
      </p:sp>
      <p:sp>
        <p:nvSpPr>
          <p:cNvPr id="5" name="Picture Placeholder 4">
            <a:extLst>
              <a:ext uri="{FF2B5EF4-FFF2-40B4-BE49-F238E27FC236}">
                <a16:creationId xmlns:a16="http://schemas.microsoft.com/office/drawing/2014/main" id="{8A14308C-6420-8A4D-B089-B3E99E14B0FC}"/>
              </a:ext>
            </a:extLst>
          </p:cNvPr>
          <p:cNvSpPr>
            <a:spLocks noGrp="1"/>
          </p:cNvSpPr>
          <p:nvPr>
            <p:ph type="pic" sz="quarter" idx="15"/>
          </p:nvPr>
        </p:nvSpPr>
        <p:spPr>
          <a:xfrm>
            <a:off x="0" y="1"/>
            <a:ext cx="3575516" cy="6858000"/>
          </a:xfrm>
          <a:noFill/>
        </p:spPr>
        <p:txBody>
          <a:bodyPr/>
          <a:lstStyle/>
          <a:p>
            <a:r>
              <a:rPr lang="en-US"/>
              <a:t>Click icon to add picture</a:t>
            </a:r>
          </a:p>
        </p:txBody>
      </p:sp>
    </p:spTree>
    <p:extLst>
      <p:ext uri="{BB962C8B-B14F-4D97-AF65-F5344CB8AC3E}">
        <p14:creationId xmlns:p14="http://schemas.microsoft.com/office/powerpoint/2010/main" val="747747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Vertical Title and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DBD80-6D1A-4E44-A808-42900988C618}"/>
              </a:ext>
            </a:extLst>
          </p:cNvPr>
          <p:cNvPicPr>
            <a:picLocks noChangeAspect="1"/>
          </p:cNvPicPr>
          <p:nvPr/>
        </p:nvPicPr>
        <p:blipFill>
          <a:blip r:embed="rId2"/>
          <a:stretch>
            <a:fillRect/>
          </a:stretch>
        </p:blipFill>
        <p:spPr>
          <a:xfrm>
            <a:off x="0" y="0"/>
            <a:ext cx="12193588" cy="6858000"/>
          </a:xfrm>
          <a:prstGeom prst="rect">
            <a:avLst/>
          </a:prstGeom>
        </p:spPr>
      </p:pic>
      <p:sp>
        <p:nvSpPr>
          <p:cNvPr id="6" name="Picture Placeholder 5">
            <a:extLst>
              <a:ext uri="{FF2B5EF4-FFF2-40B4-BE49-F238E27FC236}">
                <a16:creationId xmlns:a16="http://schemas.microsoft.com/office/drawing/2014/main" id="{BC68C12E-7588-A941-91A8-DFFBC13F2FC4}"/>
              </a:ext>
            </a:extLst>
          </p:cNvPr>
          <p:cNvSpPr>
            <a:spLocks noGrp="1"/>
          </p:cNvSpPr>
          <p:nvPr>
            <p:ph type="pic" sz="quarter" idx="15"/>
          </p:nvPr>
        </p:nvSpPr>
        <p:spPr>
          <a:xfrm>
            <a:off x="8424373" y="0"/>
            <a:ext cx="3769216" cy="6858000"/>
          </a:xfrm>
        </p:spPr>
        <p:txBody>
          <a:bodyPr/>
          <a:lstStyle/>
          <a:p>
            <a:r>
              <a:rPr lang="en-US"/>
              <a:t>Click icon to add picture</a:t>
            </a:r>
          </a:p>
        </p:txBody>
      </p:sp>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sp>
        <p:nvSpPr>
          <p:cNvPr id="15" name="Text Placeholder 11">
            <a:extLst>
              <a:ext uri="{FF2B5EF4-FFF2-40B4-BE49-F238E27FC236}">
                <a16:creationId xmlns:a16="http://schemas.microsoft.com/office/drawing/2014/main" id="{DC48A252-75B2-7B49-899B-2E14AA308977}"/>
              </a:ext>
            </a:extLst>
          </p:cNvPr>
          <p:cNvSpPr>
            <a:spLocks noGrp="1"/>
          </p:cNvSpPr>
          <p:nvPr>
            <p:ph type="body" sz="quarter" idx="14" hasCustomPrompt="1"/>
          </p:nvPr>
        </p:nvSpPr>
        <p:spPr>
          <a:xfrm>
            <a:off x="838310" y="1993166"/>
            <a:ext cx="6942599" cy="3349397"/>
          </a:xfrm>
        </p:spPr>
        <p:txBody>
          <a:bodyPr>
            <a:normAutofit/>
          </a:bodyPr>
          <a:lstStyle>
            <a:lvl1pPr>
              <a:defRPr sz="1800">
                <a:solidFill>
                  <a:schemeClr val="accent2"/>
                </a:solidFill>
                <a:latin typeface="Poppins" pitchFamily="2" charset="77"/>
                <a:ea typeface="Roboto" panose="02000000000000000000" pitchFamily="2" charset="0"/>
                <a:cs typeface="Poppins" pitchFamily="2" charset="77"/>
              </a:defRPr>
            </a:lvl1pPr>
            <a:lvl2pPr>
              <a:defRPr sz="1600">
                <a:solidFill>
                  <a:schemeClr val="accent2"/>
                </a:solidFill>
                <a:latin typeface="Poppins" pitchFamily="2" charset="77"/>
                <a:ea typeface="Roboto" panose="02000000000000000000" pitchFamily="2" charset="0"/>
                <a:cs typeface="Poppins" pitchFamily="2" charset="77"/>
              </a:defRPr>
            </a:lvl2pPr>
            <a:lvl3pPr marL="914400" indent="0">
              <a:buNone/>
              <a:defRPr sz="1400">
                <a:solidFill>
                  <a:schemeClr val="accent2"/>
                </a:solidFill>
                <a:latin typeface="Poppins" pitchFamily="2" charset="77"/>
                <a:ea typeface="Roboto" panose="02000000000000000000" pitchFamily="2" charset="0"/>
                <a:cs typeface="Poppins" pitchFamily="2" charset="77"/>
              </a:defRPr>
            </a:lvl3pPr>
            <a:lvl4pPr marL="1371600" indent="0">
              <a:buNone/>
              <a:defRPr/>
            </a:lvl4pPr>
            <a:lvl5pPr marL="1828800" indent="0">
              <a:buNone/>
              <a:defRPr/>
            </a:lvl5pPr>
          </a:lstStyle>
          <a:p>
            <a:pPr lvl="0"/>
            <a:r>
              <a:rPr lang="en-US"/>
              <a:t>Third level</a:t>
            </a:r>
          </a:p>
          <a:p>
            <a:pPr lvl="1"/>
            <a:r>
              <a:rPr lang="en-US"/>
              <a:t>Fourth level</a:t>
            </a:r>
          </a:p>
          <a:p>
            <a:pPr lvl="2"/>
            <a:r>
              <a:rPr lang="en-US"/>
              <a:t>Fifth level</a:t>
            </a:r>
          </a:p>
        </p:txBody>
      </p:sp>
      <p:cxnSp>
        <p:nvCxnSpPr>
          <p:cNvPr id="18" name="Straight Connector 17">
            <a:extLst>
              <a:ext uri="{FF2B5EF4-FFF2-40B4-BE49-F238E27FC236}">
                <a16:creationId xmlns:a16="http://schemas.microsoft.com/office/drawing/2014/main" id="{91E55F2C-41E6-BF4C-AB19-8C8130A467B8}"/>
              </a:ext>
            </a:extLst>
          </p:cNvPr>
          <p:cNvCxnSpPr>
            <a:cxnSpLocks/>
          </p:cNvCxnSpPr>
          <p:nvPr/>
        </p:nvCxnSpPr>
        <p:spPr>
          <a:xfrm>
            <a:off x="838309" y="1747513"/>
            <a:ext cx="2694863"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BBAFDC-A4E8-AB42-95A1-47185D7C4129}"/>
              </a:ext>
            </a:extLst>
          </p:cNvPr>
          <p:cNvSpPr>
            <a:spLocks noGrp="1"/>
          </p:cNvSpPr>
          <p:nvPr>
            <p:ph type="title" hasCustomPrompt="1"/>
          </p:nvPr>
        </p:nvSpPr>
        <p:spPr>
          <a:xfrm>
            <a:off x="650767" y="681031"/>
            <a:ext cx="7130142" cy="830975"/>
          </a:xfrm>
        </p:spPr>
        <p:txBody>
          <a:bodyPr>
            <a:normAutofit/>
          </a:bodyPr>
          <a:lstStyle>
            <a:lvl1pPr>
              <a:defRPr sz="2800">
                <a:solidFill>
                  <a:schemeClr val="accent1"/>
                </a:solidFill>
                <a:latin typeface="Poppins" pitchFamily="2" charset="77"/>
                <a:cs typeface="Poppins" pitchFamily="2" charset="77"/>
              </a:defRPr>
            </a:lvl1pPr>
          </a:lstStyle>
          <a:p>
            <a:r>
              <a:rPr lang="en-US"/>
              <a:t>CLICK TO EDIT MASTER TITLE STYLE</a:t>
            </a:r>
          </a:p>
        </p:txBody>
      </p:sp>
      <p:sp>
        <p:nvSpPr>
          <p:cNvPr id="4" name="Slide Number Placeholder 4">
            <a:extLst>
              <a:ext uri="{FF2B5EF4-FFF2-40B4-BE49-F238E27FC236}">
                <a16:creationId xmlns:a16="http://schemas.microsoft.com/office/drawing/2014/main" id="{7BBC46DD-F6C4-D74A-886A-B31C9193F947}"/>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Tree>
    <p:extLst>
      <p:ext uri="{BB962C8B-B14F-4D97-AF65-F5344CB8AC3E}">
        <p14:creationId xmlns:p14="http://schemas.microsoft.com/office/powerpoint/2010/main" val="2868269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BB49-0762-2043-8038-DE15E2E0CCB1}"/>
              </a:ext>
            </a:extLst>
          </p:cNvPr>
          <p:cNvSpPr>
            <a:spLocks noGrp="1"/>
          </p:cNvSpPr>
          <p:nvPr>
            <p:ph type="title"/>
          </p:nvPr>
        </p:nvSpPr>
        <p:spPr/>
        <p:txBody>
          <a:bodyPr/>
          <a:lstStyle/>
          <a:p>
            <a:r>
              <a:rPr lang="en-US"/>
              <a:t>Click to edit Master title style</a:t>
            </a:r>
          </a:p>
        </p:txBody>
      </p:sp>
      <p:sp>
        <p:nvSpPr>
          <p:cNvPr id="7" name="Google Shape;151;p35">
            <a:extLst>
              <a:ext uri="{FF2B5EF4-FFF2-40B4-BE49-F238E27FC236}">
                <a16:creationId xmlns:a16="http://schemas.microsoft.com/office/drawing/2014/main" id="{0FAFBAB7-3F9F-964F-8588-6EB6780D214C}"/>
              </a:ext>
            </a:extLst>
          </p:cNvPr>
          <p:cNvSpPr txBox="1"/>
          <p:nvPr userDrawn="1"/>
        </p:nvSpPr>
        <p:spPr>
          <a:xfrm>
            <a:off x="8611722" y="6356350"/>
            <a:ext cx="274355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accent2"/>
                </a:solidFill>
                <a:latin typeface="Roboto"/>
                <a:ea typeface="Roboto"/>
                <a:cs typeface="Roboto"/>
                <a:sym typeface="Roboto"/>
              </a:rPr>
              <a:t>www.Spring2Innovation.com | </a:t>
            </a:r>
            <a:fld id="{00000000-1234-1234-1234-123412341234}" type="slidenum">
              <a:rPr lang="en-US" sz="1050" b="0" i="0" u="none" strike="noStrike" cap="none">
                <a:solidFill>
                  <a:schemeClr val="accent2"/>
                </a:solidFill>
                <a:latin typeface="Roboto"/>
                <a:ea typeface="Roboto"/>
                <a:cs typeface="Roboto"/>
                <a:sym typeface="Roboto"/>
              </a:rPr>
              <a:pPr marL="0" marR="0" lvl="0" indent="0" algn="r" rtl="0">
                <a:lnSpc>
                  <a:spcPct val="100000"/>
                </a:lnSpc>
                <a:spcBef>
                  <a:spcPts val="0"/>
                </a:spcBef>
                <a:spcAft>
                  <a:spcPts val="0"/>
                </a:spcAft>
                <a:buClr>
                  <a:srgbClr val="000000"/>
                </a:buClr>
                <a:buSzPts val="1050"/>
                <a:buFont typeface="Arial"/>
                <a:buNone/>
              </a:pPr>
              <a:t>‹#›</a:t>
            </a:fld>
            <a:endParaRPr sz="1050" b="0" i="0" u="none" strike="noStrike" cap="none">
              <a:solidFill>
                <a:schemeClr val="accent2"/>
              </a:solidFill>
              <a:latin typeface="Roboto"/>
              <a:ea typeface="Roboto"/>
              <a:cs typeface="Roboto"/>
              <a:sym typeface="Roboto"/>
            </a:endParaRPr>
          </a:p>
        </p:txBody>
      </p:sp>
      <p:pic>
        <p:nvPicPr>
          <p:cNvPr id="8" name="Google Shape;76;p167" descr="Logo, company name&#10;&#10;Description automatically generated">
            <a:extLst>
              <a:ext uri="{FF2B5EF4-FFF2-40B4-BE49-F238E27FC236}">
                <a16:creationId xmlns:a16="http://schemas.microsoft.com/office/drawing/2014/main" id="{5483D8B4-BFFA-AA44-A8B5-7220F3D6AA00}"/>
              </a:ext>
            </a:extLst>
          </p:cNvPr>
          <p:cNvPicPr preferRelativeResize="0"/>
          <p:nvPr userDrawn="1"/>
        </p:nvPicPr>
        <p:blipFill rotWithShape="1">
          <a:blip r:embed="rId2">
            <a:alphaModFix/>
          </a:blip>
          <a:srcRect/>
          <a:stretch/>
        </p:blipFill>
        <p:spPr>
          <a:xfrm>
            <a:off x="437632" y="5365278"/>
            <a:ext cx="1730640" cy="1730415"/>
          </a:xfrm>
          <a:prstGeom prst="rect">
            <a:avLst/>
          </a:prstGeom>
          <a:noFill/>
          <a:ln>
            <a:noFill/>
          </a:ln>
        </p:spPr>
      </p:pic>
    </p:spTree>
    <p:extLst>
      <p:ext uri="{BB962C8B-B14F-4D97-AF65-F5344CB8AC3E}">
        <p14:creationId xmlns:p14="http://schemas.microsoft.com/office/powerpoint/2010/main" val="8280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D83C335F-63A3-8246-9C05-338498B740DF}"/>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4171C1C8-AA29-CD40-A837-D484B2FEC61B}"/>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cxnSp>
        <p:nvCxnSpPr>
          <p:cNvPr id="5" name="Straight Connector 4">
            <a:extLst>
              <a:ext uri="{FF2B5EF4-FFF2-40B4-BE49-F238E27FC236}">
                <a16:creationId xmlns:a16="http://schemas.microsoft.com/office/drawing/2014/main" id="{84787185-160F-3B47-A36F-1103AE8F94E1}"/>
              </a:ext>
            </a:extLst>
          </p:cNvPr>
          <p:cNvCxnSpPr>
            <a:cxnSpLocks/>
          </p:cNvCxnSpPr>
          <p:nvPr/>
        </p:nvCxnSpPr>
        <p:spPr>
          <a:xfrm>
            <a:off x="5694881" y="1099846"/>
            <a:ext cx="2364817" cy="0"/>
          </a:xfrm>
          <a:prstGeom prst="line">
            <a:avLst/>
          </a:prstGeom>
          <a:ln w="889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ED892BE-DFA7-2B40-884F-78A08AAAF509}"/>
              </a:ext>
            </a:extLst>
          </p:cNvPr>
          <p:cNvSpPr>
            <a:spLocks noGrp="1"/>
          </p:cNvSpPr>
          <p:nvPr>
            <p:ph sz="quarter" idx="13"/>
          </p:nvPr>
        </p:nvSpPr>
        <p:spPr>
          <a:xfrm>
            <a:off x="5671825" y="2183312"/>
            <a:ext cx="5856930" cy="461666"/>
          </a:xfrm>
        </p:spPr>
        <p:txBody>
          <a:bodyPr anchor="ctr"/>
          <a:lstStyle>
            <a:lvl1pPr marL="0" indent="0">
              <a:buNone/>
              <a:defRPr>
                <a:solidFill>
                  <a:schemeClr val="accent2"/>
                </a:solidFill>
              </a:defRPr>
            </a:lvl1pPr>
          </a:lstStyle>
          <a:p>
            <a:pPr lvl="0"/>
            <a:r>
              <a:rPr lang="en-US"/>
              <a:t>Click to edit Master text styles</a:t>
            </a:r>
          </a:p>
        </p:txBody>
      </p:sp>
      <p:sp>
        <p:nvSpPr>
          <p:cNvPr id="11" name="Content Placeholder 9">
            <a:extLst>
              <a:ext uri="{FF2B5EF4-FFF2-40B4-BE49-F238E27FC236}">
                <a16:creationId xmlns:a16="http://schemas.microsoft.com/office/drawing/2014/main" id="{4A1FC37E-DC39-7947-A041-78D935CE8BB8}"/>
              </a:ext>
            </a:extLst>
          </p:cNvPr>
          <p:cNvSpPr>
            <a:spLocks noGrp="1"/>
          </p:cNvSpPr>
          <p:nvPr>
            <p:ph sz="quarter" idx="14"/>
          </p:nvPr>
        </p:nvSpPr>
        <p:spPr>
          <a:xfrm>
            <a:off x="5671824" y="3248547"/>
            <a:ext cx="5978523" cy="461666"/>
          </a:xfrm>
        </p:spPr>
        <p:txBody>
          <a:bodyPr anchor="ctr"/>
          <a:lstStyle>
            <a:lvl1pPr marL="0" indent="0">
              <a:buNone/>
              <a:defRPr>
                <a:solidFill>
                  <a:schemeClr val="accent2"/>
                </a:solidFill>
              </a:defRPr>
            </a:lvl1pPr>
          </a:lstStyle>
          <a:p>
            <a:pPr lvl="0"/>
            <a:r>
              <a:rPr lang="en-US"/>
              <a:t>Click to edit Master text styles</a:t>
            </a:r>
          </a:p>
        </p:txBody>
      </p:sp>
      <p:sp>
        <p:nvSpPr>
          <p:cNvPr id="12" name="Content Placeholder 9">
            <a:extLst>
              <a:ext uri="{FF2B5EF4-FFF2-40B4-BE49-F238E27FC236}">
                <a16:creationId xmlns:a16="http://schemas.microsoft.com/office/drawing/2014/main" id="{8E2CA0FC-5374-4849-A49B-25BA4E75F675}"/>
              </a:ext>
            </a:extLst>
          </p:cNvPr>
          <p:cNvSpPr>
            <a:spLocks noGrp="1"/>
          </p:cNvSpPr>
          <p:nvPr>
            <p:ph sz="quarter" idx="15"/>
          </p:nvPr>
        </p:nvSpPr>
        <p:spPr>
          <a:xfrm>
            <a:off x="5671825" y="4313782"/>
            <a:ext cx="6100116" cy="461666"/>
          </a:xfrm>
        </p:spPr>
        <p:txBody>
          <a:bodyPr anchor="ctr"/>
          <a:lstStyle>
            <a:lvl1pPr marL="0" indent="0">
              <a:buNone/>
              <a:defRPr>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69460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Vertical Title and Text">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BFA1AF9-84CC-184E-9EB0-066C700C0E55}"/>
              </a:ext>
            </a:extLst>
          </p:cNvPr>
          <p:cNvSpPr>
            <a:spLocks noGrp="1"/>
          </p:cNvSpPr>
          <p:nvPr>
            <p:ph type="sldNum" sz="quarter" idx="12"/>
          </p:nvPr>
        </p:nvSpPr>
        <p:spPr>
          <a:xfrm>
            <a:off x="8611722" y="6356351"/>
            <a:ext cx="2743557" cy="365125"/>
          </a:xfrm>
        </p:spPr>
        <p:txBody>
          <a:bodyPr/>
          <a:lstStyle/>
          <a:p>
            <a:fld id="{964B408F-FDBB-9745-B862-B952C462C37F}" type="slidenum">
              <a:rPr lang="en-US" smtClean="0"/>
              <a:t>‹#›</a:t>
            </a:fld>
            <a:endParaRPr lang="en-US"/>
          </a:p>
        </p:txBody>
      </p:sp>
      <p:pic>
        <p:nvPicPr>
          <p:cNvPr id="3" name="Picture 2">
            <a:extLst>
              <a:ext uri="{FF2B5EF4-FFF2-40B4-BE49-F238E27FC236}">
                <a16:creationId xmlns:a16="http://schemas.microsoft.com/office/drawing/2014/main" id="{EC49A64E-2BDB-4A4D-895B-09EEF5BC6893}"/>
              </a:ext>
            </a:extLst>
          </p:cNvPr>
          <p:cNvPicPr>
            <a:picLocks noChangeAspect="1"/>
          </p:cNvPicPr>
          <p:nvPr/>
        </p:nvPicPr>
        <p:blipFill>
          <a:blip r:embed="rId2"/>
          <a:stretch>
            <a:fillRect/>
          </a:stretch>
        </p:blipFill>
        <p:spPr>
          <a:xfrm>
            <a:off x="0" y="0"/>
            <a:ext cx="12193588" cy="6858000"/>
          </a:xfrm>
          <a:prstGeom prst="rect">
            <a:avLst/>
          </a:prstGeom>
        </p:spPr>
      </p:pic>
      <p:sp>
        <p:nvSpPr>
          <p:cNvPr id="4" name="Slide Number Placeholder 4">
            <a:extLst>
              <a:ext uri="{FF2B5EF4-FFF2-40B4-BE49-F238E27FC236}">
                <a16:creationId xmlns:a16="http://schemas.microsoft.com/office/drawing/2014/main" id="{F1E692F1-B3C8-B148-9DDC-29BB648941EE}"/>
              </a:ext>
            </a:extLst>
          </p:cNvPr>
          <p:cNvSpPr txBox="1">
            <a:spLocks/>
          </p:cNvSpPr>
          <p:nvPr/>
        </p:nvSpPr>
        <p:spPr>
          <a:xfrm>
            <a:off x="8611722" y="6356350"/>
            <a:ext cx="274355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www.Spring2Innovation.com | </a:t>
            </a:r>
            <a:fld id="{EF50B9AA-2938-374B-9468-01CD527BB0F7}" type="slidenum">
              <a:rPr lang="en-US" sz="1050" smtClean="0"/>
              <a:pPr/>
              <a:t>‹#›</a:t>
            </a:fld>
            <a:endParaRPr lang="en-US" sz="1050"/>
          </a:p>
        </p:txBody>
      </p:sp>
    </p:spTree>
    <p:extLst>
      <p:ext uri="{BB962C8B-B14F-4D97-AF65-F5344CB8AC3E}">
        <p14:creationId xmlns:p14="http://schemas.microsoft.com/office/powerpoint/2010/main" val="3616493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E90EB6-ED7C-7F40-8EC1-0F0BE763C923}"/>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32D382-B436-F144-A409-E9C44B7CB15D}"/>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C5C7503-75C0-EE4F-96B1-8AD66A2683BE}"/>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050">
                <a:solidFill>
                  <a:schemeClr val="tx1">
                    <a:tint val="75000"/>
                  </a:schemeClr>
                </a:solidFill>
                <a:latin typeface="Roboto" panose="02000000000000000000" pitchFamily="2" charset="0"/>
                <a:ea typeface="Roboto" panose="02000000000000000000" pitchFamily="2" charset="0"/>
              </a:defRPr>
            </a:lvl1pPr>
          </a:lstStyle>
          <a:p>
            <a:fld id="{964B408F-FDBB-9745-B862-B952C462C37F}" type="slidenum">
              <a:rPr lang="en-US" smtClean="0"/>
              <a:t>‹#›</a:t>
            </a:fld>
            <a:endParaRPr lang="en-US"/>
          </a:p>
        </p:txBody>
      </p:sp>
    </p:spTree>
    <p:extLst>
      <p:ext uri="{BB962C8B-B14F-4D97-AF65-F5344CB8AC3E}">
        <p14:creationId xmlns:p14="http://schemas.microsoft.com/office/powerpoint/2010/main" val="6769794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81" r:id="rId27"/>
    <p:sldLayoutId id="2147483782" r:id="rId28"/>
    <p:sldLayoutId id="2147483802" r:id="rId29"/>
    <p:sldLayoutId id="2147483870" r:id="rId30"/>
    <p:sldLayoutId id="2147483871" r:id="rId31"/>
    <p:sldLayoutId id="2147483873" r:id="rId32"/>
    <p:sldLayoutId id="2147483877" r:id="rId33"/>
    <p:sldLayoutId id="2147483879" r:id="rId34"/>
    <p:sldLayoutId id="2147483882" r:id="rId35"/>
    <p:sldLayoutId id="2147483864" r:id="rId36"/>
  </p:sldLayoutIdLst>
  <p:hf sldNum="0" hdr="0" ftr="0" dt="0"/>
  <p:txStyles>
    <p:titleStyle>
      <a:lvl1pPr algn="l" defTabSz="914400" rtl="0" eaLnBrk="1" latinLnBrk="0" hangingPunct="1">
        <a:lnSpc>
          <a:spcPct val="110000"/>
        </a:lnSpc>
        <a:spcBef>
          <a:spcPct val="0"/>
        </a:spcBef>
        <a:buNone/>
        <a:defRPr sz="4000" b="1" i="0" kern="1200">
          <a:solidFill>
            <a:schemeClr val="accent2"/>
          </a:solidFill>
          <a:latin typeface="Poppins" pitchFamily="2" charset="77"/>
          <a:ea typeface="+mj-ea"/>
          <a:cs typeface="Poppins" pitchFamily="2" charset="77"/>
        </a:defRPr>
      </a:lvl1pPr>
    </p:titleStyle>
    <p:bodyStyle>
      <a:lvl1pPr marL="228600" indent="-228600" algn="l" defTabSz="914400" rtl="0" eaLnBrk="1" latinLnBrk="0" hangingPunct="1">
        <a:lnSpc>
          <a:spcPct val="110000"/>
        </a:lnSpc>
        <a:spcBef>
          <a:spcPts val="1000"/>
        </a:spcBef>
        <a:buClr>
          <a:schemeClr val="accent3"/>
        </a:buClr>
        <a:buFont typeface="Arial" panose="020B0604020202020204" pitchFamily="34" charset="0"/>
        <a:buChar char="•"/>
        <a:defRPr sz="2400" kern="1200">
          <a:solidFill>
            <a:schemeClr val="accent2"/>
          </a:solidFill>
          <a:latin typeface="Roboto" panose="02000000000000000000" pitchFamily="2" charset="0"/>
          <a:ea typeface="Roboto" panose="02000000000000000000" pitchFamily="2" charset="0"/>
          <a:cs typeface="Poppins" pitchFamily="2" charset="77"/>
        </a:defRPr>
      </a:lvl1pPr>
      <a:lvl2pPr marL="685800" indent="-228600" algn="l" defTabSz="914400" rtl="0" eaLnBrk="1" latinLnBrk="0" hangingPunct="1">
        <a:lnSpc>
          <a:spcPct val="110000"/>
        </a:lnSpc>
        <a:spcBef>
          <a:spcPts val="500"/>
        </a:spcBef>
        <a:buClr>
          <a:schemeClr val="accent3"/>
        </a:buClr>
        <a:buFont typeface="Arial" panose="020B0604020202020204" pitchFamily="34" charset="0"/>
        <a:buChar char="•"/>
        <a:defRPr sz="2000" kern="1200">
          <a:solidFill>
            <a:schemeClr val="accent2"/>
          </a:solidFill>
          <a:latin typeface="Roboto" panose="02000000000000000000" pitchFamily="2" charset="0"/>
          <a:ea typeface="Roboto" panose="02000000000000000000" pitchFamily="2" charset="0"/>
          <a:cs typeface="Poppins" pitchFamily="2" charset="77"/>
        </a:defRPr>
      </a:lvl2pPr>
      <a:lvl3pPr marL="1143000" indent="-228600" algn="l" defTabSz="914400" rtl="0" eaLnBrk="1" latinLnBrk="0" hangingPunct="1">
        <a:lnSpc>
          <a:spcPct val="110000"/>
        </a:lnSpc>
        <a:spcBef>
          <a:spcPts val="500"/>
        </a:spcBef>
        <a:buClr>
          <a:schemeClr val="accent3"/>
        </a:buClr>
        <a:buFont typeface="Arial" panose="020B0604020202020204" pitchFamily="34" charset="0"/>
        <a:buChar char="•"/>
        <a:defRPr sz="1800" kern="1200">
          <a:solidFill>
            <a:schemeClr val="accent2"/>
          </a:solidFill>
          <a:latin typeface="Roboto" panose="02000000000000000000" pitchFamily="2" charset="0"/>
          <a:ea typeface="Roboto" panose="02000000000000000000" pitchFamily="2" charset="0"/>
          <a:cs typeface="Poppins" pitchFamily="2" charset="77"/>
        </a:defRPr>
      </a:lvl3pPr>
      <a:lvl4pPr marL="1600200" indent="-228600" algn="l" defTabSz="914400" rtl="0" eaLnBrk="1" latinLnBrk="0" hangingPunct="1">
        <a:lnSpc>
          <a:spcPct val="110000"/>
        </a:lnSpc>
        <a:spcBef>
          <a:spcPts val="500"/>
        </a:spcBef>
        <a:buClr>
          <a:schemeClr val="accent3"/>
        </a:buClr>
        <a:buFont typeface="Arial" panose="020B0604020202020204" pitchFamily="34" charset="0"/>
        <a:buChar char="•"/>
        <a:defRPr sz="1600" kern="1200">
          <a:solidFill>
            <a:schemeClr val="accent2"/>
          </a:solidFill>
          <a:latin typeface="Roboto" panose="02000000000000000000" pitchFamily="2" charset="0"/>
          <a:ea typeface="Roboto" panose="02000000000000000000" pitchFamily="2" charset="0"/>
          <a:cs typeface="Poppins" pitchFamily="2" charset="77"/>
        </a:defRPr>
      </a:lvl4pPr>
      <a:lvl5pPr marL="2057400" indent="-228600" algn="l" defTabSz="914400" rtl="0" eaLnBrk="1" latinLnBrk="0" hangingPunct="1">
        <a:lnSpc>
          <a:spcPct val="110000"/>
        </a:lnSpc>
        <a:spcBef>
          <a:spcPts val="500"/>
        </a:spcBef>
        <a:buClr>
          <a:schemeClr val="accent3"/>
        </a:buClr>
        <a:buFont typeface="Arial" panose="020B0604020202020204" pitchFamily="34" charset="0"/>
        <a:buChar char="•"/>
        <a:defRPr sz="1600" kern="1200">
          <a:solidFill>
            <a:schemeClr val="accent2"/>
          </a:solidFill>
          <a:latin typeface="Roboto" panose="02000000000000000000" pitchFamily="2" charset="0"/>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svg"/><Relationship Id="rId3" Type="http://schemas.openxmlformats.org/officeDocument/2006/relationships/image" Target="../media/image98.png"/><Relationship Id="rId7" Type="http://schemas.openxmlformats.org/officeDocument/2006/relationships/hyperlink" Target="https://www.youtube.com/watch?v=7wPvG1uFY_M&amp;t=1s" TargetMode="External"/><Relationship Id="rId12" Type="http://schemas.openxmlformats.org/officeDocument/2006/relationships/image" Target="../media/image105.png"/><Relationship Id="rId2" Type="http://schemas.openxmlformats.org/officeDocument/2006/relationships/notesSlide" Target="../notesSlides/notesSlide9.xml"/><Relationship Id="rId16" Type="http://schemas.openxmlformats.org/officeDocument/2006/relationships/image" Target="../media/image109.png"/><Relationship Id="rId1" Type="http://schemas.openxmlformats.org/officeDocument/2006/relationships/slideLayout" Target="../slideLayouts/slideLayout27.xml"/><Relationship Id="rId6" Type="http://schemas.openxmlformats.org/officeDocument/2006/relationships/image" Target="../media/image101.svg"/><Relationship Id="rId11" Type="http://schemas.openxmlformats.org/officeDocument/2006/relationships/image" Target="../media/image104.svg"/><Relationship Id="rId5" Type="http://schemas.openxmlformats.org/officeDocument/2006/relationships/image" Target="../media/image100.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9.svg"/><Relationship Id="rId9" Type="http://schemas.openxmlformats.org/officeDocument/2006/relationships/hyperlink" Target="https://www.youtube.com/watch?v=7wPvG1uFY_M" TargetMode="External"/><Relationship Id="rId1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hyperlink" Target="mailto:info@spring2innovation.com" TargetMode="External"/><Relationship Id="rId18" Type="http://schemas.openxmlformats.org/officeDocument/2006/relationships/image" Target="../media/image106.svg"/><Relationship Id="rId3" Type="http://schemas.openxmlformats.org/officeDocument/2006/relationships/hyperlink" Target="https://www.youtube.com/watch?v=7wPvG1uFY_M&amp;t=902s" TargetMode="External"/><Relationship Id="rId7" Type="http://schemas.openxmlformats.org/officeDocument/2006/relationships/hyperlink" Target="https://spring2innovation.com/consulting/" TargetMode="External"/><Relationship Id="rId12" Type="http://schemas.openxmlformats.org/officeDocument/2006/relationships/hyperlink" Target="https://www.youtube.com/watch?v=LSXop-NTfR0&amp;list=PLFdRkVmfsPKLEPmV50Dr3NbKYs-wW3HIp" TargetMode="External"/><Relationship Id="rId17" Type="http://schemas.openxmlformats.org/officeDocument/2006/relationships/image" Target="../media/image105.png"/><Relationship Id="rId2" Type="http://schemas.openxmlformats.org/officeDocument/2006/relationships/notesSlide" Target="../notesSlides/notesSlide11.xml"/><Relationship Id="rId16" Type="http://schemas.openxmlformats.org/officeDocument/2006/relationships/hyperlink" Target="https://spring2innovation.com/" TargetMode="External"/><Relationship Id="rId1" Type="http://schemas.openxmlformats.org/officeDocument/2006/relationships/slideLayout" Target="../slideLayouts/slideLayout26.xml"/><Relationship Id="rId6" Type="http://schemas.openxmlformats.org/officeDocument/2006/relationships/image" Target="../media/image116.svg"/><Relationship Id="rId11" Type="http://schemas.openxmlformats.org/officeDocument/2006/relationships/hyperlink" Target="https://spring2innovation.com/public-sector/public-sector-courses/introduction-to-design-thinking/" TargetMode="External"/><Relationship Id="rId5" Type="http://schemas.openxmlformats.org/officeDocument/2006/relationships/image" Target="../media/image115.png"/><Relationship Id="rId15" Type="http://schemas.openxmlformats.org/officeDocument/2006/relationships/image" Target="../media/image104.svg"/><Relationship Id="rId10" Type="http://schemas.openxmlformats.org/officeDocument/2006/relationships/hyperlink" Target="https://spring2innovation.com/calendar/" TargetMode="External"/><Relationship Id="rId4" Type="http://schemas.openxmlformats.org/officeDocument/2006/relationships/image" Target="../media/image114.png"/><Relationship Id="rId9" Type="http://schemas.openxmlformats.org/officeDocument/2006/relationships/image" Target="../media/image118.png"/><Relationship Id="rId14" Type="http://schemas.openxmlformats.org/officeDocument/2006/relationships/image" Target="../media/image10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4E55AB-E3CC-8B44-9CED-596549ED2036}"/>
              </a:ext>
            </a:extLst>
          </p:cNvPr>
          <p:cNvSpPr/>
          <p:nvPr/>
        </p:nvSpPr>
        <p:spPr>
          <a:xfrm>
            <a:off x="7841371" y="0"/>
            <a:ext cx="4572000" cy="6858000"/>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3" name="Google Shape;141;p14">
            <a:extLst>
              <a:ext uri="{FF2B5EF4-FFF2-40B4-BE49-F238E27FC236}">
                <a16:creationId xmlns:a16="http://schemas.microsoft.com/office/drawing/2014/main" id="{6E9C7C42-7BBD-6346-BBE2-DA12B7AA1E9D}"/>
              </a:ext>
            </a:extLst>
          </p:cNvPr>
          <p:cNvSpPr txBox="1">
            <a:spLocks/>
          </p:cNvSpPr>
          <p:nvPr/>
        </p:nvSpPr>
        <p:spPr>
          <a:xfrm>
            <a:off x="707040" y="2431791"/>
            <a:ext cx="8548255" cy="2349748"/>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0"/>
              </a:spcBef>
            </a:pPr>
            <a:r>
              <a:rPr lang="fr-CA" sz="3600" b="1" dirty="0">
                <a:solidFill>
                  <a:schemeClr val="accent2"/>
                </a:solidFill>
                <a:latin typeface="Poppins"/>
                <a:cs typeface="Poppins"/>
              </a:rPr>
              <a:t>DIRIGER AVEC </a:t>
            </a:r>
          </a:p>
          <a:p>
            <a:pPr>
              <a:lnSpc>
                <a:spcPct val="110000"/>
              </a:lnSpc>
              <a:spcBef>
                <a:spcPts val="0"/>
              </a:spcBef>
            </a:pPr>
            <a:r>
              <a:rPr lang="fr-CA" sz="3600" b="1" dirty="0">
                <a:solidFill>
                  <a:schemeClr val="accent2"/>
                </a:solidFill>
                <a:latin typeface="Poppins"/>
                <a:cs typeface="Poppins"/>
              </a:rPr>
              <a:t>UN ÉTAT D’ESPRIT DYNAMIQUE</a:t>
            </a:r>
          </a:p>
          <a:p>
            <a:pPr>
              <a:lnSpc>
                <a:spcPct val="110000"/>
              </a:lnSpc>
              <a:spcBef>
                <a:spcPts val="0"/>
              </a:spcBef>
            </a:pPr>
            <a:r>
              <a:rPr lang="fr-CA" sz="4800" b="1" dirty="0">
                <a:solidFill>
                  <a:srgbClr val="F58426"/>
                </a:solidFill>
                <a:latin typeface="Poppins" pitchFamily="2" charset="77"/>
                <a:cs typeface="Poppins" pitchFamily="2" charset="77"/>
              </a:rPr>
              <a:t>DEEPER CLARITY</a:t>
            </a:r>
          </a:p>
        </p:txBody>
      </p:sp>
      <p:pic>
        <p:nvPicPr>
          <p:cNvPr id="9" name="Picture 8">
            <a:extLst>
              <a:ext uri="{FF2B5EF4-FFF2-40B4-BE49-F238E27FC236}">
                <a16:creationId xmlns:a16="http://schemas.microsoft.com/office/drawing/2014/main" id="{DE5246C8-96A8-9943-BEDF-44353F918EDE}"/>
              </a:ext>
            </a:extLst>
          </p:cNvPr>
          <p:cNvPicPr>
            <a:picLocks noChangeAspect="1"/>
          </p:cNvPicPr>
          <p:nvPr/>
        </p:nvPicPr>
        <p:blipFill>
          <a:blip r:embed="rId3" cstate="screen">
            <a:alphaModFix amt="66000"/>
            <a:extLst>
              <a:ext uri="{28A0092B-C50C-407E-A947-70E740481C1C}">
                <a14:useLocalDpi xmlns:a14="http://schemas.microsoft.com/office/drawing/2010/main"/>
              </a:ext>
            </a:extLst>
          </a:blip>
          <a:stretch>
            <a:fillRect/>
          </a:stretch>
        </p:blipFill>
        <p:spPr>
          <a:xfrm rot="5400000">
            <a:off x="6698371" y="1143000"/>
            <a:ext cx="6858000" cy="4572000"/>
          </a:xfrm>
          <a:prstGeom prst="rect">
            <a:avLst/>
          </a:prstGeom>
        </p:spPr>
      </p:pic>
      <p:sp>
        <p:nvSpPr>
          <p:cNvPr id="2" name="TextBox 1">
            <a:extLst>
              <a:ext uri="{FF2B5EF4-FFF2-40B4-BE49-F238E27FC236}">
                <a16:creationId xmlns:a16="http://schemas.microsoft.com/office/drawing/2014/main" id="{8283B6DF-B290-4942-9EC4-5C963B6655F9}"/>
              </a:ext>
            </a:extLst>
          </p:cNvPr>
          <p:cNvSpPr txBox="1"/>
          <p:nvPr/>
        </p:nvSpPr>
        <p:spPr>
          <a:xfrm>
            <a:off x="747056" y="5026882"/>
            <a:ext cx="2204450" cy="769441"/>
          </a:xfrm>
          <a:prstGeom prst="rect">
            <a:avLst/>
          </a:prstGeom>
          <a:noFill/>
        </p:spPr>
        <p:txBody>
          <a:bodyPr wrap="none" rtlCol="0">
            <a:spAutoFit/>
          </a:bodyPr>
          <a:lstStyle/>
          <a:p>
            <a:r>
              <a:rPr lang="fr-CA" sz="2200" b="1">
                <a:solidFill>
                  <a:srgbClr val="626266"/>
                </a:solidFill>
                <a:latin typeface="Poppins" pitchFamily="2" charset="77"/>
                <a:cs typeface="Poppins" pitchFamily="2" charset="77"/>
              </a:rPr>
              <a:t>Nilufer Erdebil</a:t>
            </a:r>
          </a:p>
          <a:p>
            <a:r>
              <a:rPr lang="fr-CA" sz="2200" b="1">
                <a:solidFill>
                  <a:srgbClr val="626266"/>
                </a:solidFill>
                <a:latin typeface="Poppins" pitchFamily="2" charset="77"/>
                <a:cs typeface="Poppins" pitchFamily="2" charset="77"/>
              </a:rPr>
              <a:t>@digitalNil</a:t>
            </a:r>
          </a:p>
        </p:txBody>
      </p:sp>
    </p:spTree>
    <p:extLst>
      <p:ext uri="{BB962C8B-B14F-4D97-AF65-F5344CB8AC3E}">
        <p14:creationId xmlns:p14="http://schemas.microsoft.com/office/powerpoint/2010/main" val="1086929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E70AF1-246E-0340-1980-0CCF86AB695E}"/>
              </a:ext>
            </a:extLst>
          </p:cNvPr>
          <p:cNvSpPr txBox="1">
            <a:spLocks/>
          </p:cNvSpPr>
          <p:nvPr/>
        </p:nvSpPr>
        <p:spPr>
          <a:xfrm>
            <a:off x="1022882" y="581005"/>
            <a:ext cx="10151394" cy="1115878"/>
          </a:xfrm>
          <a:prstGeom prst="rect">
            <a:avLst/>
          </a:prstGeom>
          <a:solidFill>
            <a:schemeClr val="accen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381000" algn="l" rtl="0" eaLnBrk="1" hangingPunct="1">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Poppins Medium"/>
                <a:ea typeface="Poppins Medium"/>
                <a:cs typeface="Poppins Medium"/>
                <a:sym typeface="Poppins Medium"/>
              </a:defRPr>
            </a:lvl1pPr>
            <a:lvl2pPr marL="914400" marR="0" lvl="1"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Medium"/>
                <a:ea typeface="Poppins Medium"/>
                <a:cs typeface="Poppins Medium"/>
                <a:sym typeface="Poppins Medium"/>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20000"/>
              </a:lnSpc>
              <a:spcBef>
                <a:spcPts val="0"/>
              </a:spcBef>
              <a:buClrTx/>
              <a:buSzTx/>
              <a:buFontTx/>
              <a:buNone/>
              <a:defRPr/>
            </a:pPr>
            <a:r>
              <a:rPr lang="fr-CA" sz="3300" b="1" dirty="0">
                <a:solidFill>
                  <a:srgbClr val="FFFFFF"/>
                </a:solidFill>
              </a:rPr>
              <a:t>Créer un état d’esprit dynamique</a:t>
            </a:r>
          </a:p>
        </p:txBody>
      </p:sp>
      <p:sp>
        <p:nvSpPr>
          <p:cNvPr id="4" name="Content Placeholder 2">
            <a:extLst>
              <a:ext uri="{FF2B5EF4-FFF2-40B4-BE49-F238E27FC236}">
                <a16:creationId xmlns:a16="http://schemas.microsoft.com/office/drawing/2014/main" id="{62CE8B35-54A2-DB42-F2BA-70F4ECCD11FE}"/>
              </a:ext>
            </a:extLst>
          </p:cNvPr>
          <p:cNvSpPr txBox="1">
            <a:spLocks/>
          </p:cNvSpPr>
          <p:nvPr/>
        </p:nvSpPr>
        <p:spPr>
          <a:xfrm>
            <a:off x="1022881" y="1842917"/>
            <a:ext cx="10151394" cy="125368"/>
          </a:xfrm>
          <a:prstGeom prst="rect">
            <a:avLst/>
          </a:prstGeom>
          <a:solidFill>
            <a:schemeClr val="accent2"/>
          </a:solidFill>
          <a:ln>
            <a:noFill/>
          </a:ln>
        </p:spPr>
        <p:txBody>
          <a:bodyPr spcFirstLastPara="1" wrap="square" lIns="91425" tIns="45700" rIns="91425" bIns="45700" anchor="ctr" anchorCtr="0">
            <a:normAutofit fontScale="25000" lnSpcReduction="20000"/>
          </a:bodyPr>
          <a:lstStyle>
            <a:defPPr marR="0" lvl="0" algn="l" rtl="0">
              <a:lnSpc>
                <a:spcPct val="100000"/>
              </a:lnSpc>
              <a:spcBef>
                <a:spcPts val="0"/>
              </a:spcBef>
              <a:spcAft>
                <a:spcPts val="0"/>
              </a:spcAft>
            </a:defPPr>
            <a:lvl1pPr marL="457200" marR="0" lvl="0" indent="-381000" algn="l" rtl="0" eaLnBrk="1" hangingPunct="1">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Poppins Medium"/>
                <a:ea typeface="Poppins Medium"/>
                <a:cs typeface="Poppins Medium"/>
                <a:sym typeface="Poppins Medium"/>
              </a:defRPr>
            </a:lvl1pPr>
            <a:lvl2pPr marL="914400" marR="0" lvl="1"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Medium"/>
                <a:ea typeface="Poppins Medium"/>
                <a:cs typeface="Poppins Medium"/>
                <a:sym typeface="Poppins Medium"/>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20000"/>
              </a:lnSpc>
              <a:spcBef>
                <a:spcPts val="0"/>
              </a:spcBef>
              <a:buClrTx/>
              <a:buSzTx/>
              <a:buFontTx/>
              <a:buNone/>
              <a:defRPr/>
            </a:pPr>
            <a:endParaRPr lang="en-CA" sz="3300" b="1" kern="0" dirty="0">
              <a:solidFill>
                <a:srgbClr val="FFFFFF"/>
              </a:solidFill>
            </a:endParaRPr>
          </a:p>
        </p:txBody>
      </p:sp>
      <p:sp>
        <p:nvSpPr>
          <p:cNvPr id="6" name="TextBox 5">
            <a:extLst>
              <a:ext uri="{FF2B5EF4-FFF2-40B4-BE49-F238E27FC236}">
                <a16:creationId xmlns:a16="http://schemas.microsoft.com/office/drawing/2014/main" id="{C4390BA2-D2E5-1069-060A-E6FF58414A97}"/>
              </a:ext>
            </a:extLst>
          </p:cNvPr>
          <p:cNvSpPr txBox="1"/>
          <p:nvPr/>
        </p:nvSpPr>
        <p:spPr>
          <a:xfrm>
            <a:off x="7160214" y="2317486"/>
            <a:ext cx="3704095" cy="94487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20000"/>
              </a:lnSpc>
              <a:spcBef>
                <a:spcPts val="0"/>
              </a:spcBef>
              <a:spcAft>
                <a:spcPts val="0"/>
              </a:spcAft>
              <a:buClrTx/>
              <a:buSzTx/>
              <a:buFontTx/>
              <a:buNone/>
              <a:tabLst/>
              <a:defRPr sz="2000">
                <a:solidFill>
                  <a:schemeClr val="accent2"/>
                </a:solidFill>
                <a:latin typeface="Roboto" panose="02000000000000000000" pitchFamily="2" charset="0"/>
                <a:ea typeface="Roboto" panose="02000000000000000000" pitchFamily="2" charset="0"/>
                <a:cs typeface="Poppins" pitchFamily="2" charset="77"/>
              </a:defRPr>
            </a:lvl1pPr>
          </a:lstStyle>
          <a:p>
            <a:r>
              <a:rPr lang="fr-CA"/>
              <a:t>Rechercher des personnes qui aident à sortir de la zone de réalisme</a:t>
            </a:r>
          </a:p>
        </p:txBody>
      </p:sp>
      <p:sp>
        <p:nvSpPr>
          <p:cNvPr id="8" name="TextBox 7">
            <a:extLst>
              <a:ext uri="{FF2B5EF4-FFF2-40B4-BE49-F238E27FC236}">
                <a16:creationId xmlns:a16="http://schemas.microsoft.com/office/drawing/2014/main" id="{B4321ACC-0705-F1F2-9FB7-FF64A1C58B6E}"/>
              </a:ext>
            </a:extLst>
          </p:cNvPr>
          <p:cNvSpPr txBox="1"/>
          <p:nvPr/>
        </p:nvSpPr>
        <p:spPr>
          <a:xfrm>
            <a:off x="2035514" y="2373290"/>
            <a:ext cx="3192652" cy="84392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fontAlgn="auto">
              <a:lnSpc>
                <a:spcPct val="120000"/>
              </a:lnSpc>
              <a:spcBef>
                <a:spcPts val="0"/>
              </a:spcBef>
              <a:spcAft>
                <a:spcPts val="0"/>
              </a:spcAft>
              <a:buClrTx/>
              <a:buSzTx/>
              <a:buFontTx/>
              <a:buNone/>
              <a:tabLst/>
              <a:defRPr sz="2400">
                <a:solidFill>
                  <a:schemeClr val="accent2"/>
                </a:solidFill>
                <a:latin typeface="Roboto" panose="02000000000000000000" pitchFamily="2" charset="0"/>
                <a:ea typeface="Roboto" panose="02000000000000000000" pitchFamily="2" charset="0"/>
                <a:cs typeface="Poppins" pitchFamily="2" charset="7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fr-CA" sz="2000"/>
              <a:t>Modifier les environnements physiques</a:t>
            </a:r>
          </a:p>
        </p:txBody>
      </p:sp>
      <p:sp>
        <p:nvSpPr>
          <p:cNvPr id="10" name="TextBox 9">
            <a:extLst>
              <a:ext uri="{FF2B5EF4-FFF2-40B4-BE49-F238E27FC236}">
                <a16:creationId xmlns:a16="http://schemas.microsoft.com/office/drawing/2014/main" id="{9EBCFEE2-E1EB-09B8-6B83-A00FE779B0A1}"/>
              </a:ext>
            </a:extLst>
          </p:cNvPr>
          <p:cNvSpPr txBox="1"/>
          <p:nvPr/>
        </p:nvSpPr>
        <p:spPr>
          <a:xfrm>
            <a:off x="2035514" y="3548279"/>
            <a:ext cx="3192651" cy="104666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20000"/>
              </a:lnSpc>
              <a:spcBef>
                <a:spcPts val="0"/>
              </a:spcBef>
              <a:spcAft>
                <a:spcPts val="0"/>
              </a:spcAft>
              <a:buClrTx/>
              <a:buSzTx/>
              <a:buFontTx/>
              <a:buNone/>
              <a:tabLst/>
              <a:defRPr sz="2400">
                <a:solidFill>
                  <a:schemeClr val="accent2"/>
                </a:solidFill>
                <a:latin typeface="Roboto" panose="02000000000000000000" pitchFamily="2" charset="0"/>
                <a:ea typeface="Roboto" panose="02000000000000000000" pitchFamily="2" charset="0"/>
                <a:cs typeface="Poppins" pitchFamily="2" charset="7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CA" sz="2000" dirty="0"/>
              <a:t>Avoir des gens dans votre communauté </a:t>
            </a:r>
          </a:p>
          <a:p>
            <a:r>
              <a:rPr lang="fr-CA" sz="2000" dirty="0"/>
              <a:t>qui apportent un soutien</a:t>
            </a:r>
          </a:p>
        </p:txBody>
      </p:sp>
      <p:sp>
        <p:nvSpPr>
          <p:cNvPr id="12" name="TextBox 11">
            <a:extLst>
              <a:ext uri="{FF2B5EF4-FFF2-40B4-BE49-F238E27FC236}">
                <a16:creationId xmlns:a16="http://schemas.microsoft.com/office/drawing/2014/main" id="{9DA257F0-73FC-68C7-3D19-82C0C575B249}"/>
              </a:ext>
            </a:extLst>
          </p:cNvPr>
          <p:cNvSpPr txBox="1"/>
          <p:nvPr/>
        </p:nvSpPr>
        <p:spPr>
          <a:xfrm>
            <a:off x="7040162" y="3611561"/>
            <a:ext cx="3704095" cy="89010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20000"/>
              </a:lnSpc>
              <a:spcBef>
                <a:spcPts val="0"/>
              </a:spcBef>
              <a:spcAft>
                <a:spcPts val="0"/>
              </a:spcAft>
              <a:buClrTx/>
              <a:buSzTx/>
              <a:buFontTx/>
              <a:buNone/>
              <a:tabLst/>
              <a:defRPr sz="2000">
                <a:solidFill>
                  <a:schemeClr val="accent2"/>
                </a:solidFill>
                <a:latin typeface="Roboto" panose="02000000000000000000" pitchFamily="2" charset="0"/>
                <a:ea typeface="Roboto" panose="02000000000000000000" pitchFamily="2" charset="0"/>
                <a:cs typeface="Poppins" pitchFamily="2" charset="7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CA"/>
              <a:t>Changer l’ambiance par le mouvement ou l'exercice</a:t>
            </a:r>
          </a:p>
        </p:txBody>
      </p:sp>
      <p:sp>
        <p:nvSpPr>
          <p:cNvPr id="13" name="Content Placeholder 2">
            <a:extLst>
              <a:ext uri="{FF2B5EF4-FFF2-40B4-BE49-F238E27FC236}">
                <a16:creationId xmlns:a16="http://schemas.microsoft.com/office/drawing/2014/main" id="{A5E23532-8013-82B1-BFD6-05279C175E0C}"/>
              </a:ext>
            </a:extLst>
          </p:cNvPr>
          <p:cNvSpPr txBox="1">
            <a:spLocks/>
          </p:cNvSpPr>
          <p:nvPr/>
        </p:nvSpPr>
        <p:spPr>
          <a:xfrm>
            <a:off x="1022881" y="319936"/>
            <a:ext cx="10151394" cy="125368"/>
          </a:xfrm>
          <a:prstGeom prst="rect">
            <a:avLst/>
          </a:prstGeom>
          <a:solidFill>
            <a:schemeClr val="accent2"/>
          </a:solidFill>
          <a:ln>
            <a:noFill/>
          </a:ln>
        </p:spPr>
        <p:txBody>
          <a:bodyPr spcFirstLastPara="1" wrap="square" lIns="91425" tIns="45700" rIns="91425" bIns="45700" anchor="ctr" anchorCtr="0">
            <a:normAutofit fontScale="25000" lnSpcReduction="20000"/>
          </a:bodyPr>
          <a:lstStyle>
            <a:defPPr marR="0" lvl="0" algn="l" rtl="0">
              <a:lnSpc>
                <a:spcPct val="100000"/>
              </a:lnSpc>
              <a:spcBef>
                <a:spcPts val="0"/>
              </a:spcBef>
              <a:spcAft>
                <a:spcPts val="0"/>
              </a:spcAft>
            </a:defPPr>
            <a:lvl1pPr marL="457200" marR="0" lvl="0" indent="-381000" algn="l" rtl="0" eaLnBrk="1" hangingPunct="1">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Poppins Medium"/>
                <a:ea typeface="Poppins Medium"/>
                <a:cs typeface="Poppins Medium"/>
                <a:sym typeface="Poppins Medium"/>
              </a:defRPr>
            </a:lvl1pPr>
            <a:lvl2pPr marL="914400" marR="0" lvl="1" indent="-355600" algn="l" rtl="0" eaLnBrk="1" hangingPunct="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Medium"/>
                <a:ea typeface="Poppins Medium"/>
                <a:cs typeface="Poppins Medium"/>
                <a:sym typeface="Poppins Medium"/>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4pPr>
            <a:lvl5pPr marL="2286000" marR="0" lvl="4" indent="-330200" algn="l" rtl="0" eaLnBrk="1" hangingPunct="1">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20000"/>
              </a:lnSpc>
              <a:spcBef>
                <a:spcPts val="0"/>
              </a:spcBef>
              <a:buClrTx/>
              <a:buSzTx/>
              <a:buFontTx/>
              <a:buNone/>
              <a:defRPr/>
            </a:pPr>
            <a:endParaRPr lang="en-CA" sz="3300" b="1" kern="0" dirty="0">
              <a:solidFill>
                <a:srgbClr val="FFFFFF"/>
              </a:solidFill>
            </a:endParaRPr>
          </a:p>
        </p:txBody>
      </p:sp>
      <p:pic>
        <p:nvPicPr>
          <p:cNvPr id="19" name="Graphic 18" descr="Board Of Directors with solid fill">
            <a:extLst>
              <a:ext uri="{FF2B5EF4-FFF2-40B4-BE49-F238E27FC236}">
                <a16:creationId xmlns:a16="http://schemas.microsoft.com/office/drawing/2014/main" id="{149B3FDB-94A7-5070-8557-BE19A59BCE9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14031" y="2347960"/>
            <a:ext cx="914400" cy="914400"/>
          </a:xfrm>
          <a:prstGeom prst="rect">
            <a:avLst/>
          </a:prstGeom>
        </p:spPr>
      </p:pic>
      <p:pic>
        <p:nvPicPr>
          <p:cNvPr id="21" name="Graphic 20" descr="Cycle with people with solid fill">
            <a:extLst>
              <a:ext uri="{FF2B5EF4-FFF2-40B4-BE49-F238E27FC236}">
                <a16:creationId xmlns:a16="http://schemas.microsoft.com/office/drawing/2014/main" id="{07BC74AA-4533-CD79-270F-A5CBA3E1793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14031" y="3562952"/>
            <a:ext cx="914400" cy="914400"/>
          </a:xfrm>
          <a:prstGeom prst="rect">
            <a:avLst/>
          </a:prstGeom>
        </p:spPr>
      </p:pic>
      <p:sp>
        <p:nvSpPr>
          <p:cNvPr id="24" name="TextBox 23">
            <a:extLst>
              <a:ext uri="{FF2B5EF4-FFF2-40B4-BE49-F238E27FC236}">
                <a16:creationId xmlns:a16="http://schemas.microsoft.com/office/drawing/2014/main" id="{9CAE604C-E89E-D50B-4F30-FAD58D917902}"/>
              </a:ext>
            </a:extLst>
          </p:cNvPr>
          <p:cNvSpPr txBox="1"/>
          <p:nvPr/>
        </p:nvSpPr>
        <p:spPr>
          <a:xfrm>
            <a:off x="4265907" y="4866345"/>
            <a:ext cx="5056320" cy="94487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20000"/>
              </a:lnSpc>
              <a:spcBef>
                <a:spcPts val="0"/>
              </a:spcBef>
              <a:spcAft>
                <a:spcPts val="0"/>
              </a:spcAft>
              <a:buClrTx/>
              <a:buSzTx/>
              <a:buFontTx/>
              <a:buNone/>
              <a:tabLst/>
              <a:defRPr sz="2400">
                <a:solidFill>
                  <a:schemeClr val="accent2"/>
                </a:solidFill>
                <a:latin typeface="Roboto" panose="02000000000000000000" pitchFamily="2" charset="0"/>
                <a:ea typeface="Roboto" panose="02000000000000000000" pitchFamily="2" charset="0"/>
                <a:cs typeface="Poppins" pitchFamily="2" charset="7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CA" sz="2000" dirty="0"/>
              <a:t>S'entourer de personnes d'origines, de cultures et d'intérêts différents</a:t>
            </a:r>
          </a:p>
        </p:txBody>
      </p:sp>
      <p:pic>
        <p:nvPicPr>
          <p:cNvPr id="26" name="Graphic 25" descr="Questions with solid fill">
            <a:extLst>
              <a:ext uri="{FF2B5EF4-FFF2-40B4-BE49-F238E27FC236}">
                <a16:creationId xmlns:a16="http://schemas.microsoft.com/office/drawing/2014/main" id="{8CC7D98E-EC49-1639-49FF-037FDD7CAA3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33169" y="2378757"/>
            <a:ext cx="780222" cy="780222"/>
          </a:xfrm>
          <a:prstGeom prst="rect">
            <a:avLst/>
          </a:prstGeom>
        </p:spPr>
      </p:pic>
      <p:pic>
        <p:nvPicPr>
          <p:cNvPr id="28" name="Graphic 27" descr="Run with solid fill">
            <a:extLst>
              <a:ext uri="{FF2B5EF4-FFF2-40B4-BE49-F238E27FC236}">
                <a16:creationId xmlns:a16="http://schemas.microsoft.com/office/drawing/2014/main" id="{34DAEF20-D9F8-98C7-E62C-6CFBF729BAA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29795" y="3736503"/>
            <a:ext cx="730419" cy="730419"/>
          </a:xfrm>
          <a:prstGeom prst="rect">
            <a:avLst/>
          </a:prstGeom>
        </p:spPr>
      </p:pic>
      <p:pic>
        <p:nvPicPr>
          <p:cNvPr id="30" name="Graphic 29" descr="Group success with solid fill">
            <a:extLst>
              <a:ext uri="{FF2B5EF4-FFF2-40B4-BE49-F238E27FC236}">
                <a16:creationId xmlns:a16="http://schemas.microsoft.com/office/drawing/2014/main" id="{7FD736D3-CC2C-56A6-2D0E-D81573CC9B5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31839" y="4896819"/>
            <a:ext cx="914400" cy="914400"/>
          </a:xfrm>
          <a:prstGeom prst="rect">
            <a:avLst/>
          </a:prstGeom>
        </p:spPr>
      </p:pic>
    </p:spTree>
    <p:extLst>
      <p:ext uri="{BB962C8B-B14F-4D97-AF65-F5344CB8AC3E}">
        <p14:creationId xmlns:p14="http://schemas.microsoft.com/office/powerpoint/2010/main" val="165161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49BE2E-5067-CC4A-933F-D4AD592DBEE5}"/>
              </a:ext>
            </a:extLst>
          </p:cNvPr>
          <p:cNvPicPr>
            <a:picLocks noChangeAspect="1"/>
          </p:cNvPicPr>
          <p:nvPr/>
        </p:nvPicPr>
        <p:blipFill>
          <a:blip r:embed="rId3"/>
          <a:stretch>
            <a:fillRect/>
          </a:stretch>
        </p:blipFill>
        <p:spPr>
          <a:xfrm>
            <a:off x="-8540" y="0"/>
            <a:ext cx="12210668" cy="6868501"/>
          </a:xfrm>
          <a:prstGeom prst="rect">
            <a:avLst/>
          </a:prstGeom>
        </p:spPr>
      </p:pic>
      <p:sp>
        <p:nvSpPr>
          <p:cNvPr id="14" name="Rectangle 13">
            <a:extLst>
              <a:ext uri="{FF2B5EF4-FFF2-40B4-BE49-F238E27FC236}">
                <a16:creationId xmlns:a16="http://schemas.microsoft.com/office/drawing/2014/main" id="{A82B4459-2353-0E40-D802-2A4E3FE0A84B}"/>
              </a:ext>
            </a:extLst>
          </p:cNvPr>
          <p:cNvSpPr/>
          <p:nvPr/>
        </p:nvSpPr>
        <p:spPr>
          <a:xfrm>
            <a:off x="6348785" y="1753242"/>
            <a:ext cx="2056532" cy="255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3" name="Rectangle 12">
            <a:extLst>
              <a:ext uri="{FF2B5EF4-FFF2-40B4-BE49-F238E27FC236}">
                <a16:creationId xmlns:a16="http://schemas.microsoft.com/office/drawing/2014/main" id="{F8D2456E-1620-EC78-35DC-C03FF3089868}"/>
              </a:ext>
            </a:extLst>
          </p:cNvPr>
          <p:cNvSpPr/>
          <p:nvPr/>
        </p:nvSpPr>
        <p:spPr>
          <a:xfrm>
            <a:off x="8779812" y="1753242"/>
            <a:ext cx="2056532" cy="255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2" name="Title 1">
            <a:extLst>
              <a:ext uri="{FF2B5EF4-FFF2-40B4-BE49-F238E27FC236}">
                <a16:creationId xmlns:a16="http://schemas.microsoft.com/office/drawing/2014/main" id="{BE4918EA-60EA-7940-8589-822B0BD8FFA4}"/>
              </a:ext>
            </a:extLst>
          </p:cNvPr>
          <p:cNvSpPr>
            <a:spLocks noGrp="1"/>
          </p:cNvSpPr>
          <p:nvPr>
            <p:ph type="title"/>
          </p:nvPr>
        </p:nvSpPr>
        <p:spPr>
          <a:xfrm>
            <a:off x="2040231" y="222367"/>
            <a:ext cx="8115106" cy="994232"/>
          </a:xfrm>
        </p:spPr>
        <p:txBody>
          <a:bodyPr>
            <a:normAutofit/>
          </a:bodyPr>
          <a:lstStyle/>
          <a:p>
            <a:pPr algn="ctr"/>
            <a:r>
              <a:rPr lang="fr-CA" sz="3600" dirty="0">
                <a:solidFill>
                  <a:schemeClr val="bg1"/>
                </a:solidFill>
                <a:latin typeface="Poppins" pitchFamily="2" charset="77"/>
                <a:cs typeface="Poppins" pitchFamily="2" charset="77"/>
              </a:rPr>
              <a:t>DEEPER CLARITY METHOD</a:t>
            </a:r>
          </a:p>
        </p:txBody>
      </p:sp>
      <p:sp>
        <p:nvSpPr>
          <p:cNvPr id="20" name="Rectangle 19">
            <a:extLst>
              <a:ext uri="{FF2B5EF4-FFF2-40B4-BE49-F238E27FC236}">
                <a16:creationId xmlns:a16="http://schemas.microsoft.com/office/drawing/2014/main" id="{E1451D5F-4D3D-244D-93DD-C4A08D262F4A}"/>
              </a:ext>
            </a:extLst>
          </p:cNvPr>
          <p:cNvSpPr/>
          <p:nvPr/>
        </p:nvSpPr>
        <p:spPr>
          <a:xfrm>
            <a:off x="3912902" y="1753242"/>
            <a:ext cx="2056532" cy="255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7" name="TextBox 6">
            <a:extLst>
              <a:ext uri="{FF2B5EF4-FFF2-40B4-BE49-F238E27FC236}">
                <a16:creationId xmlns:a16="http://schemas.microsoft.com/office/drawing/2014/main" id="{4145FEE0-20EB-9745-9AD9-D7816A78A1DA}"/>
              </a:ext>
            </a:extLst>
          </p:cNvPr>
          <p:cNvSpPr txBox="1"/>
          <p:nvPr/>
        </p:nvSpPr>
        <p:spPr>
          <a:xfrm>
            <a:off x="3952180" y="3059560"/>
            <a:ext cx="1970267" cy="830997"/>
          </a:xfrm>
          <a:prstGeom prst="rect">
            <a:avLst/>
          </a:prstGeom>
          <a:noFill/>
        </p:spPr>
        <p:txBody>
          <a:bodyPr wrap="square" rtlCol="0" anchor="ctr">
            <a:spAutoFit/>
          </a:bodyPr>
          <a:lstStyle/>
          <a:p>
            <a:pPr algn="ctr"/>
            <a:r>
              <a:rPr lang="fr-CA" sz="1600">
                <a:solidFill>
                  <a:srgbClr val="626266"/>
                </a:solidFill>
                <a:latin typeface="Roboto" panose="02000000000000000000" pitchFamily="2" charset="0"/>
                <a:ea typeface="Roboto" panose="02000000000000000000" pitchFamily="2" charset="0"/>
                <a:cs typeface="Futura Medium" panose="020B0602020204020303" pitchFamily="34" charset="-79"/>
              </a:rPr>
              <a:t>Mieux</a:t>
            </a:r>
            <a:br>
              <a:rPr lang="fr-CA" sz="1600">
                <a:solidFill>
                  <a:srgbClr val="626266"/>
                </a:solidFill>
                <a:latin typeface="Roboto" panose="02000000000000000000" pitchFamily="2" charset="0"/>
                <a:ea typeface="Roboto" panose="02000000000000000000" pitchFamily="2" charset="0"/>
                <a:cs typeface="Futura Medium" panose="020B0602020204020303" pitchFamily="34" charset="-79"/>
              </a:rPr>
            </a:br>
            <a:r>
              <a:rPr lang="fr-CA" sz="1600">
                <a:solidFill>
                  <a:srgbClr val="626266"/>
                </a:solidFill>
                <a:latin typeface="Roboto" panose="02000000000000000000" pitchFamily="2" charset="0"/>
                <a:ea typeface="Roboto" panose="02000000000000000000" pitchFamily="2" charset="0"/>
                <a:cs typeface="Futura Medium" panose="020B0602020204020303" pitchFamily="34" charset="-79"/>
              </a:rPr>
              <a:t>comprendre</a:t>
            </a:r>
          </a:p>
          <a:p>
            <a:pPr algn="ctr"/>
            <a:r>
              <a:rPr lang="fr-CA" sz="1600">
                <a:solidFill>
                  <a:srgbClr val="626266"/>
                </a:solidFill>
                <a:latin typeface="Roboto" panose="02000000000000000000" pitchFamily="2" charset="0"/>
                <a:ea typeface="Roboto" panose="02000000000000000000" pitchFamily="2" charset="0"/>
                <a:cs typeface="Futura Medium" panose="020B0602020204020303" pitchFamily="34" charset="-79"/>
              </a:rPr>
              <a:t>les clients </a:t>
            </a:r>
          </a:p>
        </p:txBody>
      </p:sp>
      <p:sp>
        <p:nvSpPr>
          <p:cNvPr id="8" name="TextBox 7">
            <a:extLst>
              <a:ext uri="{FF2B5EF4-FFF2-40B4-BE49-F238E27FC236}">
                <a16:creationId xmlns:a16="http://schemas.microsoft.com/office/drawing/2014/main" id="{3786585A-D457-6648-A70A-F32FEC475A95}"/>
              </a:ext>
            </a:extLst>
          </p:cNvPr>
          <p:cNvSpPr txBox="1"/>
          <p:nvPr/>
        </p:nvSpPr>
        <p:spPr>
          <a:xfrm>
            <a:off x="6408073" y="2938180"/>
            <a:ext cx="1970267" cy="1077218"/>
          </a:xfrm>
          <a:prstGeom prst="rect">
            <a:avLst/>
          </a:prstGeom>
          <a:noFill/>
        </p:spPr>
        <p:txBody>
          <a:bodyPr wrap="square" rtlCol="0" anchor="ctr">
            <a:spAutoFit/>
          </a:bodyPr>
          <a:lstStyle/>
          <a:p>
            <a:pPr algn="ctr"/>
            <a:r>
              <a:rPr lang="fr-CA" sz="1600">
                <a:solidFill>
                  <a:schemeClr val="accent2"/>
                </a:solidFill>
                <a:latin typeface="Roboto" panose="02000000000000000000" pitchFamily="2" charset="0"/>
                <a:ea typeface="Roboto" panose="02000000000000000000" pitchFamily="2" charset="0"/>
                <a:cs typeface="Futura Medium" panose="020B0602020204020303" pitchFamily="34" charset="-79"/>
              </a:rPr>
              <a:t>Cerner les principaux problèmes des clients</a:t>
            </a:r>
          </a:p>
          <a:p>
            <a:pPr algn="ctr"/>
            <a:r>
              <a:rPr lang="fr-CA" sz="1600">
                <a:solidFill>
                  <a:schemeClr val="accent2"/>
                </a:solidFill>
                <a:latin typeface="Roboto" panose="02000000000000000000" pitchFamily="2" charset="0"/>
                <a:ea typeface="Roboto" panose="02000000000000000000" pitchFamily="2" charset="0"/>
                <a:cs typeface="Futura Medium" panose="020B0602020204020303" pitchFamily="34" charset="-79"/>
              </a:rPr>
              <a:t>(Définir les lacunes)</a:t>
            </a:r>
          </a:p>
        </p:txBody>
      </p:sp>
      <p:sp>
        <p:nvSpPr>
          <p:cNvPr id="9" name="TextBox 8">
            <a:extLst>
              <a:ext uri="{FF2B5EF4-FFF2-40B4-BE49-F238E27FC236}">
                <a16:creationId xmlns:a16="http://schemas.microsoft.com/office/drawing/2014/main" id="{95BE16A8-F9BF-EC43-BAD5-45623D005113}"/>
              </a:ext>
            </a:extLst>
          </p:cNvPr>
          <p:cNvSpPr txBox="1"/>
          <p:nvPr/>
        </p:nvSpPr>
        <p:spPr>
          <a:xfrm>
            <a:off x="8819109" y="2816799"/>
            <a:ext cx="1970267" cy="1323439"/>
          </a:xfrm>
          <a:prstGeom prst="rect">
            <a:avLst/>
          </a:prstGeom>
          <a:noFill/>
        </p:spPr>
        <p:txBody>
          <a:bodyPr wrap="square" rtlCol="0" anchor="ctr">
            <a:spAutoFit/>
          </a:bodyPr>
          <a:lstStyle/>
          <a:p>
            <a:pPr algn="ctr"/>
            <a:r>
              <a:rPr lang="fr-CA" sz="1600">
                <a:solidFill>
                  <a:srgbClr val="626266"/>
                </a:solidFill>
                <a:latin typeface="Roboto" panose="02000000000000000000" pitchFamily="2" charset="0"/>
                <a:ea typeface="Roboto" panose="02000000000000000000" pitchFamily="2" charset="0"/>
                <a:cs typeface="Futura Medium" panose="020B0602020204020303" pitchFamily="34" charset="-79"/>
              </a:rPr>
              <a:t>Travailler avec les clients pour résoudre leurs vrais problèmes</a:t>
            </a:r>
          </a:p>
          <a:p>
            <a:pPr algn="ctr"/>
            <a:r>
              <a:rPr lang="fr-CA" sz="1600">
                <a:solidFill>
                  <a:srgbClr val="626266"/>
                </a:solidFill>
                <a:latin typeface="Roboto" panose="02000000000000000000" pitchFamily="2" charset="0"/>
                <a:ea typeface="Roboto" panose="02000000000000000000" pitchFamily="2" charset="0"/>
                <a:cs typeface="Futura Medium" panose="020B0602020204020303" pitchFamily="34" charset="-79"/>
              </a:rPr>
              <a:t>(combler les lacunes)</a:t>
            </a:r>
          </a:p>
        </p:txBody>
      </p:sp>
      <p:cxnSp>
        <p:nvCxnSpPr>
          <p:cNvPr id="23" name="Straight Connector 22">
            <a:extLst>
              <a:ext uri="{FF2B5EF4-FFF2-40B4-BE49-F238E27FC236}">
                <a16:creationId xmlns:a16="http://schemas.microsoft.com/office/drawing/2014/main" id="{B575D95D-2C10-C347-B2E0-EA3E5DB94ACF}"/>
              </a:ext>
            </a:extLst>
          </p:cNvPr>
          <p:cNvCxnSpPr>
            <a:cxnSpLocks/>
          </p:cNvCxnSpPr>
          <p:nvPr/>
        </p:nvCxnSpPr>
        <p:spPr>
          <a:xfrm>
            <a:off x="3290913" y="1049708"/>
            <a:ext cx="5611762" cy="674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1D1F5A4-1732-5F4B-ABC0-46AEB4AA3B63}"/>
              </a:ext>
            </a:extLst>
          </p:cNvPr>
          <p:cNvSpPr txBox="1"/>
          <p:nvPr/>
        </p:nvSpPr>
        <p:spPr>
          <a:xfrm>
            <a:off x="3879422" y="1821468"/>
            <a:ext cx="2110467" cy="1107996"/>
          </a:xfrm>
          <a:prstGeom prst="rect">
            <a:avLst/>
          </a:prstGeom>
          <a:noFill/>
        </p:spPr>
        <p:txBody>
          <a:bodyPr wrap="square" rtlCol="0" anchor="ctr">
            <a:spAutoFit/>
          </a:bodyPr>
          <a:lstStyle/>
          <a:p>
            <a:pPr algn="ctr"/>
            <a:r>
              <a:rPr lang="fr-CA" sz="6600" b="1">
                <a:solidFill>
                  <a:srgbClr val="626266"/>
                </a:solidFill>
                <a:latin typeface="Poppins"/>
                <a:ea typeface="Roboto" panose="02000000000000000000" pitchFamily="2" charset="0"/>
                <a:cs typeface="Poppins"/>
              </a:rPr>
              <a:t>2</a:t>
            </a:r>
          </a:p>
        </p:txBody>
      </p:sp>
      <p:sp>
        <p:nvSpPr>
          <p:cNvPr id="26" name="TextBox 25">
            <a:extLst>
              <a:ext uri="{FF2B5EF4-FFF2-40B4-BE49-F238E27FC236}">
                <a16:creationId xmlns:a16="http://schemas.microsoft.com/office/drawing/2014/main" id="{7801B401-8778-6C42-BFAA-9A5BB968C613}"/>
              </a:ext>
            </a:extLst>
          </p:cNvPr>
          <p:cNvSpPr txBox="1"/>
          <p:nvPr/>
        </p:nvSpPr>
        <p:spPr>
          <a:xfrm>
            <a:off x="6401570" y="1821468"/>
            <a:ext cx="2027560" cy="1107996"/>
          </a:xfrm>
          <a:prstGeom prst="rect">
            <a:avLst/>
          </a:prstGeom>
          <a:noFill/>
        </p:spPr>
        <p:txBody>
          <a:bodyPr wrap="square" rtlCol="0" anchor="ctr">
            <a:spAutoFit/>
          </a:bodyPr>
          <a:lstStyle/>
          <a:p>
            <a:pPr algn="ctr"/>
            <a:r>
              <a:rPr lang="fr-CA" sz="6600" b="1">
                <a:solidFill>
                  <a:schemeClr val="accent2"/>
                </a:solidFill>
                <a:latin typeface="Poppins"/>
                <a:ea typeface="Roboto" panose="02000000000000000000" pitchFamily="2" charset="0"/>
                <a:cs typeface="Poppins"/>
              </a:rPr>
              <a:t>3</a:t>
            </a:r>
          </a:p>
        </p:txBody>
      </p:sp>
      <p:sp>
        <p:nvSpPr>
          <p:cNvPr id="27" name="TextBox 26">
            <a:extLst>
              <a:ext uri="{FF2B5EF4-FFF2-40B4-BE49-F238E27FC236}">
                <a16:creationId xmlns:a16="http://schemas.microsoft.com/office/drawing/2014/main" id="{C361C426-108B-EA49-A108-36419EBC130C}"/>
              </a:ext>
            </a:extLst>
          </p:cNvPr>
          <p:cNvSpPr txBox="1"/>
          <p:nvPr/>
        </p:nvSpPr>
        <p:spPr>
          <a:xfrm>
            <a:off x="8820277" y="1821468"/>
            <a:ext cx="2056532" cy="1107996"/>
          </a:xfrm>
          <a:prstGeom prst="rect">
            <a:avLst/>
          </a:prstGeom>
          <a:noFill/>
        </p:spPr>
        <p:txBody>
          <a:bodyPr wrap="square" rtlCol="0" anchor="ctr">
            <a:spAutoFit/>
          </a:bodyPr>
          <a:lstStyle/>
          <a:p>
            <a:pPr algn="ctr"/>
            <a:r>
              <a:rPr lang="fr-CA" sz="6600" b="1">
                <a:solidFill>
                  <a:srgbClr val="626266"/>
                </a:solidFill>
                <a:latin typeface="Poppins"/>
                <a:ea typeface="Roboto" panose="02000000000000000000" pitchFamily="2" charset="0"/>
                <a:cs typeface="Poppins"/>
              </a:rPr>
              <a:t>4</a:t>
            </a:r>
          </a:p>
        </p:txBody>
      </p:sp>
      <p:sp>
        <p:nvSpPr>
          <p:cNvPr id="28" name="Slide Number Placeholder 3">
            <a:extLst>
              <a:ext uri="{FF2B5EF4-FFF2-40B4-BE49-F238E27FC236}">
                <a16:creationId xmlns:a16="http://schemas.microsoft.com/office/drawing/2014/main" id="{1FE6FB0B-4459-484F-9447-58DB2F03A70A}"/>
              </a:ext>
            </a:extLst>
          </p:cNvPr>
          <p:cNvSpPr txBox="1">
            <a:spLocks/>
          </p:cNvSpPr>
          <p:nvPr/>
        </p:nvSpPr>
        <p:spPr>
          <a:xfrm>
            <a:off x="8966343" y="630666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t>www.Spring2Innovation.com:</a:t>
            </a:r>
          </a:p>
        </p:txBody>
      </p:sp>
      <p:sp>
        <p:nvSpPr>
          <p:cNvPr id="3" name="TextBox 2">
            <a:extLst>
              <a:ext uri="{FF2B5EF4-FFF2-40B4-BE49-F238E27FC236}">
                <a16:creationId xmlns:a16="http://schemas.microsoft.com/office/drawing/2014/main" id="{187AF200-1D3A-B0F4-42F6-F04A84C1E4C5}"/>
              </a:ext>
            </a:extLst>
          </p:cNvPr>
          <p:cNvSpPr txBox="1"/>
          <p:nvPr/>
        </p:nvSpPr>
        <p:spPr>
          <a:xfrm>
            <a:off x="4002328" y="1323492"/>
            <a:ext cx="1923925" cy="400110"/>
          </a:xfrm>
          <a:prstGeom prst="rect">
            <a:avLst/>
          </a:prstGeom>
          <a:noFill/>
        </p:spPr>
        <p:txBody>
          <a:bodyPr wrap="none" rtlCol="0">
            <a:spAutoFit/>
          </a:bodyPr>
          <a:lstStyle/>
          <a:p>
            <a:r>
              <a:rPr lang="fr-CA" sz="2000" b="1">
                <a:solidFill>
                  <a:schemeClr val="bg1"/>
                </a:solidFill>
                <a:latin typeface="Poppins" pitchFamily="2" charset="77"/>
                <a:cs typeface="Poppins" pitchFamily="2" charset="77"/>
              </a:rPr>
              <a:t>CONNEXION</a:t>
            </a:r>
          </a:p>
        </p:txBody>
      </p:sp>
      <p:sp>
        <p:nvSpPr>
          <p:cNvPr id="4" name="TextBox 3">
            <a:extLst>
              <a:ext uri="{FF2B5EF4-FFF2-40B4-BE49-F238E27FC236}">
                <a16:creationId xmlns:a16="http://schemas.microsoft.com/office/drawing/2014/main" id="{0671056B-4D8C-A3C1-E350-A105EBA01777}"/>
              </a:ext>
            </a:extLst>
          </p:cNvPr>
          <p:cNvSpPr txBox="1"/>
          <p:nvPr/>
        </p:nvSpPr>
        <p:spPr>
          <a:xfrm>
            <a:off x="6519903" y="1323492"/>
            <a:ext cx="1686680" cy="400110"/>
          </a:xfrm>
          <a:prstGeom prst="rect">
            <a:avLst/>
          </a:prstGeom>
          <a:noFill/>
        </p:spPr>
        <p:txBody>
          <a:bodyPr wrap="none" rtlCol="0">
            <a:spAutoFit/>
          </a:bodyPr>
          <a:lstStyle/>
          <a:p>
            <a:r>
              <a:rPr lang="fr-CA" sz="2000" b="1">
                <a:solidFill>
                  <a:schemeClr val="bg1"/>
                </a:solidFill>
                <a:latin typeface="Poppins" pitchFamily="2" charset="77"/>
                <a:cs typeface="Poppins" pitchFamily="2" charset="77"/>
              </a:rPr>
              <a:t>RECADRAGE</a:t>
            </a:r>
          </a:p>
        </p:txBody>
      </p:sp>
      <p:sp>
        <p:nvSpPr>
          <p:cNvPr id="5" name="TextBox 4">
            <a:extLst>
              <a:ext uri="{FF2B5EF4-FFF2-40B4-BE49-F238E27FC236}">
                <a16:creationId xmlns:a16="http://schemas.microsoft.com/office/drawing/2014/main" id="{09B4C80C-6301-503F-46C4-CC827732B0D8}"/>
              </a:ext>
            </a:extLst>
          </p:cNvPr>
          <p:cNvSpPr txBox="1"/>
          <p:nvPr/>
        </p:nvSpPr>
        <p:spPr>
          <a:xfrm>
            <a:off x="8550366" y="1323492"/>
            <a:ext cx="2579552" cy="400110"/>
          </a:xfrm>
          <a:prstGeom prst="rect">
            <a:avLst/>
          </a:prstGeom>
          <a:noFill/>
        </p:spPr>
        <p:txBody>
          <a:bodyPr wrap="none" rtlCol="0">
            <a:spAutoFit/>
          </a:bodyPr>
          <a:lstStyle/>
          <a:p>
            <a:r>
              <a:rPr lang="fr-CA" sz="2000" b="1">
                <a:solidFill>
                  <a:schemeClr val="bg1"/>
                </a:solidFill>
                <a:latin typeface="Poppins" pitchFamily="2" charset="77"/>
                <a:cs typeface="Poppins" pitchFamily="2" charset="77"/>
              </a:rPr>
              <a:t>EXPÉRIMENTATION</a:t>
            </a:r>
          </a:p>
        </p:txBody>
      </p:sp>
      <p:sp>
        <p:nvSpPr>
          <p:cNvPr id="6" name="TextBox 5">
            <a:extLst>
              <a:ext uri="{FF2B5EF4-FFF2-40B4-BE49-F238E27FC236}">
                <a16:creationId xmlns:a16="http://schemas.microsoft.com/office/drawing/2014/main" id="{3EC1CD9A-CACC-32DB-1E66-A10111850C39}"/>
              </a:ext>
            </a:extLst>
          </p:cNvPr>
          <p:cNvSpPr txBox="1"/>
          <p:nvPr/>
        </p:nvSpPr>
        <p:spPr>
          <a:xfrm>
            <a:off x="6574080" y="4467694"/>
            <a:ext cx="1058303" cy="400110"/>
          </a:xfrm>
          <a:prstGeom prst="rect">
            <a:avLst/>
          </a:prstGeom>
          <a:noFill/>
        </p:spPr>
        <p:txBody>
          <a:bodyPr wrap="none" rtlCol="0">
            <a:spAutoFit/>
          </a:bodyPr>
          <a:lstStyle/>
          <a:p>
            <a:r>
              <a:rPr lang="fr-CA" sz="2000" b="1" dirty="0">
                <a:solidFill>
                  <a:schemeClr val="bg1"/>
                </a:solidFill>
                <a:latin typeface="Poppins" pitchFamily="2" charset="77"/>
                <a:cs typeface="Poppins" pitchFamily="2" charset="77"/>
              </a:rPr>
              <a:t>DÉFINITION</a:t>
            </a:r>
          </a:p>
        </p:txBody>
      </p:sp>
      <p:sp>
        <p:nvSpPr>
          <p:cNvPr id="10" name="TextBox 9">
            <a:extLst>
              <a:ext uri="{FF2B5EF4-FFF2-40B4-BE49-F238E27FC236}">
                <a16:creationId xmlns:a16="http://schemas.microsoft.com/office/drawing/2014/main" id="{8063E7A9-AF4B-A49C-1C46-5BB53032FE62}"/>
              </a:ext>
            </a:extLst>
          </p:cNvPr>
          <p:cNvSpPr txBox="1"/>
          <p:nvPr/>
        </p:nvSpPr>
        <p:spPr>
          <a:xfrm>
            <a:off x="4081269" y="4456987"/>
            <a:ext cx="1665841" cy="400110"/>
          </a:xfrm>
          <a:prstGeom prst="rect">
            <a:avLst/>
          </a:prstGeom>
          <a:noFill/>
        </p:spPr>
        <p:txBody>
          <a:bodyPr wrap="none" rtlCol="0">
            <a:spAutoFit/>
          </a:bodyPr>
          <a:lstStyle/>
          <a:p>
            <a:r>
              <a:rPr lang="fr-CA" sz="2000" b="1">
                <a:solidFill>
                  <a:schemeClr val="bg1"/>
                </a:solidFill>
                <a:latin typeface="Poppins" pitchFamily="2" charset="77"/>
                <a:cs typeface="Poppins" pitchFamily="2" charset="77"/>
              </a:rPr>
              <a:t>DÉCOUVERTE</a:t>
            </a:r>
          </a:p>
        </p:txBody>
      </p:sp>
      <p:sp>
        <p:nvSpPr>
          <p:cNvPr id="11" name="TextBox 10">
            <a:extLst>
              <a:ext uri="{FF2B5EF4-FFF2-40B4-BE49-F238E27FC236}">
                <a16:creationId xmlns:a16="http://schemas.microsoft.com/office/drawing/2014/main" id="{17E55C37-69C5-1802-516C-48B6E7BCA9A4}"/>
              </a:ext>
            </a:extLst>
          </p:cNvPr>
          <p:cNvSpPr txBox="1"/>
          <p:nvPr/>
        </p:nvSpPr>
        <p:spPr>
          <a:xfrm>
            <a:off x="8700956" y="4474603"/>
            <a:ext cx="1636987" cy="400110"/>
          </a:xfrm>
          <a:prstGeom prst="rect">
            <a:avLst/>
          </a:prstGeom>
          <a:noFill/>
        </p:spPr>
        <p:txBody>
          <a:bodyPr wrap="none" rtlCol="0">
            <a:spAutoFit/>
          </a:bodyPr>
          <a:lstStyle/>
          <a:p>
            <a:r>
              <a:rPr lang="fr-CA" sz="2000" b="1" dirty="0">
                <a:solidFill>
                  <a:schemeClr val="bg1"/>
                </a:solidFill>
                <a:latin typeface="Poppins" pitchFamily="2" charset="77"/>
                <a:cs typeface="Poppins" pitchFamily="2" charset="77"/>
              </a:rPr>
              <a:t>MISE EN ŒUVRE</a:t>
            </a:r>
          </a:p>
        </p:txBody>
      </p:sp>
      <p:sp>
        <p:nvSpPr>
          <p:cNvPr id="15" name="Rectangle 14">
            <a:extLst>
              <a:ext uri="{FF2B5EF4-FFF2-40B4-BE49-F238E27FC236}">
                <a16:creationId xmlns:a16="http://schemas.microsoft.com/office/drawing/2014/main" id="{DA9549CB-4DBE-1485-1D11-7276F1B58D9A}"/>
              </a:ext>
            </a:extLst>
          </p:cNvPr>
          <p:cNvSpPr/>
          <p:nvPr/>
        </p:nvSpPr>
        <p:spPr>
          <a:xfrm>
            <a:off x="1481875" y="1753242"/>
            <a:ext cx="2056532" cy="255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panose="020F0502020204030204"/>
            </a:endParaRPr>
          </a:p>
        </p:txBody>
      </p:sp>
      <p:sp>
        <p:nvSpPr>
          <p:cNvPr id="16" name="TextBox 15">
            <a:extLst>
              <a:ext uri="{FF2B5EF4-FFF2-40B4-BE49-F238E27FC236}">
                <a16:creationId xmlns:a16="http://schemas.microsoft.com/office/drawing/2014/main" id="{72BADEC3-C242-2516-5A80-F5B6DAACA921}"/>
              </a:ext>
            </a:extLst>
          </p:cNvPr>
          <p:cNvSpPr txBox="1"/>
          <p:nvPr/>
        </p:nvSpPr>
        <p:spPr>
          <a:xfrm>
            <a:off x="1521155" y="2938180"/>
            <a:ext cx="1970267" cy="1077218"/>
          </a:xfrm>
          <a:prstGeom prst="rect">
            <a:avLst/>
          </a:prstGeom>
          <a:noFill/>
        </p:spPr>
        <p:txBody>
          <a:bodyPr wrap="square" lIns="91440" tIns="45720" rIns="91440" bIns="45720" rtlCol="0" anchor="ctr">
            <a:spAutoFit/>
          </a:bodyPr>
          <a:lstStyle/>
          <a:p>
            <a:pPr algn="ctr"/>
            <a:r>
              <a:rPr lang="fr-CA" sz="1600">
                <a:solidFill>
                  <a:srgbClr val="626266"/>
                </a:solidFill>
                <a:latin typeface="Roboto"/>
                <a:ea typeface="Roboto"/>
                <a:cs typeface="Futura Medium"/>
              </a:rPr>
              <a:t>Comprendre les objectifs communs</a:t>
            </a:r>
          </a:p>
          <a:p>
            <a:pPr algn="ctr"/>
            <a:r>
              <a:rPr lang="fr-CA" sz="1600">
                <a:solidFill>
                  <a:srgbClr val="626266"/>
                </a:solidFill>
                <a:latin typeface="Roboto"/>
                <a:ea typeface="Roboto"/>
                <a:cs typeface="Futura Medium"/>
              </a:rPr>
              <a:t>Définir les principaux succès</a:t>
            </a:r>
          </a:p>
        </p:txBody>
      </p:sp>
      <p:sp>
        <p:nvSpPr>
          <p:cNvPr id="17" name="TextBox 16">
            <a:extLst>
              <a:ext uri="{FF2B5EF4-FFF2-40B4-BE49-F238E27FC236}">
                <a16:creationId xmlns:a16="http://schemas.microsoft.com/office/drawing/2014/main" id="{E3906A75-D0C4-33F1-6979-861599500985}"/>
              </a:ext>
            </a:extLst>
          </p:cNvPr>
          <p:cNvSpPr txBox="1"/>
          <p:nvPr/>
        </p:nvSpPr>
        <p:spPr>
          <a:xfrm>
            <a:off x="1448395" y="1821468"/>
            <a:ext cx="2110467" cy="1107996"/>
          </a:xfrm>
          <a:prstGeom prst="rect">
            <a:avLst/>
          </a:prstGeom>
          <a:noFill/>
        </p:spPr>
        <p:txBody>
          <a:bodyPr wrap="square" rtlCol="0" anchor="ctr">
            <a:spAutoFit/>
          </a:bodyPr>
          <a:lstStyle/>
          <a:p>
            <a:pPr algn="ctr"/>
            <a:r>
              <a:rPr lang="fr-CA" sz="6600" b="1">
                <a:solidFill>
                  <a:srgbClr val="626266"/>
                </a:solidFill>
                <a:latin typeface="Poppins"/>
                <a:ea typeface="Roboto" panose="02000000000000000000" pitchFamily="2" charset="0"/>
                <a:cs typeface="Poppins"/>
              </a:rPr>
              <a:t>1</a:t>
            </a:r>
          </a:p>
        </p:txBody>
      </p:sp>
      <p:sp>
        <p:nvSpPr>
          <p:cNvPr id="18" name="TextBox 17">
            <a:extLst>
              <a:ext uri="{FF2B5EF4-FFF2-40B4-BE49-F238E27FC236}">
                <a16:creationId xmlns:a16="http://schemas.microsoft.com/office/drawing/2014/main" id="{407F3EC7-3450-A2D2-A651-4BF3DC87D3C4}"/>
              </a:ext>
            </a:extLst>
          </p:cNvPr>
          <p:cNvSpPr txBox="1"/>
          <p:nvPr/>
        </p:nvSpPr>
        <p:spPr>
          <a:xfrm>
            <a:off x="1623830" y="1323492"/>
            <a:ext cx="1678665" cy="400110"/>
          </a:xfrm>
          <a:prstGeom prst="rect">
            <a:avLst/>
          </a:prstGeom>
          <a:noFill/>
        </p:spPr>
        <p:txBody>
          <a:bodyPr wrap="none" rtlCol="0">
            <a:spAutoFit/>
          </a:bodyPr>
          <a:lstStyle/>
          <a:p>
            <a:r>
              <a:rPr lang="fr-CA" sz="2000" b="1">
                <a:solidFill>
                  <a:schemeClr val="bg1"/>
                </a:solidFill>
                <a:latin typeface="Poppins" pitchFamily="2" charset="77"/>
                <a:cs typeface="Poppins" pitchFamily="2" charset="77"/>
              </a:rPr>
              <a:t>ALIGNEMENT</a:t>
            </a:r>
          </a:p>
        </p:txBody>
      </p:sp>
      <p:sp>
        <p:nvSpPr>
          <p:cNvPr id="21" name="TextBox 20">
            <a:extLst>
              <a:ext uri="{FF2B5EF4-FFF2-40B4-BE49-F238E27FC236}">
                <a16:creationId xmlns:a16="http://schemas.microsoft.com/office/drawing/2014/main" id="{757248F9-9AC8-F57F-2222-7FBC4BB91558}"/>
              </a:ext>
            </a:extLst>
          </p:cNvPr>
          <p:cNvSpPr txBox="1"/>
          <p:nvPr/>
        </p:nvSpPr>
        <p:spPr>
          <a:xfrm>
            <a:off x="1564147" y="4450505"/>
            <a:ext cx="1978427" cy="400110"/>
          </a:xfrm>
          <a:prstGeom prst="rect">
            <a:avLst/>
          </a:prstGeom>
          <a:noFill/>
        </p:spPr>
        <p:txBody>
          <a:bodyPr wrap="none" lIns="91440" tIns="45720" rIns="91440" bIns="45720" rtlCol="0" anchor="t">
            <a:spAutoFit/>
          </a:bodyPr>
          <a:lstStyle/>
          <a:p>
            <a:r>
              <a:rPr lang="fr-CA" sz="2000" b="1">
                <a:solidFill>
                  <a:schemeClr val="bg1"/>
                </a:solidFill>
                <a:latin typeface="Poppins"/>
                <a:cs typeface="Poppins"/>
              </a:rPr>
              <a:t>PRÉPARATION</a:t>
            </a:r>
          </a:p>
        </p:txBody>
      </p:sp>
      <p:sp>
        <p:nvSpPr>
          <p:cNvPr id="12" name="Rectangle 11">
            <a:extLst>
              <a:ext uri="{FF2B5EF4-FFF2-40B4-BE49-F238E27FC236}">
                <a16:creationId xmlns:a16="http://schemas.microsoft.com/office/drawing/2014/main" id="{E2EEE629-8B43-357C-B449-F4981228738D}"/>
              </a:ext>
            </a:extLst>
          </p:cNvPr>
          <p:cNvSpPr/>
          <p:nvPr/>
        </p:nvSpPr>
        <p:spPr>
          <a:xfrm>
            <a:off x="1495144" y="4929364"/>
            <a:ext cx="2056532" cy="87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fr-CA" sz="1300">
                <a:solidFill>
                  <a:schemeClr val="tx1"/>
                </a:solidFill>
                <a:latin typeface="Roboto"/>
                <a:ea typeface="Roboto"/>
                <a:cs typeface="Roboto"/>
              </a:rPr>
              <a:t>État d’esprit axé sur la collaboration, l'ouverture, la clarté et l'authenticité </a:t>
            </a:r>
          </a:p>
        </p:txBody>
      </p:sp>
      <p:sp>
        <p:nvSpPr>
          <p:cNvPr id="19" name="Rectangle 18">
            <a:extLst>
              <a:ext uri="{FF2B5EF4-FFF2-40B4-BE49-F238E27FC236}">
                <a16:creationId xmlns:a16="http://schemas.microsoft.com/office/drawing/2014/main" id="{197BAEF5-8051-E6D5-717F-89676A00DD9D}"/>
              </a:ext>
            </a:extLst>
          </p:cNvPr>
          <p:cNvSpPr/>
          <p:nvPr/>
        </p:nvSpPr>
        <p:spPr>
          <a:xfrm>
            <a:off x="3929596" y="4929363"/>
            <a:ext cx="2056532" cy="87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fr-CA" sz="1300">
                <a:solidFill>
                  <a:schemeClr val="tx1"/>
                </a:solidFill>
                <a:latin typeface="Roboto"/>
                <a:ea typeface="Roboto"/>
                <a:cs typeface="Roboto"/>
              </a:rPr>
              <a:t>État d’esprit centré sur le client, ouvert et collaboratif </a:t>
            </a:r>
          </a:p>
        </p:txBody>
      </p:sp>
      <p:sp>
        <p:nvSpPr>
          <p:cNvPr id="24" name="Rectangle 23">
            <a:extLst>
              <a:ext uri="{FF2B5EF4-FFF2-40B4-BE49-F238E27FC236}">
                <a16:creationId xmlns:a16="http://schemas.microsoft.com/office/drawing/2014/main" id="{3C031AC9-4DC6-8C7D-6A9F-D3959C3E7353}"/>
              </a:ext>
            </a:extLst>
          </p:cNvPr>
          <p:cNvSpPr/>
          <p:nvPr/>
        </p:nvSpPr>
        <p:spPr>
          <a:xfrm>
            <a:off x="6363731" y="4929362"/>
            <a:ext cx="2056532" cy="87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fr-CA" sz="1300">
                <a:solidFill>
                  <a:schemeClr val="tx1"/>
                </a:solidFill>
                <a:latin typeface="Roboto"/>
                <a:ea typeface="Roboto"/>
                <a:cs typeface="Roboto"/>
              </a:rPr>
              <a:t>État d'esprit ouvert, ambitieux et adaptable</a:t>
            </a:r>
          </a:p>
        </p:txBody>
      </p:sp>
      <p:sp>
        <p:nvSpPr>
          <p:cNvPr id="29" name="Rectangle 28">
            <a:extLst>
              <a:ext uri="{FF2B5EF4-FFF2-40B4-BE49-F238E27FC236}">
                <a16:creationId xmlns:a16="http://schemas.microsoft.com/office/drawing/2014/main" id="{7F7B586B-0C84-8409-CBD6-60529F61C264}"/>
              </a:ext>
            </a:extLst>
          </p:cNvPr>
          <p:cNvSpPr/>
          <p:nvPr/>
        </p:nvSpPr>
        <p:spPr>
          <a:xfrm>
            <a:off x="8797549" y="4929361"/>
            <a:ext cx="2056532" cy="87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fr-CA" sz="1300">
                <a:solidFill>
                  <a:schemeClr val="tx1"/>
                </a:solidFill>
                <a:latin typeface="Roboto"/>
                <a:ea typeface="Roboto"/>
                <a:cs typeface="Roboto"/>
              </a:rPr>
              <a:t>État d’esprit axé sur la croissance, ;'adaptation et les systèmes</a:t>
            </a:r>
          </a:p>
        </p:txBody>
      </p:sp>
    </p:spTree>
    <p:extLst>
      <p:ext uri="{BB962C8B-B14F-4D97-AF65-F5344CB8AC3E}">
        <p14:creationId xmlns:p14="http://schemas.microsoft.com/office/powerpoint/2010/main" val="2810812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9AF8-5556-FCBE-A472-338FF30ABEDC}"/>
              </a:ext>
            </a:extLst>
          </p:cNvPr>
          <p:cNvSpPr>
            <a:spLocks noGrp="1"/>
          </p:cNvSpPr>
          <p:nvPr>
            <p:ph type="title"/>
          </p:nvPr>
        </p:nvSpPr>
        <p:spPr/>
        <p:txBody>
          <a:bodyPr/>
          <a:lstStyle/>
          <a:p>
            <a:r>
              <a:rPr lang="fr-CA" dirty="0"/>
              <a:t>Spring2 Parcours</a:t>
            </a:r>
          </a:p>
        </p:txBody>
      </p:sp>
      <p:sp>
        <p:nvSpPr>
          <p:cNvPr id="4" name="Right Arrow 3">
            <a:extLst>
              <a:ext uri="{FF2B5EF4-FFF2-40B4-BE49-F238E27FC236}">
                <a16:creationId xmlns:a16="http://schemas.microsoft.com/office/drawing/2014/main" id="{AF50CAF2-63DB-DA9B-4329-B4C05E20200E}"/>
              </a:ext>
            </a:extLst>
          </p:cNvPr>
          <p:cNvSpPr/>
          <p:nvPr/>
        </p:nvSpPr>
        <p:spPr>
          <a:xfrm>
            <a:off x="567559" y="3563007"/>
            <a:ext cx="11025351" cy="5371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C26974-FC1D-5631-D913-55E140AE7AFE}"/>
              </a:ext>
            </a:extLst>
          </p:cNvPr>
          <p:cNvSpPr txBox="1"/>
          <p:nvPr/>
        </p:nvSpPr>
        <p:spPr>
          <a:xfrm>
            <a:off x="567559" y="4300216"/>
            <a:ext cx="750526" cy="461665"/>
          </a:xfrm>
          <a:prstGeom prst="rect">
            <a:avLst/>
          </a:prstGeom>
          <a:noFill/>
        </p:spPr>
        <p:txBody>
          <a:bodyPr wrap="none" rtlCol="0">
            <a:spAutoFit/>
          </a:bodyPr>
          <a:lstStyle/>
          <a:p>
            <a:r>
              <a:rPr lang="fr-CA" sz="2400">
                <a:latin typeface="Poppins" pitchFamily="2" charset="77"/>
                <a:cs typeface="Poppins" pitchFamily="2" charset="77"/>
              </a:rPr>
              <a:t>2011</a:t>
            </a:r>
          </a:p>
        </p:txBody>
      </p:sp>
      <p:sp>
        <p:nvSpPr>
          <p:cNvPr id="6" name="TextBox 5">
            <a:extLst>
              <a:ext uri="{FF2B5EF4-FFF2-40B4-BE49-F238E27FC236}">
                <a16:creationId xmlns:a16="http://schemas.microsoft.com/office/drawing/2014/main" id="{0DB6356C-B388-0156-9D3C-38BB90EC6B81}"/>
              </a:ext>
            </a:extLst>
          </p:cNvPr>
          <p:cNvSpPr txBox="1"/>
          <p:nvPr/>
        </p:nvSpPr>
        <p:spPr>
          <a:xfrm>
            <a:off x="10667657" y="4355282"/>
            <a:ext cx="925253" cy="461665"/>
          </a:xfrm>
          <a:prstGeom prst="rect">
            <a:avLst/>
          </a:prstGeom>
          <a:noFill/>
        </p:spPr>
        <p:txBody>
          <a:bodyPr wrap="none" rtlCol="0">
            <a:spAutoFit/>
          </a:bodyPr>
          <a:lstStyle/>
          <a:p>
            <a:r>
              <a:rPr lang="fr-CA" sz="2400">
                <a:latin typeface="Poppins" pitchFamily="2" charset="77"/>
                <a:cs typeface="Poppins" pitchFamily="2" charset="77"/>
              </a:rPr>
              <a:t>2024</a:t>
            </a:r>
          </a:p>
        </p:txBody>
      </p:sp>
    </p:spTree>
    <p:extLst>
      <p:ext uri="{BB962C8B-B14F-4D97-AF65-F5344CB8AC3E}">
        <p14:creationId xmlns:p14="http://schemas.microsoft.com/office/powerpoint/2010/main" val="1554920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BDDBF5-D999-6DD8-5991-5CC10BAA3E6D}"/>
              </a:ext>
            </a:extLst>
          </p:cNvPr>
          <p:cNvSpPr>
            <a:spLocks noGrp="1"/>
          </p:cNvSpPr>
          <p:nvPr>
            <p:ph type="body" sz="quarter" idx="14"/>
          </p:nvPr>
        </p:nvSpPr>
        <p:spPr>
          <a:xfrm>
            <a:off x="4428115" y="1993166"/>
            <a:ext cx="7443587" cy="4361139"/>
          </a:xfrm>
        </p:spPr>
        <p:txBody>
          <a:bodyPr>
            <a:normAutofit fontScale="92500" lnSpcReduction="20000"/>
          </a:bodyPr>
          <a:lstStyle/>
          <a:p>
            <a:pPr>
              <a:lnSpc>
                <a:spcPct val="140000"/>
              </a:lnSpc>
              <a:spcAft>
                <a:spcPts val="500"/>
              </a:spcAft>
            </a:pPr>
            <a:r>
              <a:rPr lang="fr-CA" dirty="0">
                <a:latin typeface="Roboto" panose="02000000000000000000" pitchFamily="2" charset="0"/>
              </a:rPr>
              <a:t>Concept élaboré par la psychologue </a:t>
            </a:r>
            <a:r>
              <a:rPr lang="fr-CA" b="1" dirty="0">
                <a:latin typeface="Roboto" panose="02000000000000000000" pitchFamily="2" charset="0"/>
              </a:rPr>
              <a:t>Carol </a:t>
            </a:r>
            <a:r>
              <a:rPr lang="fr-CA" b="1" dirty="0" err="1">
                <a:latin typeface="Roboto" panose="02000000000000000000" pitchFamily="2" charset="0"/>
              </a:rPr>
              <a:t>Dweck</a:t>
            </a:r>
            <a:endParaRPr lang="fr-CA" b="1" dirty="0">
              <a:latin typeface="Roboto" panose="02000000000000000000" pitchFamily="2" charset="0"/>
            </a:endParaRPr>
          </a:p>
          <a:p>
            <a:pPr marR="28575">
              <a:lnSpc>
                <a:spcPct val="140000"/>
              </a:lnSpc>
              <a:spcBef>
                <a:spcPts val="500"/>
              </a:spcBef>
              <a:spcAft>
                <a:spcPts val="500"/>
              </a:spcAft>
            </a:pPr>
            <a:r>
              <a:rPr lang="fr-CA" dirty="0">
                <a:latin typeface="Roboto" panose="02000000000000000000" pitchFamily="2" charset="0"/>
              </a:rPr>
              <a:t>Les individus peuvent développer </a:t>
            </a:r>
            <a:r>
              <a:rPr lang="fr-CA" b="1" dirty="0">
                <a:latin typeface="Roboto" panose="02000000000000000000" pitchFamily="2" charset="0"/>
              </a:rPr>
              <a:t>leurs capacités et leur intelligence par l'effort, l'apprentissage et la persévérance </a:t>
            </a:r>
          </a:p>
          <a:p>
            <a:pPr marR="28575" lvl="1">
              <a:lnSpc>
                <a:spcPct val="140000"/>
              </a:lnSpc>
              <a:spcAft>
                <a:spcPts val="500"/>
              </a:spcAft>
            </a:pPr>
            <a:r>
              <a:rPr lang="fr-CA" dirty="0">
                <a:latin typeface="Roboto" panose="02000000000000000000" pitchFamily="2" charset="0"/>
              </a:rPr>
              <a:t> Les personnes à l'état d'esprit fixe croient que leurs capacités sont statiques et immuables</a:t>
            </a:r>
          </a:p>
          <a:p>
            <a:pPr marR="38100">
              <a:lnSpc>
                <a:spcPct val="140000"/>
              </a:lnSpc>
              <a:spcBef>
                <a:spcPts val="500"/>
              </a:spcBef>
              <a:spcAft>
                <a:spcPts val="500"/>
              </a:spcAft>
            </a:pPr>
            <a:r>
              <a:rPr lang="fr-CA" b="1" dirty="0">
                <a:latin typeface="Roboto" panose="02000000000000000000" pitchFamily="2" charset="0"/>
              </a:rPr>
              <a:t>Considère les défis comme des occasions </a:t>
            </a:r>
            <a:r>
              <a:rPr lang="fr-CA" dirty="0">
                <a:latin typeface="Roboto" panose="02000000000000000000" pitchFamily="2" charset="0"/>
              </a:rPr>
              <a:t>de développer ses capacités</a:t>
            </a:r>
          </a:p>
          <a:p>
            <a:pPr marR="38100">
              <a:lnSpc>
                <a:spcPct val="140000"/>
              </a:lnSpc>
              <a:spcBef>
                <a:spcPts val="500"/>
              </a:spcBef>
              <a:spcAft>
                <a:spcPts val="500"/>
              </a:spcAft>
            </a:pPr>
            <a:r>
              <a:rPr lang="fr-CA" b="1" dirty="0">
                <a:latin typeface="Roboto" panose="02000000000000000000" pitchFamily="2" charset="0"/>
              </a:rPr>
              <a:t>Apprend de l'échec </a:t>
            </a:r>
            <a:r>
              <a:rPr lang="fr-CA" dirty="0">
                <a:latin typeface="Roboto" panose="02000000000000000000" pitchFamily="2" charset="0"/>
              </a:rPr>
              <a:t>(le considère comme une occasion d'apprendre et de s'améliorer)</a:t>
            </a:r>
          </a:p>
          <a:p>
            <a:pPr marR="38100" lvl="1">
              <a:lnSpc>
                <a:spcPct val="140000"/>
              </a:lnSpc>
              <a:spcAft>
                <a:spcPts val="500"/>
              </a:spcAft>
            </a:pPr>
            <a:r>
              <a:rPr lang="fr-CA" dirty="0">
                <a:latin typeface="Roboto" panose="02000000000000000000" pitchFamily="2" charset="0"/>
              </a:rPr>
              <a:t>Par exemple, après avoir échoué à un test de mathématiques, un élève décide d'étudier davantage, de demander de l'aide et de comprendre ses erreurs, plutôt que de conclure qu'il n'est tout simplement pas doué pour les mathématiques.</a:t>
            </a:r>
          </a:p>
          <a:p>
            <a:pPr marL="9525" marR="47625">
              <a:lnSpc>
                <a:spcPct val="140000"/>
              </a:lnSpc>
              <a:spcBef>
                <a:spcPts val="500"/>
              </a:spcBef>
              <a:spcAft>
                <a:spcPts val="500"/>
              </a:spcAft>
            </a:pPr>
            <a:endParaRPr lang="en-CA" dirty="0">
              <a:effectLst/>
              <a:latin typeface="Roboto" panose="02000000000000000000" pitchFamily="2" charset="0"/>
            </a:endParaRPr>
          </a:p>
          <a:p>
            <a:pPr>
              <a:lnSpc>
                <a:spcPct val="140000"/>
              </a:lnSpc>
              <a:spcAft>
                <a:spcPts val="500"/>
              </a:spcAft>
            </a:pPr>
            <a:endParaRPr lang="en-US" dirty="0">
              <a:latin typeface="Roboto" panose="02000000000000000000" pitchFamily="2" charset="0"/>
            </a:endParaRPr>
          </a:p>
        </p:txBody>
      </p:sp>
      <p:sp>
        <p:nvSpPr>
          <p:cNvPr id="2" name="Title 1">
            <a:extLst>
              <a:ext uri="{FF2B5EF4-FFF2-40B4-BE49-F238E27FC236}">
                <a16:creationId xmlns:a16="http://schemas.microsoft.com/office/drawing/2014/main" id="{A99E136D-7121-D2EA-9FFF-4D84ECAD4570}"/>
              </a:ext>
            </a:extLst>
          </p:cNvPr>
          <p:cNvSpPr>
            <a:spLocks noGrp="1"/>
          </p:cNvSpPr>
          <p:nvPr>
            <p:ph type="title"/>
          </p:nvPr>
        </p:nvSpPr>
        <p:spPr>
          <a:xfrm>
            <a:off x="4319628" y="776403"/>
            <a:ext cx="4460958" cy="830975"/>
          </a:xfrm>
        </p:spPr>
        <p:txBody>
          <a:bodyPr anchor="ctr">
            <a:normAutofit fontScale="90000"/>
          </a:bodyPr>
          <a:lstStyle/>
          <a:p>
            <a:r>
              <a:rPr lang="fr-CA" sz="3600" dirty="0"/>
              <a:t>ÉTAT D'ESPRIT AXÉ SUR LA CROISSANCE</a:t>
            </a:r>
          </a:p>
        </p:txBody>
      </p:sp>
      <p:pic>
        <p:nvPicPr>
          <p:cNvPr id="5" name="Picture 4" descr="A group of multi coloured wooden stick figures">
            <a:extLst>
              <a:ext uri="{FF2B5EF4-FFF2-40B4-BE49-F238E27FC236}">
                <a16:creationId xmlns:a16="http://schemas.microsoft.com/office/drawing/2014/main" id="{3F48CB38-377A-8A1D-CB4A-E83A529F96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
            <a:ext cx="3575496" cy="6858000"/>
          </a:xfrm>
          <a:prstGeom prst="rect">
            <a:avLst/>
          </a:prstGeom>
          <a:noFill/>
        </p:spPr>
      </p:pic>
    </p:spTree>
    <p:extLst>
      <p:ext uri="{BB962C8B-B14F-4D97-AF65-F5344CB8AC3E}">
        <p14:creationId xmlns:p14="http://schemas.microsoft.com/office/powerpoint/2010/main" val="361594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8AD176-F649-5FEA-AD7B-2174E22A9C0A}"/>
              </a:ext>
            </a:extLst>
          </p:cNvPr>
          <p:cNvSpPr>
            <a:spLocks noGrp="1"/>
          </p:cNvSpPr>
          <p:nvPr>
            <p:ph type="body" sz="quarter" idx="14"/>
          </p:nvPr>
        </p:nvSpPr>
        <p:spPr>
          <a:xfrm>
            <a:off x="4428115" y="1993166"/>
            <a:ext cx="7397092" cy="3688441"/>
          </a:xfrm>
        </p:spPr>
        <p:txBody>
          <a:bodyPr>
            <a:normAutofit/>
          </a:bodyPr>
          <a:lstStyle/>
          <a:p>
            <a:pPr>
              <a:lnSpc>
                <a:spcPct val="140000"/>
              </a:lnSpc>
              <a:spcBef>
                <a:spcPts val="0"/>
              </a:spcBef>
              <a:spcAft>
                <a:spcPts val="500"/>
              </a:spcAft>
            </a:pPr>
            <a:r>
              <a:rPr lang="fr-CA" sz="2000" b="1">
                <a:latin typeface="Roboto" panose="02000000000000000000" pitchFamily="2" charset="0"/>
              </a:rPr>
              <a:t>Désir de réussite ou d'amélioration significative</a:t>
            </a:r>
            <a:r>
              <a:rPr lang="fr-CA" sz="2000">
                <a:latin typeface="Roboto" panose="02000000000000000000" pitchFamily="2" charset="0"/>
              </a:rPr>
              <a:t>, fixation d'objectifs ambitieux et maintien d'une attitude positive et d’efforts persistants pour atteindre ces objectifs. </a:t>
            </a:r>
          </a:p>
          <a:p>
            <a:pPr>
              <a:lnSpc>
                <a:spcPct val="140000"/>
              </a:lnSpc>
              <a:spcBef>
                <a:spcPts val="0"/>
              </a:spcBef>
              <a:spcAft>
                <a:spcPts val="500"/>
              </a:spcAft>
            </a:pPr>
            <a:r>
              <a:rPr lang="fr-CA" sz="2000">
                <a:latin typeface="Roboto" panose="02000000000000000000" pitchFamily="2" charset="0"/>
              </a:rPr>
              <a:t>Souvent </a:t>
            </a:r>
            <a:r>
              <a:rPr lang="fr-CA" sz="2000" b="1">
                <a:latin typeface="Roboto" panose="02000000000000000000" pitchFamily="2" charset="0"/>
              </a:rPr>
              <a:t>motivé par une vision claire </a:t>
            </a:r>
            <a:r>
              <a:rPr lang="fr-CA" sz="2000">
                <a:latin typeface="Roboto" panose="02000000000000000000" pitchFamily="2" charset="0"/>
              </a:rPr>
              <a:t>de ce que l'on veut réaliser (et que l'on peut réaliser). </a:t>
            </a:r>
          </a:p>
          <a:p>
            <a:pPr>
              <a:lnSpc>
                <a:spcPct val="140000"/>
              </a:lnSpc>
              <a:spcBef>
                <a:spcPts val="0"/>
              </a:spcBef>
              <a:spcAft>
                <a:spcPts val="500"/>
              </a:spcAft>
            </a:pPr>
            <a:r>
              <a:rPr lang="fr-CA" sz="2000">
                <a:latin typeface="Roboto" panose="02000000000000000000" pitchFamily="2" charset="0"/>
              </a:rPr>
              <a:t>Il conduit à l'</a:t>
            </a:r>
            <a:r>
              <a:rPr lang="fr-CA" sz="2000" b="1">
                <a:latin typeface="Roboto" panose="02000000000000000000" pitchFamily="2" charset="0"/>
              </a:rPr>
              <a:t>apprentissage continu, à la résilience</a:t>
            </a:r>
            <a:r>
              <a:rPr lang="fr-CA" sz="2000">
                <a:latin typeface="Roboto" panose="02000000000000000000" pitchFamily="2" charset="0"/>
              </a:rPr>
              <a:t> et, en fin de compte, à la réalisation des résultats souhaités.</a:t>
            </a:r>
          </a:p>
        </p:txBody>
      </p:sp>
      <p:sp>
        <p:nvSpPr>
          <p:cNvPr id="2" name="Title 1">
            <a:extLst>
              <a:ext uri="{FF2B5EF4-FFF2-40B4-BE49-F238E27FC236}">
                <a16:creationId xmlns:a16="http://schemas.microsoft.com/office/drawing/2014/main" id="{ECD248CE-6751-5954-61A7-2EC753EC4A88}"/>
              </a:ext>
            </a:extLst>
          </p:cNvPr>
          <p:cNvSpPr>
            <a:spLocks noGrp="1"/>
          </p:cNvSpPr>
          <p:nvPr>
            <p:ph type="title"/>
          </p:nvPr>
        </p:nvSpPr>
        <p:spPr>
          <a:xfrm>
            <a:off x="4288631" y="760905"/>
            <a:ext cx="6739815" cy="830975"/>
          </a:xfrm>
        </p:spPr>
        <p:txBody>
          <a:bodyPr>
            <a:normAutofit/>
          </a:bodyPr>
          <a:lstStyle/>
          <a:p>
            <a:r>
              <a:rPr lang="fr-CA" sz="3600">
                <a:ea typeface="Calibri" panose="020F0502020204030204" pitchFamily="34" charset="0"/>
              </a:rPr>
              <a:t>UN ÉTAT D'ESPRIT AMBITIEUX</a:t>
            </a:r>
          </a:p>
        </p:txBody>
      </p:sp>
      <p:sp>
        <p:nvSpPr>
          <p:cNvPr id="4" name="TextBox 3">
            <a:extLst>
              <a:ext uri="{FF2B5EF4-FFF2-40B4-BE49-F238E27FC236}">
                <a16:creationId xmlns:a16="http://schemas.microsoft.com/office/drawing/2014/main" id="{6EA867F1-9658-46BD-2C6E-326E150EB80F}"/>
              </a:ext>
            </a:extLst>
          </p:cNvPr>
          <p:cNvSpPr txBox="1"/>
          <p:nvPr/>
        </p:nvSpPr>
        <p:spPr>
          <a:xfrm>
            <a:off x="4892225" y="5320247"/>
            <a:ext cx="1492716" cy="276999"/>
          </a:xfrm>
          <a:prstGeom prst="rect">
            <a:avLst/>
          </a:prstGeom>
          <a:solidFill>
            <a:schemeClr val="tx1">
              <a:lumMod val="50000"/>
              <a:lumOff val="50000"/>
            </a:schemeClr>
          </a:solidFill>
        </p:spPr>
        <p:txBody>
          <a:bodyPr wrap="none" rtlCol="0">
            <a:spAutoFit/>
          </a:bodyPr>
          <a:lstStyle/>
          <a:p>
            <a:r>
              <a:rPr lang="fr-CA" sz="1100" dirty="0">
                <a:solidFill>
                  <a:srgbClr val="FFFFFF"/>
                </a:solidFill>
                <a:latin typeface="Roboto"/>
                <a:ea typeface="Roboto"/>
                <a:cs typeface="Roboto"/>
              </a:rPr>
              <a:t>Entreprise</a:t>
            </a:r>
            <a:r>
              <a:rPr lang="fr-CA" sz="1200" dirty="0">
                <a:solidFill>
                  <a:srgbClr val="FFFFFF"/>
                </a:solidFill>
                <a:latin typeface="Roboto"/>
                <a:ea typeface="Roboto"/>
                <a:cs typeface="Roboto"/>
              </a:rPr>
              <a:t> mondiale</a:t>
            </a:r>
          </a:p>
        </p:txBody>
      </p:sp>
      <p:pic>
        <p:nvPicPr>
          <p:cNvPr id="18" name="Picture Placeholder 17" descr="Arrows pointing up">
            <a:extLst>
              <a:ext uri="{FF2B5EF4-FFF2-40B4-BE49-F238E27FC236}">
                <a16:creationId xmlns:a16="http://schemas.microsoft.com/office/drawing/2014/main" id="{ED06ED8E-BD65-078B-0AF5-CC6DB929FFFD}"/>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0" y="1"/>
            <a:ext cx="3575516" cy="6858000"/>
          </a:xfrm>
        </p:spPr>
      </p:pic>
    </p:spTree>
    <p:extLst>
      <p:ext uri="{BB962C8B-B14F-4D97-AF65-F5344CB8AC3E}">
        <p14:creationId xmlns:p14="http://schemas.microsoft.com/office/powerpoint/2010/main" val="24945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200A9B-CCCF-3A29-4BBD-9C23D27B46E3}"/>
              </a:ext>
            </a:extLst>
          </p:cNvPr>
          <p:cNvSpPr>
            <a:spLocks noGrp="1"/>
          </p:cNvSpPr>
          <p:nvPr>
            <p:ph type="body" sz="quarter" idx="14"/>
          </p:nvPr>
        </p:nvSpPr>
        <p:spPr>
          <a:xfrm>
            <a:off x="4428115" y="1993166"/>
            <a:ext cx="7118122" cy="3834197"/>
          </a:xfrm>
        </p:spPr>
        <p:txBody>
          <a:bodyPr>
            <a:normAutofit fontScale="92500" lnSpcReduction="10000"/>
          </a:bodyPr>
          <a:lstStyle/>
          <a:p>
            <a:pPr>
              <a:lnSpc>
                <a:spcPct val="140000"/>
              </a:lnSpc>
              <a:spcBef>
                <a:spcPts val="500"/>
              </a:spcBef>
              <a:spcAft>
                <a:spcPts val="500"/>
              </a:spcAft>
            </a:pPr>
            <a:r>
              <a:rPr lang="fr-CA" sz="2000" b="1">
                <a:latin typeface="Roboto" panose="02000000000000000000" pitchFamily="2" charset="0"/>
              </a:rPr>
              <a:t>Volonté d'envisager de nouvelles idées, perspectives et expériences sans les préjuger </a:t>
            </a:r>
            <a:r>
              <a:rPr lang="fr-CA" sz="2000">
                <a:latin typeface="Roboto" panose="02000000000000000000" pitchFamily="2" charset="0"/>
              </a:rPr>
              <a:t>sur la base de ses propres croyances ou préjugés préexistants.</a:t>
            </a:r>
          </a:p>
          <a:p>
            <a:pPr marR="19050">
              <a:lnSpc>
                <a:spcPct val="140000"/>
              </a:lnSpc>
              <a:spcBef>
                <a:spcPts val="500"/>
              </a:spcBef>
              <a:spcAft>
                <a:spcPts val="500"/>
              </a:spcAft>
            </a:pPr>
            <a:r>
              <a:rPr lang="fr-CA" sz="2000">
                <a:latin typeface="Roboto" panose="02000000000000000000" pitchFamily="2" charset="0"/>
              </a:rPr>
              <a:t>Réceptif aux différents points de vue et prêt à revoir sa compréhension sur la base de nouvelles informations ou d'une nouvelle compréhension. </a:t>
            </a:r>
          </a:p>
          <a:p>
            <a:pPr marR="19050">
              <a:lnSpc>
                <a:spcPct val="140000"/>
              </a:lnSpc>
              <a:spcBef>
                <a:spcPts val="500"/>
              </a:spcBef>
              <a:spcAft>
                <a:spcPts val="500"/>
              </a:spcAft>
            </a:pPr>
            <a:r>
              <a:rPr lang="fr-CA" sz="2000">
                <a:latin typeface="Roboto" panose="02000000000000000000" pitchFamily="2" charset="0"/>
              </a:rPr>
              <a:t>Ces caractéristiques comprennent </a:t>
            </a:r>
            <a:r>
              <a:rPr lang="fr-CA" sz="2000" b="1">
                <a:latin typeface="Roboto" panose="02000000000000000000" pitchFamily="2" charset="0"/>
              </a:rPr>
              <a:t>la curiosité, la souplesse </a:t>
            </a:r>
            <a:r>
              <a:rPr lang="fr-CA" sz="2000">
                <a:latin typeface="Roboto" panose="02000000000000000000" pitchFamily="2" charset="0"/>
              </a:rPr>
              <a:t>et la volonté d'envisager la possibilité de se tromper ou qu'il y ait plus d'une bonne réponse.</a:t>
            </a: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83175216-25BB-9910-79AA-C888E92A679A}"/>
              </a:ext>
            </a:extLst>
          </p:cNvPr>
          <p:cNvSpPr>
            <a:spLocks noGrp="1"/>
          </p:cNvSpPr>
          <p:nvPr>
            <p:ph type="title"/>
          </p:nvPr>
        </p:nvSpPr>
        <p:spPr>
          <a:xfrm>
            <a:off x="4428115" y="224726"/>
            <a:ext cx="6739815" cy="830975"/>
          </a:xfrm>
        </p:spPr>
        <p:txBody>
          <a:bodyPr>
            <a:normAutofit/>
          </a:bodyPr>
          <a:lstStyle/>
          <a:p>
            <a:r>
              <a:rPr lang="fr-CA" sz="3600"/>
              <a:t>ÉTAT D'ESPRIT OUVERT</a:t>
            </a:r>
          </a:p>
        </p:txBody>
      </p:sp>
      <p:pic>
        <p:nvPicPr>
          <p:cNvPr id="6" name="Picture Placeholder 5" descr="Paper head with flowers">
            <a:extLst>
              <a:ext uri="{FF2B5EF4-FFF2-40B4-BE49-F238E27FC236}">
                <a16:creationId xmlns:a16="http://schemas.microsoft.com/office/drawing/2014/main" id="{0D594D6F-304A-0FED-FA91-9F91E750D4E7}"/>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2465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62904E-2F45-8AF3-5DE3-DF2D9C0F72B3}"/>
              </a:ext>
            </a:extLst>
          </p:cNvPr>
          <p:cNvSpPr>
            <a:spLocks noGrp="1"/>
          </p:cNvSpPr>
          <p:nvPr>
            <p:ph type="body" sz="quarter" idx="14"/>
          </p:nvPr>
        </p:nvSpPr>
        <p:spPr>
          <a:xfrm>
            <a:off x="4428115" y="1993166"/>
            <a:ext cx="7288604" cy="4197278"/>
          </a:xfrm>
        </p:spPr>
        <p:txBody>
          <a:bodyPr vert="horz" lIns="91440" tIns="45720" rIns="91440" bIns="45720" rtlCol="0" anchor="t">
            <a:normAutofit fontScale="92500"/>
          </a:bodyPr>
          <a:lstStyle/>
          <a:p>
            <a:pPr>
              <a:lnSpc>
                <a:spcPct val="140000"/>
              </a:lnSpc>
              <a:spcBef>
                <a:spcPts val="500"/>
              </a:spcBef>
              <a:spcAft>
                <a:spcPts val="500"/>
              </a:spcAft>
            </a:pPr>
            <a:r>
              <a:rPr lang="fr-CA" sz="2000" dirty="0">
                <a:latin typeface="Roboto"/>
                <a:ea typeface="Roboto"/>
                <a:cs typeface="Poppins"/>
              </a:rPr>
              <a:t>Capacité à adapter ses pensées, ses comportements et ses actions en fonction de l'évolution des circonstances ou de nouvelles informations. </a:t>
            </a:r>
          </a:p>
          <a:p>
            <a:pPr marR="19050">
              <a:lnSpc>
                <a:spcPct val="140000"/>
              </a:lnSpc>
              <a:spcBef>
                <a:spcPts val="500"/>
              </a:spcBef>
              <a:spcAft>
                <a:spcPts val="500"/>
              </a:spcAft>
            </a:pPr>
            <a:r>
              <a:rPr lang="fr-CA" sz="2000" dirty="0">
                <a:latin typeface="Roboto"/>
                <a:ea typeface="Roboto"/>
                <a:cs typeface="Poppins"/>
              </a:rPr>
              <a:t>Suppose de la souplesse, de l'ouverture au changement et une volonté d'apprendre et d'évoluer. Sont typiquement résilients face aux défis et sont capables de changer les stratégies ou les approches lorsque cela est nécessaire. </a:t>
            </a:r>
          </a:p>
          <a:p>
            <a:pPr marR="38100">
              <a:lnSpc>
                <a:spcPct val="140000"/>
              </a:lnSpc>
              <a:spcBef>
                <a:spcPts val="500"/>
              </a:spcBef>
              <a:spcAft>
                <a:spcPts val="500"/>
              </a:spcAft>
            </a:pPr>
            <a:r>
              <a:rPr lang="fr-CA" sz="2000" dirty="0">
                <a:latin typeface="Roboto"/>
                <a:ea typeface="Roboto"/>
                <a:cs typeface="Poppins"/>
              </a:rPr>
              <a:t>Les caractéristiques comprennent la débrouillardise, l'ouverture d'esprit et une attitude proactive à l'égard du changement.</a:t>
            </a: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857D7AFD-24D6-8712-42F6-E2DF666D579C}"/>
              </a:ext>
            </a:extLst>
          </p:cNvPr>
          <p:cNvSpPr>
            <a:spLocks noGrp="1"/>
          </p:cNvSpPr>
          <p:nvPr>
            <p:ph type="title"/>
          </p:nvPr>
        </p:nvSpPr>
        <p:spPr/>
        <p:txBody>
          <a:bodyPr>
            <a:normAutofit fontScale="90000"/>
          </a:bodyPr>
          <a:lstStyle/>
          <a:p>
            <a:r>
              <a:rPr lang="fr-CA" sz="3600"/>
              <a:t>ÉTAT D’ESPRIT D'ADAPTATION</a:t>
            </a:r>
          </a:p>
        </p:txBody>
      </p:sp>
      <p:pic>
        <p:nvPicPr>
          <p:cNvPr id="8" name="Picture Placeholder 7" descr="Colorful spherical objects on a rectangular 3D rendering">
            <a:extLst>
              <a:ext uri="{FF2B5EF4-FFF2-40B4-BE49-F238E27FC236}">
                <a16:creationId xmlns:a16="http://schemas.microsoft.com/office/drawing/2014/main" id="{9D89E3F0-CC74-9E5B-54B4-E174D80EF322}"/>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0" y="1"/>
            <a:ext cx="3575516" cy="6858000"/>
          </a:xfrm>
        </p:spPr>
      </p:pic>
    </p:spTree>
    <p:extLst>
      <p:ext uri="{BB962C8B-B14F-4D97-AF65-F5344CB8AC3E}">
        <p14:creationId xmlns:p14="http://schemas.microsoft.com/office/powerpoint/2010/main" val="3085027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167E8C-F32F-459F-EC82-18F35F4EA97F}"/>
              </a:ext>
            </a:extLst>
          </p:cNvPr>
          <p:cNvSpPr>
            <a:spLocks noGrp="1"/>
          </p:cNvSpPr>
          <p:nvPr>
            <p:ph type="body" sz="quarter" idx="14"/>
          </p:nvPr>
        </p:nvSpPr>
        <p:spPr>
          <a:xfrm>
            <a:off x="4428115" y="1993166"/>
            <a:ext cx="7149120" cy="3688441"/>
          </a:xfrm>
        </p:spPr>
        <p:txBody>
          <a:bodyPr vert="horz" lIns="91440" tIns="45720" rIns="91440" bIns="45720" rtlCol="0" anchor="t">
            <a:noAutofit/>
          </a:bodyPr>
          <a:lstStyle/>
          <a:p>
            <a:pPr>
              <a:lnSpc>
                <a:spcPct val="140000"/>
              </a:lnSpc>
              <a:spcBef>
                <a:spcPts val="500"/>
              </a:spcBef>
              <a:spcAft>
                <a:spcPts val="500"/>
              </a:spcAft>
            </a:pPr>
            <a:r>
              <a:rPr lang="fr-CA" sz="2000" b="1" dirty="0">
                <a:latin typeface="Roboto"/>
                <a:ea typeface="Roboto"/>
                <a:cs typeface="Poppins"/>
              </a:rPr>
              <a:t>Esprit concentré, non distrait</a:t>
            </a:r>
            <a:r>
              <a:rPr lang="fr-CA" sz="2000" dirty="0">
                <a:latin typeface="Roboto"/>
                <a:ea typeface="Roboto"/>
                <a:cs typeface="Poppins"/>
              </a:rPr>
              <a:t>, permettant une prise de décision efficace, la résolution de problèmes et le traitement efficace des tâches. </a:t>
            </a:r>
          </a:p>
          <a:p>
            <a:pPr marR="19050">
              <a:lnSpc>
                <a:spcPct val="140000"/>
              </a:lnSpc>
              <a:spcBef>
                <a:spcPts val="500"/>
              </a:spcBef>
              <a:spcAft>
                <a:spcPts val="500"/>
              </a:spcAft>
            </a:pPr>
            <a:r>
              <a:rPr lang="fr-CA" sz="2000" dirty="0">
                <a:latin typeface="Roboto"/>
                <a:ea typeface="Roboto"/>
                <a:cs typeface="Poppins"/>
              </a:rPr>
              <a:t>L'</a:t>
            </a:r>
            <a:r>
              <a:rPr lang="fr-CA" sz="2000" b="1" dirty="0">
                <a:latin typeface="Roboto"/>
                <a:ea typeface="Roboto"/>
                <a:cs typeface="Poppins"/>
              </a:rPr>
              <a:t>absence de confusion ou d'ambiguïté</a:t>
            </a:r>
            <a:r>
              <a:rPr lang="fr-CA" sz="2000" dirty="0">
                <a:latin typeface="Roboto"/>
                <a:ea typeface="Roboto"/>
                <a:cs typeface="Poppins"/>
              </a:rPr>
              <a:t>, l'existence d'un but ou d'un objectif bien défini et la capacité de se concentrer sur ce qui est important sans être submergé par des pensées ou des émotions sans rapport avec le sujet. </a:t>
            </a:r>
          </a:p>
          <a:p>
            <a:pPr marR="19050">
              <a:lnSpc>
                <a:spcPct val="140000"/>
              </a:lnSpc>
              <a:spcBef>
                <a:spcPts val="500"/>
              </a:spcBef>
              <a:spcAft>
                <a:spcPts val="500"/>
              </a:spcAft>
            </a:pPr>
            <a:r>
              <a:rPr lang="fr-CA" sz="2000" dirty="0">
                <a:latin typeface="Roboto"/>
                <a:ea typeface="Roboto"/>
                <a:cs typeface="Poppins"/>
              </a:rPr>
              <a:t>Les candidats doivent être</a:t>
            </a:r>
            <a:r>
              <a:rPr lang="fr-CA" sz="2000" b="1" dirty="0">
                <a:latin typeface="Roboto"/>
                <a:ea typeface="Roboto"/>
                <a:cs typeface="Poppins"/>
              </a:rPr>
              <a:t> concentrés, organisés et capables d'établir des priorités de manière efficace</a:t>
            </a:r>
            <a:r>
              <a:rPr lang="fr-CA" sz="2000" dirty="0">
                <a:latin typeface="Roboto"/>
                <a:ea typeface="Roboto"/>
                <a:cs typeface="Poppins"/>
              </a:rPr>
              <a:t>.</a:t>
            </a:r>
            <a:r>
              <a:rPr lang="fr-CA" sz="2000" b="1" dirty="0">
                <a:latin typeface="Roboto"/>
                <a:ea typeface="Roboto"/>
                <a:cs typeface="Poppins"/>
              </a:rPr>
              <a:t> </a:t>
            </a: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13F3589D-9476-097E-985F-177D7027294B}"/>
              </a:ext>
            </a:extLst>
          </p:cNvPr>
          <p:cNvSpPr>
            <a:spLocks noGrp="1"/>
          </p:cNvSpPr>
          <p:nvPr>
            <p:ph type="title"/>
          </p:nvPr>
        </p:nvSpPr>
        <p:spPr>
          <a:xfrm>
            <a:off x="4428115" y="760905"/>
            <a:ext cx="6739815" cy="830975"/>
          </a:xfrm>
        </p:spPr>
        <p:txBody>
          <a:bodyPr>
            <a:normAutofit/>
          </a:bodyPr>
          <a:lstStyle/>
          <a:p>
            <a:r>
              <a:rPr lang="fr-CA" sz="3600"/>
              <a:t>ÉTAT D'ESPRIT CLAIR</a:t>
            </a:r>
          </a:p>
        </p:txBody>
      </p:sp>
      <p:pic>
        <p:nvPicPr>
          <p:cNvPr id="14" name="Picture Placeholder 13" descr="Cones falling on yellow ball">
            <a:extLst>
              <a:ext uri="{FF2B5EF4-FFF2-40B4-BE49-F238E27FC236}">
                <a16:creationId xmlns:a16="http://schemas.microsoft.com/office/drawing/2014/main" id="{8B161842-00B3-0B44-74AA-4471FA24ED45}"/>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83664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579877-253C-6F38-D76E-33217BA7F97A}"/>
              </a:ext>
            </a:extLst>
          </p:cNvPr>
          <p:cNvSpPr>
            <a:spLocks noGrp="1"/>
          </p:cNvSpPr>
          <p:nvPr>
            <p:ph type="body" sz="quarter" idx="14"/>
          </p:nvPr>
        </p:nvSpPr>
        <p:spPr>
          <a:xfrm>
            <a:off x="4428115" y="2008665"/>
            <a:ext cx="7071627" cy="3688441"/>
          </a:xfrm>
        </p:spPr>
        <p:txBody>
          <a:bodyPr vert="horz" lIns="91440" tIns="45720" rIns="91440" bIns="45720" rtlCol="0" anchor="t">
            <a:normAutofit fontScale="92500"/>
          </a:bodyPr>
          <a:lstStyle/>
          <a:p>
            <a:pPr>
              <a:lnSpc>
                <a:spcPct val="140000"/>
              </a:lnSpc>
              <a:spcBef>
                <a:spcPts val="500"/>
              </a:spcBef>
              <a:spcAft>
                <a:spcPts val="500"/>
              </a:spcAft>
            </a:pPr>
            <a:r>
              <a:rPr lang="fr-CA" sz="2400" b="1">
                <a:latin typeface="Roboto"/>
                <a:ea typeface="Roboto"/>
                <a:cs typeface="Poppins"/>
              </a:rPr>
              <a:t>Rechercher activement et apprécier </a:t>
            </a:r>
            <a:r>
              <a:rPr lang="fr-CA" sz="2400">
                <a:latin typeface="Roboto"/>
                <a:ea typeface="Roboto"/>
                <a:cs typeface="Poppins"/>
              </a:rPr>
              <a:t>la collaboration avec les autres pour atteindre des objectifs communs et partager des connaissances. </a:t>
            </a:r>
          </a:p>
          <a:p>
            <a:pPr>
              <a:lnSpc>
                <a:spcPct val="140000"/>
              </a:lnSpc>
              <a:spcBef>
                <a:spcPts val="500"/>
              </a:spcBef>
              <a:spcAft>
                <a:spcPts val="500"/>
              </a:spcAft>
            </a:pPr>
            <a:r>
              <a:rPr lang="fr-CA" sz="2400">
                <a:latin typeface="Roboto"/>
                <a:ea typeface="Roboto"/>
                <a:cs typeface="Poppins"/>
              </a:rPr>
              <a:t>Caractérisé par une communication ouverte, un respect mutuel et la conviction que la combinaison des forces et des perspectives d'un </a:t>
            </a:r>
            <a:r>
              <a:rPr lang="fr-CA" sz="2400" b="1">
                <a:latin typeface="Roboto"/>
                <a:ea typeface="Roboto"/>
                <a:cs typeface="Poppins"/>
              </a:rPr>
              <a:t>groupe permet d'obtenir de meilleurs résultats qu'en travaillant seul</a:t>
            </a:r>
            <a:r>
              <a:rPr lang="fr-CA" sz="2400">
                <a:latin typeface="Roboto"/>
                <a:ea typeface="Roboto"/>
                <a:cs typeface="Poppins"/>
              </a:rPr>
              <a:t>.</a:t>
            </a:r>
          </a:p>
          <a:p>
            <a:pPr>
              <a:lnSpc>
                <a:spcPct val="140000"/>
              </a:lnSpc>
              <a:spcBef>
                <a:spcPts val="500"/>
              </a:spcBef>
              <a:spcAft>
                <a:spcPts val="500"/>
              </a:spcAft>
            </a:pPr>
            <a:endParaRPr lang="en-US" sz="2400" dirty="0">
              <a:latin typeface="Roboto" panose="02000000000000000000" pitchFamily="2" charset="0"/>
            </a:endParaRPr>
          </a:p>
        </p:txBody>
      </p:sp>
      <p:sp>
        <p:nvSpPr>
          <p:cNvPr id="2" name="Title 1">
            <a:extLst>
              <a:ext uri="{FF2B5EF4-FFF2-40B4-BE49-F238E27FC236}">
                <a16:creationId xmlns:a16="http://schemas.microsoft.com/office/drawing/2014/main" id="{9EA32308-B960-8458-BEA7-51D4CEA6A06F}"/>
              </a:ext>
            </a:extLst>
          </p:cNvPr>
          <p:cNvSpPr>
            <a:spLocks noGrp="1"/>
          </p:cNvSpPr>
          <p:nvPr>
            <p:ph type="title"/>
          </p:nvPr>
        </p:nvSpPr>
        <p:spPr>
          <a:xfrm>
            <a:off x="4428115" y="667556"/>
            <a:ext cx="4903454" cy="830975"/>
          </a:xfrm>
        </p:spPr>
        <p:txBody>
          <a:bodyPr>
            <a:normAutofit fontScale="90000"/>
          </a:bodyPr>
          <a:lstStyle/>
          <a:p>
            <a:r>
              <a:rPr lang="fr-CA" sz="3600" dirty="0"/>
              <a:t>ÉTAT D’ESPRIT DE COLLABORATION</a:t>
            </a:r>
          </a:p>
        </p:txBody>
      </p:sp>
      <p:pic>
        <p:nvPicPr>
          <p:cNvPr id="6" name="Picture Placeholder 5" descr="Hands holding puzzle pieces">
            <a:extLst>
              <a:ext uri="{FF2B5EF4-FFF2-40B4-BE49-F238E27FC236}">
                <a16:creationId xmlns:a16="http://schemas.microsoft.com/office/drawing/2014/main" id="{3340464C-7BBE-7D22-8D4E-9CC7A2610E2F}"/>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0" y="0"/>
            <a:ext cx="3575050" cy="6858000"/>
          </a:xfrm>
        </p:spPr>
      </p:pic>
    </p:spTree>
    <p:extLst>
      <p:ext uri="{BB962C8B-B14F-4D97-AF65-F5344CB8AC3E}">
        <p14:creationId xmlns:p14="http://schemas.microsoft.com/office/powerpoint/2010/main" val="945014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4CAC80-5B84-6362-D99F-3180DCA00D9A}"/>
              </a:ext>
            </a:extLst>
          </p:cNvPr>
          <p:cNvSpPr>
            <a:spLocks noGrp="1"/>
          </p:cNvSpPr>
          <p:nvPr>
            <p:ph type="body" sz="quarter" idx="14"/>
          </p:nvPr>
        </p:nvSpPr>
        <p:spPr>
          <a:xfrm>
            <a:off x="4428115" y="1993166"/>
            <a:ext cx="6963139" cy="3688441"/>
          </a:xfrm>
        </p:spPr>
        <p:txBody>
          <a:bodyPr>
            <a:normAutofit fontScale="92500"/>
          </a:bodyPr>
          <a:lstStyle/>
          <a:p>
            <a:pPr marR="19050">
              <a:lnSpc>
                <a:spcPct val="140000"/>
              </a:lnSpc>
              <a:spcBef>
                <a:spcPts val="500"/>
              </a:spcBef>
              <a:spcAft>
                <a:spcPts val="500"/>
              </a:spcAft>
            </a:pPr>
            <a:r>
              <a:rPr lang="fr-CA" sz="2000">
                <a:latin typeface="Roboto" panose="02000000000000000000" pitchFamily="2" charset="0"/>
              </a:rPr>
              <a:t>Reste fidèle à sa personnalité, à son esprit ou à son caractère, malgré les pressions ou les influences extérieures. Suppose un niveau élevé de conscience de soi, la compréhension de ses valeurs, de ses croyances et de ses désirs, ainsi qu'un comportement cohérent avec ceux-ci. </a:t>
            </a:r>
          </a:p>
          <a:p>
            <a:pPr marR="38100">
              <a:lnSpc>
                <a:spcPct val="140000"/>
              </a:lnSpc>
              <a:spcBef>
                <a:spcPts val="500"/>
              </a:spcBef>
              <a:spcAft>
                <a:spcPts val="500"/>
              </a:spcAft>
            </a:pPr>
            <a:r>
              <a:rPr lang="fr-CA" sz="2000">
                <a:latin typeface="Roboto" panose="02000000000000000000" pitchFamily="2" charset="0"/>
              </a:rPr>
              <a:t>Ces caractéristiques comprennent l'honnêteté, l'intégrité et une bonne conscience de soi, ce qui conduit souvent à des interactions authentiques et transparentes avec les autres.</a:t>
            </a: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06680CD6-0665-B86D-8221-D30B7BE8406A}"/>
              </a:ext>
            </a:extLst>
          </p:cNvPr>
          <p:cNvSpPr>
            <a:spLocks noGrp="1"/>
          </p:cNvSpPr>
          <p:nvPr>
            <p:ph type="title"/>
          </p:nvPr>
        </p:nvSpPr>
        <p:spPr>
          <a:xfrm>
            <a:off x="4428115" y="760905"/>
            <a:ext cx="6739815" cy="830975"/>
          </a:xfrm>
        </p:spPr>
        <p:txBody>
          <a:bodyPr>
            <a:normAutofit/>
          </a:bodyPr>
          <a:lstStyle/>
          <a:p>
            <a:r>
              <a:rPr lang="fr-CA" sz="3600"/>
              <a:t>ÉTAT D'ESPRIT AUTHENTIQUE</a:t>
            </a:r>
          </a:p>
        </p:txBody>
      </p:sp>
      <p:pic>
        <p:nvPicPr>
          <p:cNvPr id="10" name="Picture 9" descr="Range of moods sticky notes">
            <a:extLst>
              <a:ext uri="{FF2B5EF4-FFF2-40B4-BE49-F238E27FC236}">
                <a16:creationId xmlns:a16="http://schemas.microsoft.com/office/drawing/2014/main" id="{F7EC1811-9A41-7F1F-EB89-EBA682E5E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1641240" y="1641240"/>
            <a:ext cx="6857999" cy="3575518"/>
          </a:xfrm>
          <a:prstGeom prst="rect">
            <a:avLst/>
          </a:prstGeom>
        </p:spPr>
      </p:pic>
    </p:spTree>
    <p:extLst>
      <p:ext uri="{BB962C8B-B14F-4D97-AF65-F5344CB8AC3E}">
        <p14:creationId xmlns:p14="http://schemas.microsoft.com/office/powerpoint/2010/main" val="348717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79D0FB4-3CB6-EE23-7C0A-368FE66B14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3674" y="4012765"/>
            <a:ext cx="3316266" cy="2210844"/>
          </a:xfrm>
          <a:prstGeom prst="rect">
            <a:avLst/>
          </a:prstGeom>
        </p:spPr>
      </p:pic>
      <p:pic>
        <p:nvPicPr>
          <p:cNvPr id="16" name="Picture 15" descr="A person standing on a stage&#10;&#10;Description automatically generated">
            <a:extLst>
              <a:ext uri="{FF2B5EF4-FFF2-40B4-BE49-F238E27FC236}">
                <a16:creationId xmlns:a16="http://schemas.microsoft.com/office/drawing/2014/main" id="{55F18118-5FFE-7BA8-020A-1845FB3475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3196" y="69053"/>
            <a:ext cx="3722251" cy="2175641"/>
          </a:xfrm>
          <a:prstGeom prst="rect">
            <a:avLst/>
          </a:prstGeom>
        </p:spPr>
      </p:pic>
      <p:pic>
        <p:nvPicPr>
          <p:cNvPr id="28" name="Picture 27" descr="A group of women posing for a photo&#10;&#10;Description automatically generated">
            <a:extLst>
              <a:ext uri="{FF2B5EF4-FFF2-40B4-BE49-F238E27FC236}">
                <a16:creationId xmlns:a16="http://schemas.microsoft.com/office/drawing/2014/main" id="{6FDE9F84-12C1-56C3-FBED-95C4DB3D94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4438" y="2549581"/>
            <a:ext cx="4176113" cy="3727830"/>
          </a:xfrm>
          <a:prstGeom prst="rect">
            <a:avLst/>
          </a:prstGeom>
        </p:spPr>
      </p:pic>
      <p:pic>
        <p:nvPicPr>
          <p:cNvPr id="6" name="Picture 5" descr="A person ice skating on ice&#10;&#10;Description automatically generated">
            <a:extLst>
              <a:ext uri="{FF2B5EF4-FFF2-40B4-BE49-F238E27FC236}">
                <a16:creationId xmlns:a16="http://schemas.microsoft.com/office/drawing/2014/main" id="{083E6826-85F3-60A8-C1D5-7354E37369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8591" y="-386032"/>
            <a:ext cx="2875259" cy="3594074"/>
          </a:xfrm>
          <a:prstGeom prst="rect">
            <a:avLst/>
          </a:prstGeom>
        </p:spPr>
      </p:pic>
      <p:pic>
        <p:nvPicPr>
          <p:cNvPr id="24" name="Picture 23" descr="A person standing in front of a book shelf&#10;&#10;Description automatically generated">
            <a:extLst>
              <a:ext uri="{FF2B5EF4-FFF2-40B4-BE49-F238E27FC236}">
                <a16:creationId xmlns:a16="http://schemas.microsoft.com/office/drawing/2014/main" id="{33937A96-9EC4-162C-F824-6B9AFABB4E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7076207" y="332159"/>
            <a:ext cx="3704425" cy="2778319"/>
          </a:xfrm>
          <a:prstGeom prst="rect">
            <a:avLst/>
          </a:prstGeom>
        </p:spPr>
      </p:pic>
      <p:pic>
        <p:nvPicPr>
          <p:cNvPr id="18" name="Picture 17" descr="A person standing in a room&#10;&#10;Description automatically generated">
            <a:extLst>
              <a:ext uri="{FF2B5EF4-FFF2-40B4-BE49-F238E27FC236}">
                <a16:creationId xmlns:a16="http://schemas.microsoft.com/office/drawing/2014/main" id="{08318994-DF3D-248A-342F-BFD6004AD1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37584" y="2196517"/>
            <a:ext cx="2558220" cy="1918665"/>
          </a:xfrm>
          <a:prstGeom prst="rect">
            <a:avLst/>
          </a:prstGeom>
        </p:spPr>
      </p:pic>
    </p:spTree>
    <p:extLst>
      <p:ext uri="{BB962C8B-B14F-4D97-AF65-F5344CB8AC3E}">
        <p14:creationId xmlns:p14="http://schemas.microsoft.com/office/powerpoint/2010/main" val="1592741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0A873C-E2DD-F15E-BBEE-0F45DEDCAF91}"/>
              </a:ext>
            </a:extLst>
          </p:cNvPr>
          <p:cNvSpPr>
            <a:spLocks noGrp="1"/>
          </p:cNvSpPr>
          <p:nvPr>
            <p:ph type="body" sz="quarter" idx="14"/>
          </p:nvPr>
        </p:nvSpPr>
        <p:spPr>
          <a:xfrm>
            <a:off x="4428115" y="1993166"/>
            <a:ext cx="7304102" cy="4197278"/>
          </a:xfrm>
        </p:spPr>
        <p:txBody>
          <a:bodyPr>
            <a:normAutofit lnSpcReduction="10000"/>
          </a:bodyPr>
          <a:lstStyle/>
          <a:p>
            <a:pPr>
              <a:lnSpc>
                <a:spcPct val="140000"/>
              </a:lnSpc>
              <a:spcBef>
                <a:spcPts val="500"/>
              </a:spcBef>
              <a:spcAft>
                <a:spcPts val="500"/>
              </a:spcAft>
            </a:pPr>
            <a:r>
              <a:rPr lang="fr-CA" sz="2000" dirty="0">
                <a:latin typeface="Roboto" panose="02000000000000000000" pitchFamily="2" charset="0"/>
              </a:rPr>
              <a:t>Donner la priorité </a:t>
            </a:r>
            <a:r>
              <a:rPr lang="fr-CA" sz="2000" b="1" dirty="0">
                <a:latin typeface="Roboto" panose="02000000000000000000" pitchFamily="2" charset="0"/>
              </a:rPr>
              <a:t>aux besoins, à l'expérience et à la satisfaction des clients </a:t>
            </a:r>
            <a:r>
              <a:rPr lang="fr-CA" sz="2000" dirty="0">
                <a:latin typeface="Roboto" panose="02000000000000000000" pitchFamily="2" charset="0"/>
              </a:rPr>
              <a:t>dans tous les aspects de ses activités et de sa prise de décision. </a:t>
            </a:r>
          </a:p>
          <a:p>
            <a:pPr marR="19050">
              <a:lnSpc>
                <a:spcPct val="140000"/>
              </a:lnSpc>
              <a:spcBef>
                <a:spcPts val="500"/>
              </a:spcBef>
              <a:spcAft>
                <a:spcPts val="500"/>
              </a:spcAft>
            </a:pPr>
            <a:r>
              <a:rPr lang="fr-CA" sz="2000" dirty="0">
                <a:latin typeface="Roboto" panose="02000000000000000000" pitchFamily="2" charset="0"/>
                <a:cs typeface="Times New Roman" panose="02020603050405020304" pitchFamily="18" charset="0"/>
              </a:rPr>
              <a:t>Il s'agit de comprendre et de répondre aux besoins et aux attentes des clients, dans le but de </a:t>
            </a:r>
            <a:r>
              <a:rPr lang="fr-CA" sz="2000" b="1" dirty="0">
                <a:latin typeface="Roboto" panose="02000000000000000000" pitchFamily="2" charset="0"/>
                <a:cs typeface="Times New Roman" panose="02020603050405020304" pitchFamily="18" charset="0"/>
              </a:rPr>
              <a:t>fournir une valeur et un service exceptionnels</a:t>
            </a:r>
            <a:r>
              <a:rPr lang="fr-CA" sz="2000" dirty="0">
                <a:latin typeface="Roboto" panose="02000000000000000000" pitchFamily="2" charset="0"/>
                <a:cs typeface="Times New Roman" panose="02020603050405020304" pitchFamily="18" charset="0"/>
              </a:rPr>
              <a:t>. </a:t>
            </a:r>
          </a:p>
          <a:p>
            <a:pPr marR="38100">
              <a:lnSpc>
                <a:spcPct val="140000"/>
              </a:lnSpc>
              <a:spcBef>
                <a:spcPts val="500"/>
              </a:spcBef>
              <a:spcAft>
                <a:spcPts val="500"/>
              </a:spcAft>
            </a:pPr>
            <a:r>
              <a:rPr lang="fr-CA" sz="2000" dirty="0">
                <a:latin typeface="Roboto" panose="02000000000000000000" pitchFamily="2" charset="0"/>
              </a:rPr>
              <a:t>Les principales caractéristiques sont l'</a:t>
            </a:r>
            <a:r>
              <a:rPr lang="fr-CA" sz="2000" b="1" dirty="0">
                <a:latin typeface="Roboto" panose="02000000000000000000" pitchFamily="2" charset="0"/>
              </a:rPr>
              <a:t>empathie</a:t>
            </a:r>
            <a:r>
              <a:rPr lang="fr-CA" sz="2000" dirty="0">
                <a:latin typeface="Roboto" panose="02000000000000000000" pitchFamily="2" charset="0"/>
              </a:rPr>
              <a:t>, la réactivité et une attention particulière sur l’établissement de relations à long terme avec les clients.</a:t>
            </a:r>
          </a:p>
          <a:p>
            <a:pPr>
              <a:lnSpc>
                <a:spcPct val="140000"/>
              </a:lnSpc>
              <a:spcBef>
                <a:spcPts val="500"/>
              </a:spcBef>
              <a:spcAft>
                <a:spcPts val="500"/>
              </a:spcAft>
            </a:pPr>
            <a:endParaRPr lang="en-US" sz="2000" dirty="0">
              <a:latin typeface="Roboto" panose="02000000000000000000" pitchFamily="2" charset="0"/>
            </a:endParaRPr>
          </a:p>
        </p:txBody>
      </p:sp>
      <p:sp>
        <p:nvSpPr>
          <p:cNvPr id="2" name="Title 1">
            <a:extLst>
              <a:ext uri="{FF2B5EF4-FFF2-40B4-BE49-F238E27FC236}">
                <a16:creationId xmlns:a16="http://schemas.microsoft.com/office/drawing/2014/main" id="{7DE3ECC3-5E0A-3825-367F-0616369573F5}"/>
              </a:ext>
            </a:extLst>
          </p:cNvPr>
          <p:cNvSpPr>
            <a:spLocks noGrp="1"/>
          </p:cNvSpPr>
          <p:nvPr>
            <p:ph type="title"/>
          </p:nvPr>
        </p:nvSpPr>
        <p:spPr>
          <a:xfrm>
            <a:off x="4413572" y="668685"/>
            <a:ext cx="7780015" cy="1037258"/>
          </a:xfrm>
        </p:spPr>
        <p:txBody>
          <a:bodyPr>
            <a:normAutofit fontScale="90000"/>
          </a:bodyPr>
          <a:lstStyle/>
          <a:p>
            <a:r>
              <a:rPr lang="fr-CA" sz="3600" dirty="0"/>
              <a:t>ÉTAT D'ESPRIT CENTRÉ SUR LE CLIENT</a:t>
            </a:r>
          </a:p>
        </p:txBody>
      </p:sp>
      <p:pic>
        <p:nvPicPr>
          <p:cNvPr id="12" name="Picture Placeholder 11" descr="Arrows piercing notes">
            <a:extLst>
              <a:ext uri="{FF2B5EF4-FFF2-40B4-BE49-F238E27FC236}">
                <a16:creationId xmlns:a16="http://schemas.microsoft.com/office/drawing/2014/main" id="{F23AA398-FF6A-F6B9-D4F2-53C91B98BCC2}"/>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67952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People connection web">
            <a:extLst>
              <a:ext uri="{FF2B5EF4-FFF2-40B4-BE49-F238E27FC236}">
                <a16:creationId xmlns:a16="http://schemas.microsoft.com/office/drawing/2014/main" id="{62169F44-E186-ED02-052C-A2FFCA9AA62C}"/>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2">
            <a:extLst>
              <a:ext uri="{FF2B5EF4-FFF2-40B4-BE49-F238E27FC236}">
                <a16:creationId xmlns:a16="http://schemas.microsoft.com/office/drawing/2014/main" id="{EBA4F220-A230-4B0D-AEA1-91F7F12806D3}"/>
              </a:ext>
            </a:extLst>
          </p:cNvPr>
          <p:cNvSpPr>
            <a:spLocks noGrp="1"/>
          </p:cNvSpPr>
          <p:nvPr>
            <p:ph type="body" sz="quarter" idx="14"/>
          </p:nvPr>
        </p:nvSpPr>
        <p:spPr>
          <a:xfrm>
            <a:off x="4428115" y="1993166"/>
            <a:ext cx="7304102" cy="4197278"/>
          </a:xfrm>
        </p:spPr>
        <p:txBody>
          <a:bodyPr vert="horz" lIns="91440" tIns="45720" rIns="91440" bIns="45720" rtlCol="0" anchor="t">
            <a:normAutofit/>
          </a:bodyPr>
          <a:lstStyle/>
          <a:p>
            <a:pPr>
              <a:lnSpc>
                <a:spcPct val="140000"/>
              </a:lnSpc>
              <a:spcBef>
                <a:spcPts val="500"/>
              </a:spcBef>
              <a:spcAft>
                <a:spcPts val="500"/>
              </a:spcAft>
            </a:pPr>
            <a:r>
              <a:rPr lang="fr-CA" sz="2000">
                <a:solidFill>
                  <a:srgbClr val="374151"/>
                </a:solidFill>
                <a:latin typeface="Roboto"/>
                <a:ea typeface="Roboto"/>
                <a:cs typeface="Roboto"/>
              </a:rPr>
              <a:t>Une approche holistique de l'analyse qui se concentre sur la façon dont les </a:t>
            </a:r>
            <a:r>
              <a:rPr lang="fr-CA" sz="2000" b="1">
                <a:solidFill>
                  <a:srgbClr val="374151"/>
                </a:solidFill>
                <a:latin typeface="Roboto"/>
                <a:ea typeface="Roboto"/>
                <a:cs typeface="Roboto"/>
              </a:rPr>
              <a:t>éléments constitutifs</a:t>
            </a:r>
            <a:r>
              <a:rPr lang="fr-CA" sz="2000">
                <a:solidFill>
                  <a:srgbClr val="374151"/>
                </a:solidFill>
                <a:latin typeface="Roboto"/>
                <a:ea typeface="Roboto"/>
                <a:cs typeface="Roboto"/>
              </a:rPr>
              <a:t> d'un </a:t>
            </a:r>
            <a:r>
              <a:rPr lang="fr-CA" sz="2000" b="1">
                <a:solidFill>
                  <a:srgbClr val="374151"/>
                </a:solidFill>
                <a:latin typeface="Roboto"/>
                <a:ea typeface="Roboto"/>
                <a:cs typeface="Roboto"/>
              </a:rPr>
              <a:t>système interagissent</a:t>
            </a:r>
            <a:r>
              <a:rPr lang="fr-CA" sz="2000">
                <a:solidFill>
                  <a:srgbClr val="374151"/>
                </a:solidFill>
                <a:latin typeface="Roboto"/>
                <a:ea typeface="Roboto"/>
                <a:cs typeface="Roboto"/>
              </a:rPr>
              <a:t> et sur la façon dont les systèmes fonctionnent dans le temps et dans le contexte de systèmes plus vastes.</a:t>
            </a:r>
          </a:p>
          <a:p>
            <a:pPr>
              <a:lnSpc>
                <a:spcPct val="140000"/>
              </a:lnSpc>
              <a:spcBef>
                <a:spcPts val="500"/>
              </a:spcBef>
              <a:spcAft>
                <a:spcPts val="500"/>
              </a:spcAft>
            </a:pPr>
            <a:r>
              <a:rPr lang="fr-CA" sz="2000">
                <a:solidFill>
                  <a:srgbClr val="374151"/>
                </a:solidFill>
                <a:latin typeface="Roboto"/>
                <a:ea typeface="Roboto"/>
                <a:cs typeface="Roboto"/>
              </a:rPr>
              <a:t>Au lieu de se concentrer sur les différentes parties, il faut </a:t>
            </a:r>
            <a:r>
              <a:rPr lang="fr-CA" sz="2000" b="1">
                <a:solidFill>
                  <a:srgbClr val="374151"/>
                </a:solidFill>
                <a:latin typeface="Roboto"/>
                <a:ea typeface="Roboto"/>
                <a:cs typeface="Roboto"/>
              </a:rPr>
              <a:t>considérer le système dans son ensemble</a:t>
            </a:r>
            <a:r>
              <a:rPr lang="fr-CA" sz="2000">
                <a:solidFill>
                  <a:srgbClr val="374151"/>
                </a:solidFill>
                <a:latin typeface="Roboto"/>
                <a:ea typeface="Roboto"/>
                <a:cs typeface="Roboto"/>
              </a:rPr>
              <a:t>. Comprendre l'objectif du système, ses buts et la manière dont il s'inscrit dans un contexte ou un environnement plus large.</a:t>
            </a:r>
          </a:p>
        </p:txBody>
      </p:sp>
      <p:sp>
        <p:nvSpPr>
          <p:cNvPr id="9" name="Title 1">
            <a:extLst>
              <a:ext uri="{FF2B5EF4-FFF2-40B4-BE49-F238E27FC236}">
                <a16:creationId xmlns:a16="http://schemas.microsoft.com/office/drawing/2014/main" id="{31DCC879-B1EC-E63A-C047-CA8ED2CBFC42}"/>
              </a:ext>
            </a:extLst>
          </p:cNvPr>
          <p:cNvSpPr txBox="1">
            <a:spLocks/>
          </p:cNvSpPr>
          <p:nvPr/>
        </p:nvSpPr>
        <p:spPr>
          <a:xfrm>
            <a:off x="4427062" y="675428"/>
            <a:ext cx="4728662" cy="103725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110000"/>
              </a:lnSpc>
              <a:spcBef>
                <a:spcPct val="0"/>
              </a:spcBef>
              <a:buNone/>
              <a:defRPr sz="2800" b="1" i="0" kern="1200">
                <a:solidFill>
                  <a:schemeClr val="accent1"/>
                </a:solidFill>
                <a:latin typeface="Poppins" pitchFamily="2" charset="77"/>
                <a:ea typeface="+mj-ea"/>
                <a:cs typeface="Poppins" pitchFamily="2" charset="77"/>
              </a:defRPr>
            </a:lvl1pPr>
          </a:lstStyle>
          <a:p>
            <a:r>
              <a:rPr lang="fr-CA" sz="3600" dirty="0">
                <a:latin typeface="Poppins"/>
                <a:cs typeface="Poppins"/>
              </a:rPr>
              <a:t>ÉTAT D'ESPRIT AXÉ SUR DES SYSTÈMES</a:t>
            </a:r>
          </a:p>
        </p:txBody>
      </p:sp>
    </p:spTree>
    <p:extLst>
      <p:ext uri="{BB962C8B-B14F-4D97-AF65-F5344CB8AC3E}">
        <p14:creationId xmlns:p14="http://schemas.microsoft.com/office/powerpoint/2010/main" val="2926791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1508-E1B7-33F7-88E2-CC6B6A486B7A}"/>
              </a:ext>
            </a:extLst>
          </p:cNvPr>
          <p:cNvSpPr>
            <a:spLocks noGrp="1"/>
          </p:cNvSpPr>
          <p:nvPr>
            <p:ph type="title"/>
          </p:nvPr>
        </p:nvSpPr>
        <p:spPr>
          <a:xfrm>
            <a:off x="0" y="1"/>
            <a:ext cx="12193588" cy="1510748"/>
          </a:xfrm>
          <a:solidFill>
            <a:schemeClr val="bg2"/>
          </a:solidFill>
        </p:spPr>
        <p:txBody>
          <a:bodyPr>
            <a:normAutofit/>
          </a:bodyPr>
          <a:lstStyle/>
          <a:p>
            <a:pPr algn="ctr"/>
            <a:r>
              <a:rPr lang="fr-CA" sz="3200" dirty="0"/>
              <a:t>Quels sont les différents types d'initiatives auxquelles </a:t>
            </a:r>
            <a:br>
              <a:rPr lang="fr-CA" sz="3200" dirty="0"/>
            </a:br>
            <a:r>
              <a:rPr lang="fr-CA" sz="3200" dirty="0"/>
              <a:t>la </a:t>
            </a:r>
            <a:r>
              <a:rPr lang="fr-CA" sz="3200" dirty="0" err="1">
                <a:solidFill>
                  <a:schemeClr val="accent1"/>
                </a:solidFill>
              </a:rPr>
              <a:t>Deeper</a:t>
            </a:r>
            <a:r>
              <a:rPr lang="fr-CA" sz="3200" dirty="0">
                <a:solidFill>
                  <a:schemeClr val="accent1"/>
                </a:solidFill>
              </a:rPr>
              <a:t> Clarity </a:t>
            </a:r>
            <a:r>
              <a:rPr lang="fr-CA" sz="3200" dirty="0"/>
              <a:t>peut s'appliquer? </a:t>
            </a:r>
          </a:p>
        </p:txBody>
      </p:sp>
      <p:sp>
        <p:nvSpPr>
          <p:cNvPr id="3" name="Content Placeholder 2">
            <a:extLst>
              <a:ext uri="{FF2B5EF4-FFF2-40B4-BE49-F238E27FC236}">
                <a16:creationId xmlns:a16="http://schemas.microsoft.com/office/drawing/2014/main" id="{84A9FA5A-460B-2D0F-304B-1583A7BBB4A0}"/>
              </a:ext>
            </a:extLst>
          </p:cNvPr>
          <p:cNvSpPr>
            <a:spLocks noGrp="1"/>
          </p:cNvSpPr>
          <p:nvPr>
            <p:ph idx="4294967295"/>
          </p:nvPr>
        </p:nvSpPr>
        <p:spPr>
          <a:xfrm>
            <a:off x="702365" y="1690689"/>
            <a:ext cx="10517188" cy="4351337"/>
          </a:xfrm>
        </p:spPr>
        <p:txBody>
          <a:bodyPr>
            <a:normAutofit/>
          </a:bodyPr>
          <a:lstStyle/>
          <a:p>
            <a:r>
              <a:rPr lang="fr-CA" b="1"/>
              <a:t>Innovation</a:t>
            </a:r>
          </a:p>
          <a:p>
            <a:pPr lvl="1"/>
            <a:r>
              <a:rPr lang="fr-CA"/>
              <a:t>Créer de nouveaux produits, services et processus</a:t>
            </a:r>
          </a:p>
          <a:p>
            <a:r>
              <a:rPr lang="fr-CA" b="1"/>
              <a:t>Transformation numérique – présentation ou élaboration de nouvelles technologies</a:t>
            </a:r>
          </a:p>
          <a:p>
            <a:r>
              <a:rPr lang="fr-CA" b="1"/>
              <a:t>Expérience client</a:t>
            </a:r>
          </a:p>
          <a:p>
            <a:pPr lvl="1"/>
            <a:r>
              <a:rPr lang="fr-CA"/>
              <a:t>Renforcer l'attachement des clients (fidélité)</a:t>
            </a:r>
          </a:p>
          <a:p>
            <a:pPr lvl="1"/>
            <a:r>
              <a:rPr lang="fr-CA"/>
              <a:t>Augmenter le nombre de clients (Comment pouvons-nous conclure plus de ventes?)</a:t>
            </a:r>
          </a:p>
          <a:p>
            <a:pPr lvl="1"/>
            <a:r>
              <a:rPr lang="fr-CA"/>
              <a:t>Faire en sorte que les clients achètent des services et des produits supplémentaires</a:t>
            </a:r>
          </a:p>
          <a:p>
            <a:pPr lvl="1"/>
            <a:r>
              <a:rPr lang="fr-CA"/>
              <a:t>Créer de meilleures expériences pour les clients (réduire les plaintes, faciliter les relations commerciales avec les clients)</a:t>
            </a:r>
          </a:p>
          <a:p>
            <a:endParaRPr lang="en-US" dirty="0"/>
          </a:p>
          <a:p>
            <a:pPr lvl="1"/>
            <a:endParaRPr lang="en-US" dirty="0"/>
          </a:p>
        </p:txBody>
      </p:sp>
      <p:sp>
        <p:nvSpPr>
          <p:cNvPr id="5" name="TextBox 4">
            <a:extLst>
              <a:ext uri="{FF2B5EF4-FFF2-40B4-BE49-F238E27FC236}">
                <a16:creationId xmlns:a16="http://schemas.microsoft.com/office/drawing/2014/main" id="{C29AE98B-51F0-06F9-86CE-801C9085F864}"/>
              </a:ext>
            </a:extLst>
          </p:cNvPr>
          <p:cNvSpPr txBox="1"/>
          <p:nvPr/>
        </p:nvSpPr>
        <p:spPr>
          <a:xfrm>
            <a:off x="3048000" y="3362575"/>
            <a:ext cx="6096000" cy="369332"/>
          </a:xfrm>
          <a:prstGeom prst="rect">
            <a:avLst/>
          </a:prstGeom>
          <a:noFill/>
        </p:spPr>
        <p:txBody>
          <a:bodyPr wrap="square">
            <a:spAutoFit/>
          </a:bodyPr>
          <a:lstStyle/>
          <a:p>
            <a:r>
              <a:rPr lang="fr-CA" b="0"/>
              <a:t> </a:t>
            </a:r>
          </a:p>
        </p:txBody>
      </p:sp>
      <p:sp>
        <p:nvSpPr>
          <p:cNvPr id="7" name="TextBox 6">
            <a:extLst>
              <a:ext uri="{FF2B5EF4-FFF2-40B4-BE49-F238E27FC236}">
                <a16:creationId xmlns:a16="http://schemas.microsoft.com/office/drawing/2014/main" id="{5C06CDAA-BE80-2B42-8D35-D063EF734F79}"/>
              </a:ext>
            </a:extLst>
          </p:cNvPr>
          <p:cNvSpPr txBox="1"/>
          <p:nvPr/>
        </p:nvSpPr>
        <p:spPr>
          <a:xfrm>
            <a:off x="3048000" y="3362575"/>
            <a:ext cx="6096000" cy="369332"/>
          </a:xfrm>
          <a:prstGeom prst="rect">
            <a:avLst/>
          </a:prstGeom>
          <a:noFill/>
        </p:spPr>
        <p:txBody>
          <a:bodyPr wrap="square">
            <a:spAutoFit/>
          </a:bodyPr>
          <a:lstStyle/>
          <a:p>
            <a:r>
              <a:rPr lang="fr-CA" b="0"/>
              <a:t> </a:t>
            </a:r>
          </a:p>
        </p:txBody>
      </p:sp>
    </p:spTree>
    <p:extLst>
      <p:ext uri="{BB962C8B-B14F-4D97-AF65-F5344CB8AC3E}">
        <p14:creationId xmlns:p14="http://schemas.microsoft.com/office/powerpoint/2010/main" val="420805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66BB-6F1D-B006-A334-28DE49A3535F}"/>
              </a:ext>
            </a:extLst>
          </p:cNvPr>
          <p:cNvSpPr>
            <a:spLocks noGrp="1"/>
          </p:cNvSpPr>
          <p:nvPr>
            <p:ph type="title"/>
          </p:nvPr>
        </p:nvSpPr>
        <p:spPr>
          <a:xfrm>
            <a:off x="0" y="1"/>
            <a:ext cx="12193588" cy="1143000"/>
          </a:xfrm>
        </p:spPr>
        <p:txBody>
          <a:bodyPr anchor="ctr">
            <a:normAutofit/>
          </a:bodyPr>
          <a:lstStyle/>
          <a:p>
            <a:r>
              <a:rPr lang="fr-CA"/>
              <a:t>Démarrage des projets</a:t>
            </a:r>
          </a:p>
        </p:txBody>
      </p:sp>
      <p:graphicFrame>
        <p:nvGraphicFramePr>
          <p:cNvPr id="5" name="Content Placeholder 2">
            <a:extLst>
              <a:ext uri="{FF2B5EF4-FFF2-40B4-BE49-F238E27FC236}">
                <a16:creationId xmlns:a16="http://schemas.microsoft.com/office/drawing/2014/main" id="{8C471C6A-B9A4-7D0C-C887-0986303660A2}"/>
              </a:ext>
            </a:extLst>
          </p:cNvPr>
          <p:cNvGraphicFramePr>
            <a:graphicFrameLocks noGrp="1"/>
          </p:cNvGraphicFramePr>
          <p:nvPr>
            <p:ph sz="quarter" idx="10"/>
            <p:extLst>
              <p:ext uri="{D42A27DB-BD31-4B8C-83A1-F6EECF244321}">
                <p14:modId xmlns:p14="http://schemas.microsoft.com/office/powerpoint/2010/main" val="1712117759"/>
              </p:ext>
            </p:extLst>
          </p:nvPr>
        </p:nvGraphicFramePr>
        <p:xfrm>
          <a:off x="369191" y="1289263"/>
          <a:ext cx="11455206" cy="4135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7742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CE57B643-352A-E2F4-E9D1-4A3B4F30B717}"/>
              </a:ext>
            </a:extLst>
          </p:cNvPr>
          <p:cNvGraphicFramePr/>
          <p:nvPr>
            <p:extLst>
              <p:ext uri="{D42A27DB-BD31-4B8C-83A1-F6EECF244321}">
                <p14:modId xmlns:p14="http://schemas.microsoft.com/office/powerpoint/2010/main" val="339252788"/>
              </p:ext>
            </p:extLst>
          </p:nvPr>
        </p:nvGraphicFramePr>
        <p:xfrm>
          <a:off x="168413" y="13251"/>
          <a:ext cx="5353878" cy="57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E3CF331-0402-346A-4EA5-8CE8BD3F080D}"/>
              </a:ext>
            </a:extLst>
          </p:cNvPr>
          <p:cNvSpPr txBox="1"/>
          <p:nvPr/>
        </p:nvSpPr>
        <p:spPr>
          <a:xfrm>
            <a:off x="5665577" y="1193198"/>
            <a:ext cx="6186488" cy="3404801"/>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oAutofit/>
          </a:bodyPr>
          <a:lstStyle>
            <a:defPPr>
              <a:defRPr lang="en-US"/>
            </a:defPPr>
            <a:lvl1pPr algn="ctr">
              <a:lnSpc>
                <a:spcPct val="120000"/>
              </a:lnSpc>
              <a:defRPr sz="4000">
                <a:solidFill>
                  <a:srgbClr val="000000"/>
                </a:solidFill>
                <a:latin typeface="Playfair Display"/>
              </a:defRPr>
            </a:lvl1pPr>
            <a:lvl2pPr marL="914400" lvl="1" indent="-457200">
              <a:lnSpc>
                <a:spcPct val="120000"/>
              </a:lnSpc>
              <a:buFont typeface="Arial" panose="020B0604020202020204" pitchFamily="34" charset="0"/>
              <a:buChar char="•"/>
              <a:defRPr sz="4000">
                <a:latin typeface="Playfair Display" pitchFamily="2" charset="77"/>
              </a:defRPr>
            </a:lvl2pPr>
          </a:lstStyle>
          <a:p>
            <a:r>
              <a:rPr lang="fr-CA" sz="3600" b="1" dirty="0">
                <a:solidFill>
                  <a:schemeClr val="bg1"/>
                </a:solidFill>
                <a:latin typeface="Poppins" pitchFamily="2" charset="77"/>
                <a:cs typeface="Poppins" pitchFamily="2" charset="77"/>
              </a:rPr>
              <a:t>Quels sont les domaines dans lesquels vous rencontrez des difficultés? </a:t>
            </a:r>
          </a:p>
        </p:txBody>
      </p:sp>
      <p:sp>
        <p:nvSpPr>
          <p:cNvPr id="11" name="TextBox 10">
            <a:extLst>
              <a:ext uri="{FF2B5EF4-FFF2-40B4-BE49-F238E27FC236}">
                <a16:creationId xmlns:a16="http://schemas.microsoft.com/office/drawing/2014/main" id="{582C0C7A-E7DC-CA57-5BC4-90B068360B62}"/>
              </a:ext>
            </a:extLst>
          </p:cNvPr>
          <p:cNvSpPr txBox="1"/>
          <p:nvPr/>
        </p:nvSpPr>
        <p:spPr>
          <a:xfrm>
            <a:off x="7285962" y="470202"/>
            <a:ext cx="3410870" cy="584775"/>
          </a:xfrm>
          <a:prstGeom prst="rect">
            <a:avLst/>
          </a:prstGeom>
          <a:noFill/>
        </p:spPr>
        <p:txBody>
          <a:bodyPr wrap="none" rtlCol="0">
            <a:spAutoFit/>
          </a:bodyPr>
          <a:lstStyle/>
          <a:p>
            <a:r>
              <a:rPr lang="fr-CA" sz="3200" dirty="0">
                <a:solidFill>
                  <a:schemeClr val="bg1"/>
                </a:solidFill>
              </a:rPr>
              <a:t>ACTIVITÉ EN ÉQUIPE</a:t>
            </a:r>
          </a:p>
        </p:txBody>
      </p:sp>
      <p:sp>
        <p:nvSpPr>
          <p:cNvPr id="21" name="TextBox 20">
            <a:extLst>
              <a:ext uri="{FF2B5EF4-FFF2-40B4-BE49-F238E27FC236}">
                <a16:creationId xmlns:a16="http://schemas.microsoft.com/office/drawing/2014/main" id="{12C76437-268C-7633-6D83-9530F96AA8CC}"/>
              </a:ext>
            </a:extLst>
          </p:cNvPr>
          <p:cNvSpPr txBox="1"/>
          <p:nvPr/>
        </p:nvSpPr>
        <p:spPr>
          <a:xfrm>
            <a:off x="5717446" y="321364"/>
            <a:ext cx="6082749" cy="637097"/>
          </a:xfrm>
          <a:prstGeom prst="rect">
            <a:avLst/>
          </a:prstGeom>
          <a:solidFill>
            <a:schemeClr val="bg1"/>
          </a:solidFill>
          <a:ln>
            <a:noFill/>
          </a:ln>
        </p:spPr>
        <p:txBody>
          <a:bodyPr wrap="square" lIns="0" tIns="0" rIns="0" bIns="0" rtlCol="0" anchor="t">
            <a:spAutoFit/>
          </a:bodyPr>
          <a:lstStyle>
            <a:defPPr>
              <a:defRPr lang="en-US"/>
            </a:defPPr>
            <a:lvl1pPr algn="ctr">
              <a:lnSpc>
                <a:spcPct val="120000"/>
              </a:lnSpc>
              <a:defRPr sz="4000">
                <a:solidFill>
                  <a:srgbClr val="000000"/>
                </a:solidFill>
                <a:latin typeface="Playfair Display"/>
              </a:defRPr>
            </a:lvl1pPr>
            <a:lvl2pPr marL="914400" lvl="1" indent="-457200">
              <a:lnSpc>
                <a:spcPct val="120000"/>
              </a:lnSpc>
              <a:buFont typeface="Arial" panose="020B0604020202020204" pitchFamily="34" charset="0"/>
              <a:buChar char="•"/>
              <a:defRPr sz="4000">
                <a:latin typeface="Playfair Display" pitchFamily="2" charset="77"/>
              </a:defRPr>
            </a:lvl2pPr>
          </a:lstStyle>
          <a:p>
            <a:endParaRPr lang="en-US" sz="3600">
              <a:solidFill>
                <a:schemeClr val="accent2"/>
              </a:solidFill>
              <a:latin typeface="Poppins" pitchFamily="2" charset="77"/>
              <a:cs typeface="Poppins" pitchFamily="2" charset="77"/>
            </a:endParaRPr>
          </a:p>
        </p:txBody>
      </p:sp>
    </p:spTree>
    <p:extLst>
      <p:ext uri="{BB962C8B-B14F-4D97-AF65-F5344CB8AC3E}">
        <p14:creationId xmlns:p14="http://schemas.microsoft.com/office/powerpoint/2010/main" val="1065919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CE57B643-352A-E2F4-E9D1-4A3B4F30B717}"/>
              </a:ext>
            </a:extLst>
          </p:cNvPr>
          <p:cNvGraphicFramePr/>
          <p:nvPr>
            <p:extLst>
              <p:ext uri="{D42A27DB-BD31-4B8C-83A1-F6EECF244321}">
                <p14:modId xmlns:p14="http://schemas.microsoft.com/office/powerpoint/2010/main" val="1458752756"/>
              </p:ext>
            </p:extLst>
          </p:nvPr>
        </p:nvGraphicFramePr>
        <p:xfrm>
          <a:off x="0" y="0"/>
          <a:ext cx="5353878" cy="57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E3CF331-0402-346A-4EA5-8CE8BD3F080D}"/>
              </a:ext>
            </a:extLst>
          </p:cNvPr>
          <p:cNvSpPr txBox="1"/>
          <p:nvPr/>
        </p:nvSpPr>
        <p:spPr>
          <a:xfrm>
            <a:off x="5527813" y="1649696"/>
            <a:ext cx="6202017" cy="2465303"/>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oAutofit/>
          </a:bodyPr>
          <a:lstStyle>
            <a:defPPr>
              <a:defRPr lang="en-US"/>
            </a:defPPr>
            <a:lvl1pPr algn="ctr">
              <a:lnSpc>
                <a:spcPct val="120000"/>
              </a:lnSpc>
              <a:defRPr sz="4000">
                <a:solidFill>
                  <a:srgbClr val="000000"/>
                </a:solidFill>
                <a:latin typeface="Playfair Display"/>
              </a:defRPr>
            </a:lvl1pPr>
            <a:lvl2pPr marL="914400" lvl="1" indent="-457200">
              <a:lnSpc>
                <a:spcPct val="120000"/>
              </a:lnSpc>
              <a:buFont typeface="Arial" panose="020B0604020202020204" pitchFamily="34" charset="0"/>
              <a:buChar char="•"/>
              <a:defRPr sz="4000">
                <a:latin typeface="Playfair Display" pitchFamily="2" charset="77"/>
              </a:defRPr>
            </a:lvl2pPr>
          </a:lstStyle>
          <a:p>
            <a:r>
              <a:rPr lang="fr-CA" sz="3600" b="1">
                <a:solidFill>
                  <a:schemeClr val="bg1"/>
                </a:solidFill>
                <a:latin typeface="Poppins" pitchFamily="2" charset="77"/>
                <a:cs typeface="Poppins" pitchFamily="2" charset="77"/>
              </a:rPr>
              <a:t>Comment ces états d’esprit s'articulent-ils avec la méthodologie? </a:t>
            </a:r>
          </a:p>
        </p:txBody>
      </p:sp>
      <p:sp>
        <p:nvSpPr>
          <p:cNvPr id="11" name="TextBox 10">
            <a:extLst>
              <a:ext uri="{FF2B5EF4-FFF2-40B4-BE49-F238E27FC236}">
                <a16:creationId xmlns:a16="http://schemas.microsoft.com/office/drawing/2014/main" id="{582C0C7A-E7DC-CA57-5BC4-90B068360B62}"/>
              </a:ext>
            </a:extLst>
          </p:cNvPr>
          <p:cNvSpPr txBox="1"/>
          <p:nvPr/>
        </p:nvSpPr>
        <p:spPr>
          <a:xfrm>
            <a:off x="7285962" y="470202"/>
            <a:ext cx="3410870" cy="584775"/>
          </a:xfrm>
          <a:prstGeom prst="rect">
            <a:avLst/>
          </a:prstGeom>
          <a:noFill/>
        </p:spPr>
        <p:txBody>
          <a:bodyPr wrap="none" rtlCol="0">
            <a:spAutoFit/>
          </a:bodyPr>
          <a:lstStyle/>
          <a:p>
            <a:r>
              <a:rPr lang="fr-CA" sz="3200">
                <a:solidFill>
                  <a:schemeClr val="bg1"/>
                </a:solidFill>
              </a:rPr>
              <a:t>ACTIVITÉ EN ÉQUIPE</a:t>
            </a:r>
          </a:p>
        </p:txBody>
      </p:sp>
      <p:sp>
        <p:nvSpPr>
          <p:cNvPr id="21" name="TextBox 20">
            <a:extLst>
              <a:ext uri="{FF2B5EF4-FFF2-40B4-BE49-F238E27FC236}">
                <a16:creationId xmlns:a16="http://schemas.microsoft.com/office/drawing/2014/main" id="{12C76437-268C-7633-6D83-9530F96AA8CC}"/>
              </a:ext>
            </a:extLst>
          </p:cNvPr>
          <p:cNvSpPr txBox="1"/>
          <p:nvPr/>
        </p:nvSpPr>
        <p:spPr>
          <a:xfrm>
            <a:off x="5353878" y="736428"/>
            <a:ext cx="6082749" cy="637097"/>
          </a:xfrm>
          <a:prstGeom prst="rect">
            <a:avLst/>
          </a:prstGeom>
          <a:solidFill>
            <a:schemeClr val="bg1"/>
          </a:solidFill>
          <a:ln>
            <a:noFill/>
          </a:ln>
        </p:spPr>
        <p:txBody>
          <a:bodyPr wrap="square" lIns="0" tIns="0" rIns="0" bIns="0" rtlCol="0" anchor="t">
            <a:spAutoFit/>
          </a:bodyPr>
          <a:lstStyle>
            <a:defPPr>
              <a:defRPr lang="en-US"/>
            </a:defPPr>
            <a:lvl1pPr algn="ctr">
              <a:lnSpc>
                <a:spcPct val="120000"/>
              </a:lnSpc>
              <a:defRPr sz="4000">
                <a:solidFill>
                  <a:srgbClr val="000000"/>
                </a:solidFill>
                <a:latin typeface="Playfair Display"/>
              </a:defRPr>
            </a:lvl1pPr>
            <a:lvl2pPr marL="914400" lvl="1" indent="-457200">
              <a:lnSpc>
                <a:spcPct val="120000"/>
              </a:lnSpc>
              <a:buFont typeface="Arial" panose="020B0604020202020204" pitchFamily="34" charset="0"/>
              <a:buChar char="•"/>
              <a:defRPr sz="4000">
                <a:latin typeface="Playfair Display" pitchFamily="2" charset="77"/>
              </a:defRPr>
            </a:lvl2pPr>
          </a:lstStyle>
          <a:p>
            <a:endParaRPr lang="en-US" sz="3600">
              <a:solidFill>
                <a:schemeClr val="accent2"/>
              </a:solidFill>
              <a:latin typeface="Poppins" pitchFamily="2" charset="77"/>
              <a:cs typeface="Poppins" pitchFamily="2" charset="77"/>
            </a:endParaRPr>
          </a:p>
        </p:txBody>
      </p:sp>
    </p:spTree>
    <p:extLst>
      <p:ext uri="{BB962C8B-B14F-4D97-AF65-F5344CB8AC3E}">
        <p14:creationId xmlns:p14="http://schemas.microsoft.com/office/powerpoint/2010/main" val="553335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303F-337A-8F37-BCFF-D0C26AC5A1A2}"/>
              </a:ext>
            </a:extLst>
          </p:cNvPr>
          <p:cNvSpPr>
            <a:spLocks noGrp="1"/>
          </p:cNvSpPr>
          <p:nvPr>
            <p:ph type="title"/>
          </p:nvPr>
        </p:nvSpPr>
        <p:spPr/>
        <p:txBody>
          <a:bodyPr/>
          <a:lstStyle/>
          <a:p>
            <a:r>
              <a:rPr lang="fr-CA"/>
              <a:t>Auto-évaluation</a:t>
            </a:r>
          </a:p>
        </p:txBody>
      </p:sp>
      <p:sp>
        <p:nvSpPr>
          <p:cNvPr id="9" name="Rectangle 2">
            <a:extLst>
              <a:ext uri="{FF2B5EF4-FFF2-40B4-BE49-F238E27FC236}">
                <a16:creationId xmlns:a16="http://schemas.microsoft.com/office/drawing/2014/main" id="{E5A06B42-B890-564D-3127-E201463129D2}"/>
              </a:ext>
            </a:extLst>
          </p:cNvPr>
          <p:cNvSpPr>
            <a:spLocks noChangeArrowheads="1"/>
          </p:cNvSpPr>
          <p:nvPr/>
        </p:nvSpPr>
        <p:spPr bwMode="auto">
          <a:xfrm>
            <a:off x="79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68FACD59-D5A8-EF1A-FFA3-664259CB9579}"/>
              </a:ext>
            </a:extLst>
          </p:cNvPr>
          <p:cNvSpPr>
            <a:spLocks noChangeArrowheads="1"/>
          </p:cNvSpPr>
          <p:nvPr/>
        </p:nvSpPr>
        <p:spPr bwMode="auto">
          <a:xfrm>
            <a:off x="79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Straight Connector 12">
            <a:extLst>
              <a:ext uri="{FF2B5EF4-FFF2-40B4-BE49-F238E27FC236}">
                <a16:creationId xmlns:a16="http://schemas.microsoft.com/office/drawing/2014/main" id="{5D7F7392-DC8A-1469-CD40-2A6196778CCE}"/>
              </a:ext>
            </a:extLst>
          </p:cNvPr>
          <p:cNvSpPr/>
          <p:nvPr/>
        </p:nvSpPr>
        <p:spPr>
          <a:xfrm>
            <a:off x="3473036" y="4965223"/>
            <a:ext cx="3350168"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Straight Connector 13">
            <a:extLst>
              <a:ext uri="{FF2B5EF4-FFF2-40B4-BE49-F238E27FC236}">
                <a16:creationId xmlns:a16="http://schemas.microsoft.com/office/drawing/2014/main" id="{C822A267-F0E1-00CC-A68C-AA463F311272}"/>
              </a:ext>
            </a:extLst>
          </p:cNvPr>
          <p:cNvSpPr/>
          <p:nvPr/>
        </p:nvSpPr>
        <p:spPr>
          <a:xfrm>
            <a:off x="3473036" y="4104973"/>
            <a:ext cx="2788972"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Straight Connector 14">
            <a:extLst>
              <a:ext uri="{FF2B5EF4-FFF2-40B4-BE49-F238E27FC236}">
                <a16:creationId xmlns:a16="http://schemas.microsoft.com/office/drawing/2014/main" id="{0F381530-1AB2-E35E-BE64-D1D2B46F2B9F}"/>
              </a:ext>
            </a:extLst>
          </p:cNvPr>
          <p:cNvSpPr/>
          <p:nvPr/>
        </p:nvSpPr>
        <p:spPr>
          <a:xfrm>
            <a:off x="3473036" y="3064175"/>
            <a:ext cx="2788972"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Straight Connector 15">
            <a:extLst>
              <a:ext uri="{FF2B5EF4-FFF2-40B4-BE49-F238E27FC236}">
                <a16:creationId xmlns:a16="http://schemas.microsoft.com/office/drawing/2014/main" id="{5EFACC61-3DDE-400B-60B1-9E7758FA9873}"/>
              </a:ext>
            </a:extLst>
          </p:cNvPr>
          <p:cNvSpPr/>
          <p:nvPr/>
        </p:nvSpPr>
        <p:spPr>
          <a:xfrm>
            <a:off x="3473036" y="2203925"/>
            <a:ext cx="3350168"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Oval 16">
            <a:extLst>
              <a:ext uri="{FF2B5EF4-FFF2-40B4-BE49-F238E27FC236}">
                <a16:creationId xmlns:a16="http://schemas.microsoft.com/office/drawing/2014/main" id="{B8C3CDB4-8F49-2100-28E3-2114B4FAF5FC}"/>
              </a:ext>
            </a:extLst>
          </p:cNvPr>
          <p:cNvSpPr/>
          <p:nvPr/>
        </p:nvSpPr>
        <p:spPr>
          <a:xfrm>
            <a:off x="1772445" y="1814513"/>
            <a:ext cx="3401185" cy="354012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17">
            <a:extLst>
              <a:ext uri="{FF2B5EF4-FFF2-40B4-BE49-F238E27FC236}">
                <a16:creationId xmlns:a16="http://schemas.microsoft.com/office/drawing/2014/main" id="{F042B340-2D92-AE02-FF0F-87A0BBA597DA}"/>
              </a:ext>
            </a:extLst>
          </p:cNvPr>
          <p:cNvSpPr/>
          <p:nvPr/>
        </p:nvSpPr>
        <p:spPr>
          <a:xfrm>
            <a:off x="2384657" y="3325169"/>
            <a:ext cx="2176758" cy="627177"/>
          </a:xfrm>
          <a:custGeom>
            <a:avLst/>
            <a:gdLst>
              <a:gd name="connsiteX0" fmla="*/ 0 w 2249423"/>
              <a:gd name="connsiteY0" fmla="*/ 0 h 1159859"/>
              <a:gd name="connsiteX1" fmla="*/ 2249423 w 2249423"/>
              <a:gd name="connsiteY1" fmla="*/ 0 h 1159859"/>
              <a:gd name="connsiteX2" fmla="*/ 2249423 w 2249423"/>
              <a:gd name="connsiteY2" fmla="*/ 1159859 h 1159859"/>
              <a:gd name="connsiteX3" fmla="*/ 0 w 2249423"/>
              <a:gd name="connsiteY3" fmla="*/ 1159859 h 1159859"/>
              <a:gd name="connsiteX4" fmla="*/ 0 w 2249423"/>
              <a:gd name="connsiteY4" fmla="*/ 0 h 115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423" h="1159859">
                <a:moveTo>
                  <a:pt x="0" y="0"/>
                </a:moveTo>
                <a:lnTo>
                  <a:pt x="2249423" y="0"/>
                </a:lnTo>
                <a:lnTo>
                  <a:pt x="2249423" y="1159859"/>
                </a:lnTo>
                <a:lnTo>
                  <a:pt x="0" y="1159859"/>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algn="ctr" defTabSz="1822450">
              <a:lnSpc>
                <a:spcPct val="90000"/>
              </a:lnSpc>
              <a:spcBef>
                <a:spcPct val="0"/>
              </a:spcBef>
              <a:spcAft>
                <a:spcPct val="35000"/>
              </a:spcAft>
            </a:pPr>
            <a:r>
              <a:rPr lang="fr-CA" sz="4100">
                <a:solidFill>
                  <a:schemeClr val="tx1"/>
                </a:solidFill>
                <a:latin typeface="Poppins" pitchFamily="2" charset="77"/>
                <a:ea typeface="Roboto" panose="02000000000000000000" pitchFamily="2" charset="0"/>
                <a:cs typeface="Poppins" pitchFamily="2" charset="77"/>
              </a:rPr>
              <a:t>SCORES</a:t>
            </a:r>
          </a:p>
        </p:txBody>
      </p:sp>
      <p:sp>
        <p:nvSpPr>
          <p:cNvPr id="19" name="Oval 18">
            <a:extLst>
              <a:ext uri="{FF2B5EF4-FFF2-40B4-BE49-F238E27FC236}">
                <a16:creationId xmlns:a16="http://schemas.microsoft.com/office/drawing/2014/main" id="{5A1ADFEF-D416-7F11-5CF1-F592794C6DAB}"/>
              </a:ext>
            </a:extLst>
          </p:cNvPr>
          <p:cNvSpPr/>
          <p:nvPr/>
        </p:nvSpPr>
        <p:spPr>
          <a:xfrm>
            <a:off x="6449073" y="1814513"/>
            <a:ext cx="748260" cy="77882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0" name="Freeform 19">
            <a:extLst>
              <a:ext uri="{FF2B5EF4-FFF2-40B4-BE49-F238E27FC236}">
                <a16:creationId xmlns:a16="http://schemas.microsoft.com/office/drawing/2014/main" id="{89C0AD79-B459-7498-02FF-AB1D105DA93C}"/>
              </a:ext>
            </a:extLst>
          </p:cNvPr>
          <p:cNvSpPr/>
          <p:nvPr/>
        </p:nvSpPr>
        <p:spPr>
          <a:xfrm>
            <a:off x="7197335" y="1814513"/>
            <a:ext cx="3223808" cy="778827"/>
          </a:xfrm>
          <a:custGeom>
            <a:avLst/>
            <a:gdLst>
              <a:gd name="connsiteX0" fmla="*/ 0 w 4222844"/>
              <a:gd name="connsiteY0" fmla="*/ 0 h 773239"/>
              <a:gd name="connsiteX1" fmla="*/ 4222844 w 4222844"/>
              <a:gd name="connsiteY1" fmla="*/ 0 h 773239"/>
              <a:gd name="connsiteX2" fmla="*/ 4222844 w 4222844"/>
              <a:gd name="connsiteY2" fmla="*/ 773239 h 773239"/>
              <a:gd name="connsiteX3" fmla="*/ 0 w 4222844"/>
              <a:gd name="connsiteY3" fmla="*/ 773239 h 773239"/>
              <a:gd name="connsiteX4" fmla="*/ 0 w 4222844"/>
              <a:gd name="connsiteY4" fmla="*/ 0 h 7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844" h="773239">
                <a:moveTo>
                  <a:pt x="0" y="0"/>
                </a:moveTo>
                <a:lnTo>
                  <a:pt x="4222844" y="0"/>
                </a:lnTo>
                <a:lnTo>
                  <a:pt x="4222844" y="773239"/>
                </a:lnTo>
                <a:lnTo>
                  <a:pt x="0" y="7732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1930" tIns="0" rIns="201930" bIns="0" numCol="1" spcCol="1270" anchor="ctr" anchorCtr="0">
            <a:noAutofit/>
          </a:bodyPr>
          <a:lstStyle/>
          <a:p>
            <a:pPr defTabSz="2355850">
              <a:lnSpc>
                <a:spcPct val="90000"/>
              </a:lnSpc>
              <a:spcBef>
                <a:spcPct val="0"/>
              </a:spcBef>
              <a:spcAft>
                <a:spcPct val="35000"/>
              </a:spcAft>
            </a:pPr>
            <a:r>
              <a:rPr lang="fr-CA" sz="3000" dirty="0">
                <a:latin typeface="Roboto" panose="02000000000000000000" pitchFamily="2" charset="0"/>
                <a:ea typeface="Roboto" panose="02000000000000000000" pitchFamily="2" charset="0"/>
              </a:rPr>
              <a:t>A) Alignement</a:t>
            </a:r>
          </a:p>
        </p:txBody>
      </p:sp>
      <p:sp>
        <p:nvSpPr>
          <p:cNvPr id="21" name="Oval 20">
            <a:extLst>
              <a:ext uri="{FF2B5EF4-FFF2-40B4-BE49-F238E27FC236}">
                <a16:creationId xmlns:a16="http://schemas.microsoft.com/office/drawing/2014/main" id="{67714797-E9D4-C219-CBE8-95FE23FBACC5}"/>
              </a:ext>
            </a:extLst>
          </p:cNvPr>
          <p:cNvSpPr/>
          <p:nvPr/>
        </p:nvSpPr>
        <p:spPr>
          <a:xfrm>
            <a:off x="5887878" y="2674763"/>
            <a:ext cx="748260" cy="77882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2" name="Freeform 21">
            <a:extLst>
              <a:ext uri="{FF2B5EF4-FFF2-40B4-BE49-F238E27FC236}">
                <a16:creationId xmlns:a16="http://schemas.microsoft.com/office/drawing/2014/main" id="{E388C142-AD5C-9DE7-39E9-4CD4EBF4854E}"/>
              </a:ext>
            </a:extLst>
          </p:cNvPr>
          <p:cNvSpPr/>
          <p:nvPr/>
        </p:nvSpPr>
        <p:spPr>
          <a:xfrm>
            <a:off x="6636139" y="2674763"/>
            <a:ext cx="2783682" cy="778827"/>
          </a:xfrm>
          <a:custGeom>
            <a:avLst/>
            <a:gdLst>
              <a:gd name="connsiteX0" fmla="*/ 0 w 4435076"/>
              <a:gd name="connsiteY0" fmla="*/ 0 h 773239"/>
              <a:gd name="connsiteX1" fmla="*/ 4435076 w 4435076"/>
              <a:gd name="connsiteY1" fmla="*/ 0 h 773239"/>
              <a:gd name="connsiteX2" fmla="*/ 4435076 w 4435076"/>
              <a:gd name="connsiteY2" fmla="*/ 773239 h 773239"/>
              <a:gd name="connsiteX3" fmla="*/ 0 w 4435076"/>
              <a:gd name="connsiteY3" fmla="*/ 773239 h 773239"/>
              <a:gd name="connsiteX4" fmla="*/ 0 w 4435076"/>
              <a:gd name="connsiteY4" fmla="*/ 0 h 7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076" h="773239">
                <a:moveTo>
                  <a:pt x="0" y="0"/>
                </a:moveTo>
                <a:lnTo>
                  <a:pt x="4435076" y="0"/>
                </a:lnTo>
                <a:lnTo>
                  <a:pt x="4435076" y="773239"/>
                </a:lnTo>
                <a:lnTo>
                  <a:pt x="0" y="7732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1930" tIns="0" rIns="201930" bIns="0" numCol="1" spcCol="1270" anchor="ctr" anchorCtr="0">
            <a:noAutofit/>
          </a:bodyPr>
          <a:lstStyle/>
          <a:p>
            <a:pPr defTabSz="2355850">
              <a:lnSpc>
                <a:spcPct val="90000"/>
              </a:lnSpc>
              <a:spcBef>
                <a:spcPct val="0"/>
              </a:spcBef>
              <a:spcAft>
                <a:spcPct val="35000"/>
              </a:spcAft>
            </a:pPr>
            <a:r>
              <a:rPr lang="fr-CA" sz="3000" dirty="0">
                <a:latin typeface="Roboto" panose="02000000000000000000" pitchFamily="2" charset="0"/>
                <a:ea typeface="Roboto" panose="02000000000000000000" pitchFamily="2" charset="0"/>
              </a:rPr>
              <a:t>B) Innovation</a:t>
            </a:r>
          </a:p>
        </p:txBody>
      </p:sp>
      <p:sp>
        <p:nvSpPr>
          <p:cNvPr id="23" name="Oval 22">
            <a:extLst>
              <a:ext uri="{FF2B5EF4-FFF2-40B4-BE49-F238E27FC236}">
                <a16:creationId xmlns:a16="http://schemas.microsoft.com/office/drawing/2014/main" id="{84F31B9E-2401-C43B-745D-DCA77F60D5B4}"/>
              </a:ext>
            </a:extLst>
          </p:cNvPr>
          <p:cNvSpPr/>
          <p:nvPr/>
        </p:nvSpPr>
        <p:spPr>
          <a:xfrm>
            <a:off x="5887878" y="3715560"/>
            <a:ext cx="748260" cy="77882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Freeform 23">
            <a:extLst>
              <a:ext uri="{FF2B5EF4-FFF2-40B4-BE49-F238E27FC236}">
                <a16:creationId xmlns:a16="http://schemas.microsoft.com/office/drawing/2014/main" id="{928E1E64-813E-4B30-B9CF-49E7FA973A44}"/>
              </a:ext>
            </a:extLst>
          </p:cNvPr>
          <p:cNvSpPr/>
          <p:nvPr/>
        </p:nvSpPr>
        <p:spPr>
          <a:xfrm>
            <a:off x="6636139" y="3715560"/>
            <a:ext cx="2976784" cy="778827"/>
          </a:xfrm>
          <a:custGeom>
            <a:avLst/>
            <a:gdLst>
              <a:gd name="connsiteX0" fmla="*/ 0 w 3870231"/>
              <a:gd name="connsiteY0" fmla="*/ 0 h 773239"/>
              <a:gd name="connsiteX1" fmla="*/ 3870231 w 3870231"/>
              <a:gd name="connsiteY1" fmla="*/ 0 h 773239"/>
              <a:gd name="connsiteX2" fmla="*/ 3870231 w 3870231"/>
              <a:gd name="connsiteY2" fmla="*/ 773239 h 773239"/>
              <a:gd name="connsiteX3" fmla="*/ 0 w 3870231"/>
              <a:gd name="connsiteY3" fmla="*/ 773239 h 773239"/>
              <a:gd name="connsiteX4" fmla="*/ 0 w 3870231"/>
              <a:gd name="connsiteY4" fmla="*/ 0 h 7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31" h="773239">
                <a:moveTo>
                  <a:pt x="0" y="0"/>
                </a:moveTo>
                <a:lnTo>
                  <a:pt x="3870231" y="0"/>
                </a:lnTo>
                <a:lnTo>
                  <a:pt x="3870231" y="773239"/>
                </a:lnTo>
                <a:lnTo>
                  <a:pt x="0" y="7732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1930" tIns="0" rIns="201930" bIns="0" numCol="1" spcCol="1270" anchor="ctr" anchorCtr="0">
            <a:noAutofit/>
          </a:bodyPr>
          <a:lstStyle/>
          <a:p>
            <a:pPr defTabSz="2355850">
              <a:lnSpc>
                <a:spcPct val="90000"/>
              </a:lnSpc>
              <a:spcBef>
                <a:spcPct val="0"/>
              </a:spcBef>
              <a:spcAft>
                <a:spcPct val="35000"/>
              </a:spcAft>
            </a:pPr>
            <a:r>
              <a:rPr lang="fr-CA" sz="3000" dirty="0">
                <a:latin typeface="Roboto" panose="02000000000000000000" pitchFamily="2" charset="0"/>
                <a:ea typeface="Roboto" panose="02000000000000000000" pitchFamily="2" charset="0"/>
              </a:rPr>
              <a:t>C) Processus</a:t>
            </a:r>
          </a:p>
        </p:txBody>
      </p:sp>
      <p:sp>
        <p:nvSpPr>
          <p:cNvPr id="25" name="Oval 24">
            <a:extLst>
              <a:ext uri="{FF2B5EF4-FFF2-40B4-BE49-F238E27FC236}">
                <a16:creationId xmlns:a16="http://schemas.microsoft.com/office/drawing/2014/main" id="{19B703CD-DBD7-9792-DBDC-1399ACDB38B7}"/>
              </a:ext>
            </a:extLst>
          </p:cNvPr>
          <p:cNvSpPr/>
          <p:nvPr/>
        </p:nvSpPr>
        <p:spPr>
          <a:xfrm>
            <a:off x="6449073" y="4575810"/>
            <a:ext cx="748260" cy="77882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6" name="Freeform 25">
            <a:extLst>
              <a:ext uri="{FF2B5EF4-FFF2-40B4-BE49-F238E27FC236}">
                <a16:creationId xmlns:a16="http://schemas.microsoft.com/office/drawing/2014/main" id="{1F9A4815-9C4C-1BA8-511E-24494F025A59}"/>
              </a:ext>
            </a:extLst>
          </p:cNvPr>
          <p:cNvSpPr/>
          <p:nvPr/>
        </p:nvSpPr>
        <p:spPr>
          <a:xfrm>
            <a:off x="7197333" y="4756357"/>
            <a:ext cx="4162022" cy="778827"/>
          </a:xfrm>
          <a:custGeom>
            <a:avLst/>
            <a:gdLst>
              <a:gd name="connsiteX0" fmla="*/ 0 w 6114525"/>
              <a:gd name="connsiteY0" fmla="*/ 0 h 773239"/>
              <a:gd name="connsiteX1" fmla="*/ 6114525 w 6114525"/>
              <a:gd name="connsiteY1" fmla="*/ 0 h 773239"/>
              <a:gd name="connsiteX2" fmla="*/ 6114525 w 6114525"/>
              <a:gd name="connsiteY2" fmla="*/ 773239 h 773239"/>
              <a:gd name="connsiteX3" fmla="*/ 0 w 6114525"/>
              <a:gd name="connsiteY3" fmla="*/ 773239 h 773239"/>
              <a:gd name="connsiteX4" fmla="*/ 0 w 6114525"/>
              <a:gd name="connsiteY4" fmla="*/ 0 h 77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525" h="773239">
                <a:moveTo>
                  <a:pt x="0" y="0"/>
                </a:moveTo>
                <a:lnTo>
                  <a:pt x="6114525" y="0"/>
                </a:lnTo>
                <a:lnTo>
                  <a:pt x="6114525" y="773239"/>
                </a:lnTo>
                <a:lnTo>
                  <a:pt x="0" y="7732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1930" tIns="0" rIns="201930" bIns="0" numCol="1" spcCol="1270" anchor="ctr" anchorCtr="0">
            <a:noAutofit/>
          </a:bodyPr>
          <a:lstStyle/>
          <a:p>
            <a:pPr defTabSz="2355850">
              <a:lnSpc>
                <a:spcPct val="90000"/>
              </a:lnSpc>
              <a:spcBef>
                <a:spcPct val="0"/>
              </a:spcBef>
              <a:spcAft>
                <a:spcPct val="35000"/>
              </a:spcAft>
            </a:pPr>
            <a:r>
              <a:rPr lang="fr-CA" sz="3000" dirty="0">
                <a:latin typeface="Roboto" panose="02000000000000000000" pitchFamily="2" charset="0"/>
                <a:ea typeface="Roboto" panose="02000000000000000000" pitchFamily="2" charset="0"/>
              </a:rPr>
              <a:t>D) Orienté vers l'utilisateur final </a:t>
            </a:r>
          </a:p>
        </p:txBody>
      </p:sp>
    </p:spTree>
    <p:extLst>
      <p:ext uri="{BB962C8B-B14F-4D97-AF65-F5344CB8AC3E}">
        <p14:creationId xmlns:p14="http://schemas.microsoft.com/office/powerpoint/2010/main" val="1704888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2885-504A-616C-8D35-40B8CBED8F36}"/>
              </a:ext>
            </a:extLst>
          </p:cNvPr>
          <p:cNvSpPr>
            <a:spLocks noGrp="1"/>
          </p:cNvSpPr>
          <p:nvPr>
            <p:ph type="title"/>
          </p:nvPr>
        </p:nvSpPr>
        <p:spPr>
          <a:xfrm>
            <a:off x="794" y="1"/>
            <a:ext cx="12192000" cy="1143000"/>
          </a:xfrm>
        </p:spPr>
        <p:txBody>
          <a:bodyPr wrap="square" anchor="ctr">
            <a:normAutofit/>
          </a:bodyPr>
          <a:lstStyle/>
          <a:p>
            <a:pPr>
              <a:spcBef>
                <a:spcPts val="0"/>
              </a:spcBef>
            </a:pPr>
            <a:r>
              <a:rPr lang="fr-CA" sz="2500"/>
              <a:t>The Deeper Clarity Method™ Les 10 meilleures façons de créer des produits, des processus, des politiques et des services par son entremise</a:t>
            </a:r>
          </a:p>
        </p:txBody>
      </p:sp>
      <p:graphicFrame>
        <p:nvGraphicFramePr>
          <p:cNvPr id="5" name="Text Placeholder 2">
            <a:extLst>
              <a:ext uri="{FF2B5EF4-FFF2-40B4-BE49-F238E27FC236}">
                <a16:creationId xmlns:a16="http://schemas.microsoft.com/office/drawing/2014/main" id="{F84F981F-C259-605C-DB3C-07EE4F2395C5}"/>
              </a:ext>
            </a:extLst>
          </p:cNvPr>
          <p:cNvGraphicFramePr/>
          <p:nvPr/>
        </p:nvGraphicFramePr>
        <p:xfrm>
          <a:off x="236538" y="1243014"/>
          <a:ext cx="11720512" cy="4700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9037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2885-504A-616C-8D35-40B8CBED8F36}"/>
              </a:ext>
            </a:extLst>
          </p:cNvPr>
          <p:cNvSpPr>
            <a:spLocks noGrp="1"/>
          </p:cNvSpPr>
          <p:nvPr>
            <p:ph type="title"/>
          </p:nvPr>
        </p:nvSpPr>
        <p:spPr>
          <a:xfrm>
            <a:off x="794" y="1"/>
            <a:ext cx="12192000" cy="1143000"/>
          </a:xfrm>
        </p:spPr>
        <p:txBody>
          <a:bodyPr wrap="square" anchor="ctr">
            <a:normAutofit/>
          </a:bodyPr>
          <a:lstStyle/>
          <a:p>
            <a:pPr>
              <a:spcBef>
                <a:spcPts val="0"/>
              </a:spcBef>
            </a:pPr>
            <a:r>
              <a:rPr lang="fr-CA" sz="2500" dirty="0"/>
              <a:t>Les 10 meilleures façons de créer des produits, des processus, des politiques et des services par l’entremise de The </a:t>
            </a:r>
            <a:r>
              <a:rPr lang="fr-CA" sz="2500" dirty="0" err="1"/>
              <a:t>Deeper</a:t>
            </a:r>
            <a:r>
              <a:rPr lang="fr-CA" sz="2500" dirty="0"/>
              <a:t> Clarity Method™</a:t>
            </a:r>
          </a:p>
        </p:txBody>
      </p:sp>
      <p:graphicFrame>
        <p:nvGraphicFramePr>
          <p:cNvPr id="5" name="Text Placeholder 2">
            <a:extLst>
              <a:ext uri="{FF2B5EF4-FFF2-40B4-BE49-F238E27FC236}">
                <a16:creationId xmlns:a16="http://schemas.microsoft.com/office/drawing/2014/main" id="{F84F981F-C259-605C-DB3C-07EE4F2395C5}"/>
              </a:ext>
            </a:extLst>
          </p:cNvPr>
          <p:cNvGraphicFramePr/>
          <p:nvPr>
            <p:extLst>
              <p:ext uri="{D42A27DB-BD31-4B8C-83A1-F6EECF244321}">
                <p14:modId xmlns:p14="http://schemas.microsoft.com/office/powerpoint/2010/main" val="3497914932"/>
              </p:ext>
            </p:extLst>
          </p:nvPr>
        </p:nvGraphicFramePr>
        <p:xfrm>
          <a:off x="181770" y="1343026"/>
          <a:ext cx="11720512"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0461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2885-504A-616C-8D35-40B8CBED8F36}"/>
              </a:ext>
            </a:extLst>
          </p:cNvPr>
          <p:cNvSpPr>
            <a:spLocks noGrp="1"/>
          </p:cNvSpPr>
          <p:nvPr>
            <p:ph type="title"/>
          </p:nvPr>
        </p:nvSpPr>
        <p:spPr>
          <a:xfrm>
            <a:off x="794" y="1"/>
            <a:ext cx="12192000" cy="1143000"/>
          </a:xfrm>
        </p:spPr>
        <p:txBody>
          <a:bodyPr wrap="square" anchor="ctr">
            <a:normAutofit/>
          </a:bodyPr>
          <a:lstStyle/>
          <a:p>
            <a:pPr>
              <a:spcBef>
                <a:spcPts val="0"/>
              </a:spcBef>
            </a:pPr>
            <a:r>
              <a:rPr lang="fr-CA" sz="2500" dirty="0"/>
              <a:t>Les 10 meilleures façons de créer des produits, des processus, des politiques et des services par l’entremise de The </a:t>
            </a:r>
            <a:r>
              <a:rPr lang="fr-CA" sz="2500" dirty="0" err="1"/>
              <a:t>Deeper</a:t>
            </a:r>
            <a:r>
              <a:rPr lang="fr-CA" sz="2500" dirty="0"/>
              <a:t> Clarity Method™</a:t>
            </a:r>
          </a:p>
        </p:txBody>
      </p:sp>
      <p:graphicFrame>
        <p:nvGraphicFramePr>
          <p:cNvPr id="5" name="Text Placeholder 2">
            <a:extLst>
              <a:ext uri="{FF2B5EF4-FFF2-40B4-BE49-F238E27FC236}">
                <a16:creationId xmlns:a16="http://schemas.microsoft.com/office/drawing/2014/main" id="{F84F981F-C259-605C-DB3C-07EE4F2395C5}"/>
              </a:ext>
            </a:extLst>
          </p:cNvPr>
          <p:cNvGraphicFramePr/>
          <p:nvPr/>
        </p:nvGraphicFramePr>
        <p:xfrm>
          <a:off x="181770" y="1343026"/>
          <a:ext cx="11720512"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91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A2A48E2-B6DB-52B1-C961-7B0E213FD45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8456613" y="0"/>
            <a:ext cx="3736975" cy="6858000"/>
          </a:xfrm>
        </p:spPr>
      </p:pic>
      <p:sp>
        <p:nvSpPr>
          <p:cNvPr id="2" name="Title 1">
            <a:extLst>
              <a:ext uri="{FF2B5EF4-FFF2-40B4-BE49-F238E27FC236}">
                <a16:creationId xmlns:a16="http://schemas.microsoft.com/office/drawing/2014/main" id="{83992B62-6206-C36A-E400-29FEB17C5F27}"/>
              </a:ext>
            </a:extLst>
          </p:cNvPr>
          <p:cNvSpPr>
            <a:spLocks noGrp="1"/>
          </p:cNvSpPr>
          <p:nvPr>
            <p:ph type="title"/>
          </p:nvPr>
        </p:nvSpPr>
        <p:spPr>
          <a:xfrm>
            <a:off x="666762" y="1174374"/>
            <a:ext cx="6933123" cy="1181067"/>
          </a:xfrm>
        </p:spPr>
        <p:txBody>
          <a:bodyPr anchor="ctr">
            <a:normAutofit/>
          </a:bodyPr>
          <a:lstStyle/>
          <a:p>
            <a:r>
              <a:rPr lang="fr-CA" sz="4000"/>
              <a:t>Objectif</a:t>
            </a:r>
          </a:p>
        </p:txBody>
      </p:sp>
      <p:sp>
        <p:nvSpPr>
          <p:cNvPr id="3" name="Content Placeholder 2">
            <a:extLst>
              <a:ext uri="{FF2B5EF4-FFF2-40B4-BE49-F238E27FC236}">
                <a16:creationId xmlns:a16="http://schemas.microsoft.com/office/drawing/2014/main" id="{92988CE7-DE54-D245-DD27-60956D7EFD09}"/>
              </a:ext>
            </a:extLst>
          </p:cNvPr>
          <p:cNvSpPr>
            <a:spLocks noGrp="1"/>
          </p:cNvSpPr>
          <p:nvPr>
            <p:ph idx="1"/>
          </p:nvPr>
        </p:nvSpPr>
        <p:spPr>
          <a:xfrm>
            <a:off x="666762" y="2567381"/>
            <a:ext cx="7550645" cy="3248767"/>
          </a:xfrm>
        </p:spPr>
        <p:txBody>
          <a:bodyPr>
            <a:normAutofit/>
          </a:bodyPr>
          <a:lstStyle/>
          <a:p>
            <a:r>
              <a:rPr lang="fr-CA" dirty="0">
                <a:latin typeface="Roboto" panose="02000000000000000000" pitchFamily="2" charset="0"/>
              </a:rPr>
              <a:t>L'état d'esprit est essentiel à la réussite, tant personnelle que professionnelle.</a:t>
            </a:r>
          </a:p>
          <a:p>
            <a:r>
              <a:rPr lang="fr-CA" dirty="0">
                <a:latin typeface="Roboto" panose="02000000000000000000" pitchFamily="2" charset="0"/>
              </a:rPr>
              <a:t>Un état d'esprit dynamique est nécessaire pour le changement et la transformation.</a:t>
            </a:r>
          </a:p>
          <a:p>
            <a:endParaRPr lang="en-US" dirty="0">
              <a:latin typeface="Roboto" panose="02000000000000000000" pitchFamily="2" charset="0"/>
            </a:endParaRPr>
          </a:p>
          <a:p>
            <a:endParaRPr lang="en-US" dirty="0">
              <a:latin typeface="Roboto" panose="02000000000000000000" pitchFamily="2" charset="0"/>
            </a:endParaRPr>
          </a:p>
        </p:txBody>
      </p:sp>
    </p:spTree>
    <p:extLst>
      <p:ext uri="{BB962C8B-B14F-4D97-AF65-F5344CB8AC3E}">
        <p14:creationId xmlns:p14="http://schemas.microsoft.com/office/powerpoint/2010/main" val="122428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E9174CD-1DBD-599E-4034-412C1959A108}"/>
              </a:ext>
            </a:extLst>
          </p:cNvPr>
          <p:cNvSpPr txBox="1">
            <a:spLocks/>
          </p:cNvSpPr>
          <p:nvPr/>
        </p:nvSpPr>
        <p:spPr>
          <a:xfrm>
            <a:off x="5906130" y="1969534"/>
            <a:ext cx="6085383" cy="178695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a:solidFill>
                  <a:schemeClr val="accent2"/>
                </a:solidFill>
                <a:latin typeface="Futura" panose="020B0602020204020303" pitchFamily="34" charset="-79"/>
                <a:ea typeface="+mj-ea"/>
                <a:cs typeface="Futura" panose="020B0602020204020303" pitchFamily="34" charset="-79"/>
              </a:defRPr>
            </a:lvl1pPr>
          </a:lstStyle>
          <a:p>
            <a:pPr algn="ctr">
              <a:lnSpc>
                <a:spcPct val="80000"/>
              </a:lnSpc>
            </a:pPr>
            <a:br>
              <a:rPr lang="fr-CA" sz="4800">
                <a:solidFill>
                  <a:srgbClr val="FFFFFF"/>
                </a:solidFill>
                <a:latin typeface="Poppins" pitchFamily="2" charset="77"/>
                <a:cs typeface="Poppins" pitchFamily="2" charset="77"/>
              </a:rPr>
            </a:br>
            <a:r>
              <a:rPr lang="fr-CA" sz="4800">
                <a:solidFill>
                  <a:srgbClr val="FFFFFF"/>
                </a:solidFill>
                <a:latin typeface="Poppins" pitchFamily="2" charset="77"/>
                <a:cs typeface="Poppins" pitchFamily="2" charset="77"/>
              </a:rPr>
              <a:t>(Recadrage)</a:t>
            </a:r>
          </a:p>
        </p:txBody>
      </p:sp>
      <p:grpSp>
        <p:nvGrpSpPr>
          <p:cNvPr id="9" name="Group 8">
            <a:extLst>
              <a:ext uri="{FF2B5EF4-FFF2-40B4-BE49-F238E27FC236}">
                <a16:creationId xmlns:a16="http://schemas.microsoft.com/office/drawing/2014/main" id="{47934CAD-BB0C-B735-6715-4B0FAEE71FFF}"/>
              </a:ext>
            </a:extLst>
          </p:cNvPr>
          <p:cNvGrpSpPr/>
          <p:nvPr/>
        </p:nvGrpSpPr>
        <p:grpSpPr>
          <a:xfrm>
            <a:off x="754528" y="465828"/>
            <a:ext cx="10602382" cy="89155"/>
            <a:chOff x="810884" y="465827"/>
            <a:chExt cx="10602382" cy="89155"/>
          </a:xfrm>
        </p:grpSpPr>
        <p:cxnSp>
          <p:nvCxnSpPr>
            <p:cNvPr id="16" name="Straight Connector 15">
              <a:extLst>
                <a:ext uri="{FF2B5EF4-FFF2-40B4-BE49-F238E27FC236}">
                  <a16:creationId xmlns:a16="http://schemas.microsoft.com/office/drawing/2014/main" id="{3E3C83DD-856A-32F3-52F7-7395917A7B1E}"/>
                </a:ext>
              </a:extLst>
            </p:cNvPr>
            <p:cNvCxnSpPr>
              <a:cxnSpLocks/>
            </p:cNvCxnSpPr>
            <p:nvPr/>
          </p:nvCxnSpPr>
          <p:spPr>
            <a:xfrm>
              <a:off x="814560" y="465827"/>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6B06D1-7101-279C-59ED-54FAB22DBAB4}"/>
                </a:ext>
              </a:extLst>
            </p:cNvPr>
            <p:cNvCxnSpPr>
              <a:cxnSpLocks/>
            </p:cNvCxnSpPr>
            <p:nvPr/>
          </p:nvCxnSpPr>
          <p:spPr>
            <a:xfrm>
              <a:off x="810884" y="554982"/>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890FCE9-76F0-5FC5-8754-B82DEC056A4D}"/>
              </a:ext>
            </a:extLst>
          </p:cNvPr>
          <p:cNvGrpSpPr/>
          <p:nvPr/>
        </p:nvGrpSpPr>
        <p:grpSpPr>
          <a:xfrm>
            <a:off x="781844" y="1457018"/>
            <a:ext cx="10602382" cy="89155"/>
            <a:chOff x="776378" y="5707795"/>
            <a:chExt cx="10602382" cy="89155"/>
          </a:xfrm>
        </p:grpSpPr>
        <p:cxnSp>
          <p:nvCxnSpPr>
            <p:cNvPr id="22" name="Straight Connector 21">
              <a:extLst>
                <a:ext uri="{FF2B5EF4-FFF2-40B4-BE49-F238E27FC236}">
                  <a16:creationId xmlns:a16="http://schemas.microsoft.com/office/drawing/2014/main" id="{8F90E5DE-D1C8-A842-D263-2112C1CDB372}"/>
                </a:ext>
              </a:extLst>
            </p:cNvPr>
            <p:cNvCxnSpPr>
              <a:cxnSpLocks/>
            </p:cNvCxnSpPr>
            <p:nvPr/>
          </p:nvCxnSpPr>
          <p:spPr>
            <a:xfrm>
              <a:off x="780054" y="5707795"/>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50728F-6BF0-FE21-2E7A-7E942742533D}"/>
                </a:ext>
              </a:extLst>
            </p:cNvPr>
            <p:cNvCxnSpPr>
              <a:cxnSpLocks/>
            </p:cNvCxnSpPr>
            <p:nvPr/>
          </p:nvCxnSpPr>
          <p:spPr>
            <a:xfrm>
              <a:off x="776378" y="5796950"/>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8B8EEE64-2E38-3D31-C583-CA1BE7650EC3}"/>
              </a:ext>
            </a:extLst>
          </p:cNvPr>
          <p:cNvSpPr/>
          <p:nvPr/>
        </p:nvSpPr>
        <p:spPr>
          <a:xfrm>
            <a:off x="766247" y="2033383"/>
            <a:ext cx="5314950" cy="2179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CA" sz="2400" b="1">
                <a:solidFill>
                  <a:srgbClr val="FFFFFF"/>
                </a:solidFill>
                <a:latin typeface="Poppins" pitchFamily="2" charset="77"/>
                <a:cs typeface="Poppins" pitchFamily="2" charset="77"/>
              </a:rPr>
              <a:t>Alignement</a:t>
            </a:r>
          </a:p>
          <a:p>
            <a:pPr algn="ctr">
              <a:lnSpc>
                <a:spcPct val="150000"/>
              </a:lnSpc>
            </a:pPr>
            <a:r>
              <a:rPr lang="fr-CA" sz="2400" b="1">
                <a:solidFill>
                  <a:srgbClr val="FFFFFF"/>
                </a:solidFill>
                <a:latin typeface="Poppins" pitchFamily="2" charset="77"/>
                <a:cs typeface="Poppins" pitchFamily="2" charset="77"/>
              </a:rPr>
              <a:t>Connexion</a:t>
            </a:r>
          </a:p>
          <a:p>
            <a:pPr algn="ctr">
              <a:lnSpc>
                <a:spcPct val="150000"/>
              </a:lnSpc>
            </a:pPr>
            <a:r>
              <a:rPr lang="fr-CA" sz="2400" b="1">
                <a:solidFill>
                  <a:srgbClr val="FFFFFF"/>
                </a:solidFill>
                <a:latin typeface="Poppins" pitchFamily="2" charset="77"/>
                <a:cs typeface="Poppins" pitchFamily="2" charset="77"/>
              </a:rPr>
              <a:t>Recadrage</a:t>
            </a:r>
          </a:p>
          <a:p>
            <a:pPr algn="ctr">
              <a:lnSpc>
                <a:spcPct val="150000"/>
              </a:lnSpc>
            </a:pPr>
            <a:r>
              <a:rPr lang="fr-CA" sz="2400" b="1">
                <a:solidFill>
                  <a:srgbClr val="FFFFFF"/>
                </a:solidFill>
                <a:latin typeface="Poppins" pitchFamily="2" charset="77"/>
                <a:cs typeface="Poppins" pitchFamily="2" charset="77"/>
              </a:rPr>
              <a:t>Expérience</a:t>
            </a:r>
          </a:p>
        </p:txBody>
      </p:sp>
      <p:pic>
        <p:nvPicPr>
          <p:cNvPr id="2" name="Picture 1" descr="A colorful pile of yarn turned into a yellow yarn light bulb">
            <a:extLst>
              <a:ext uri="{FF2B5EF4-FFF2-40B4-BE49-F238E27FC236}">
                <a16:creationId xmlns:a16="http://schemas.microsoft.com/office/drawing/2014/main" id="{4AD3F0F6-88BA-DB53-CF6D-414F30516C7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1346" y="2033383"/>
            <a:ext cx="5135995" cy="3485880"/>
          </a:xfrm>
          <a:prstGeom prst="rect">
            <a:avLst/>
          </a:prstGeom>
          <a:ln>
            <a:solidFill>
              <a:schemeClr val="tx1"/>
            </a:solidFill>
          </a:ln>
        </p:spPr>
      </p:pic>
      <p:sp>
        <p:nvSpPr>
          <p:cNvPr id="4" name="Title 3">
            <a:extLst>
              <a:ext uri="{FF2B5EF4-FFF2-40B4-BE49-F238E27FC236}">
                <a16:creationId xmlns:a16="http://schemas.microsoft.com/office/drawing/2014/main" id="{E1B45057-B57D-E07B-7365-DE096DA6B408}"/>
              </a:ext>
            </a:extLst>
          </p:cNvPr>
          <p:cNvSpPr>
            <a:spLocks noGrp="1"/>
          </p:cNvSpPr>
          <p:nvPr>
            <p:ph type="title"/>
          </p:nvPr>
        </p:nvSpPr>
        <p:spPr>
          <a:xfrm>
            <a:off x="0" y="554980"/>
            <a:ext cx="12193588" cy="991188"/>
          </a:xfrm>
        </p:spPr>
        <p:txBody>
          <a:bodyPr>
            <a:normAutofit/>
          </a:bodyPr>
          <a:lstStyle/>
          <a:p>
            <a:pPr algn="ctr"/>
            <a:r>
              <a:rPr lang="fr-CA" sz="4400" dirty="0">
                <a:latin typeface="Poppins" pitchFamily="2" charset="77"/>
                <a:cs typeface="Poppins" pitchFamily="2" charset="77"/>
              </a:rPr>
              <a:t>Compétences en littératie de l'innovation</a:t>
            </a:r>
          </a:p>
        </p:txBody>
      </p:sp>
      <p:sp>
        <p:nvSpPr>
          <p:cNvPr id="8" name="TextBox 7">
            <a:extLst>
              <a:ext uri="{FF2B5EF4-FFF2-40B4-BE49-F238E27FC236}">
                <a16:creationId xmlns:a16="http://schemas.microsoft.com/office/drawing/2014/main" id="{0E6E2BE7-936B-67BB-ECBA-0DB65E7DCA40}"/>
              </a:ext>
            </a:extLst>
          </p:cNvPr>
          <p:cNvSpPr txBox="1"/>
          <p:nvPr/>
        </p:nvSpPr>
        <p:spPr>
          <a:xfrm>
            <a:off x="724694" y="4332855"/>
            <a:ext cx="5372100" cy="1186408"/>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algn="ctr">
              <a:lnSpc>
                <a:spcPct val="130000"/>
              </a:lnSpc>
              <a:defRPr sz="2400">
                <a:solidFill>
                  <a:srgbClr val="FFFFFF"/>
                </a:solidFill>
                <a:latin typeface="Poppins" pitchFamily="2" charset="77"/>
                <a:cs typeface="Poppins"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CA" b="1">
                <a:solidFill>
                  <a:schemeClr val="bg1"/>
                </a:solidFill>
              </a:rPr>
              <a:t>Transfert de connaissances et exécution</a:t>
            </a:r>
          </a:p>
        </p:txBody>
      </p:sp>
      <p:grpSp>
        <p:nvGrpSpPr>
          <p:cNvPr id="7" name="Group 6">
            <a:extLst>
              <a:ext uri="{FF2B5EF4-FFF2-40B4-BE49-F238E27FC236}">
                <a16:creationId xmlns:a16="http://schemas.microsoft.com/office/drawing/2014/main" id="{DD6359EB-D963-51EB-CFF4-292727CFC9D4}"/>
              </a:ext>
            </a:extLst>
          </p:cNvPr>
          <p:cNvGrpSpPr/>
          <p:nvPr/>
        </p:nvGrpSpPr>
        <p:grpSpPr>
          <a:xfrm>
            <a:off x="752690" y="465825"/>
            <a:ext cx="10602382" cy="89155"/>
            <a:chOff x="810884" y="465827"/>
            <a:chExt cx="10602382" cy="89155"/>
          </a:xfrm>
        </p:grpSpPr>
        <p:cxnSp>
          <p:nvCxnSpPr>
            <p:cNvPr id="10" name="Straight Connector 9">
              <a:extLst>
                <a:ext uri="{FF2B5EF4-FFF2-40B4-BE49-F238E27FC236}">
                  <a16:creationId xmlns:a16="http://schemas.microsoft.com/office/drawing/2014/main" id="{B9C7F1AE-43D9-21E8-F991-74AFB1206AF4}"/>
                </a:ext>
              </a:extLst>
            </p:cNvPr>
            <p:cNvCxnSpPr>
              <a:cxnSpLocks/>
            </p:cNvCxnSpPr>
            <p:nvPr/>
          </p:nvCxnSpPr>
          <p:spPr>
            <a:xfrm>
              <a:off x="814560" y="465827"/>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95C7FF-DC54-7235-ACF6-6F2FCCED1CE2}"/>
                </a:ext>
              </a:extLst>
            </p:cNvPr>
            <p:cNvCxnSpPr>
              <a:cxnSpLocks/>
            </p:cNvCxnSpPr>
            <p:nvPr/>
          </p:nvCxnSpPr>
          <p:spPr>
            <a:xfrm>
              <a:off x="810884" y="554982"/>
              <a:ext cx="10598706"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9A0F501C-6B6A-61F5-2FA8-14E33F3099D5}"/>
              </a:ext>
            </a:extLst>
          </p:cNvPr>
          <p:cNvSpPr txBox="1"/>
          <p:nvPr/>
        </p:nvSpPr>
        <p:spPr>
          <a:xfrm>
            <a:off x="3048828" y="3363603"/>
            <a:ext cx="6097656" cy="369332"/>
          </a:xfrm>
          <a:prstGeom prst="rect">
            <a:avLst/>
          </a:prstGeom>
          <a:noFill/>
        </p:spPr>
        <p:txBody>
          <a:bodyPr wrap="square">
            <a:spAutoFit/>
          </a:bodyPr>
          <a:lstStyle/>
          <a:p>
            <a:r>
              <a:rPr lang="fr-CA" b="0"/>
              <a:t> </a:t>
            </a:r>
          </a:p>
        </p:txBody>
      </p:sp>
      <p:sp>
        <p:nvSpPr>
          <p:cNvPr id="15" name="TextBox 14">
            <a:extLst>
              <a:ext uri="{FF2B5EF4-FFF2-40B4-BE49-F238E27FC236}">
                <a16:creationId xmlns:a16="http://schemas.microsoft.com/office/drawing/2014/main" id="{E3842CE4-2684-D8EC-5B8E-612648F90B45}"/>
              </a:ext>
            </a:extLst>
          </p:cNvPr>
          <p:cNvSpPr txBox="1"/>
          <p:nvPr/>
        </p:nvSpPr>
        <p:spPr>
          <a:xfrm>
            <a:off x="3048828" y="3363603"/>
            <a:ext cx="6097656" cy="369332"/>
          </a:xfrm>
          <a:prstGeom prst="rect">
            <a:avLst/>
          </a:prstGeom>
          <a:noFill/>
        </p:spPr>
        <p:txBody>
          <a:bodyPr wrap="square">
            <a:spAutoFit/>
          </a:bodyPr>
          <a:lstStyle/>
          <a:p>
            <a:r>
              <a:rPr lang="fr-CA" b="0"/>
              <a:t> </a:t>
            </a:r>
          </a:p>
        </p:txBody>
      </p:sp>
      <p:sp>
        <p:nvSpPr>
          <p:cNvPr id="19" name="TextBox 18">
            <a:extLst>
              <a:ext uri="{FF2B5EF4-FFF2-40B4-BE49-F238E27FC236}">
                <a16:creationId xmlns:a16="http://schemas.microsoft.com/office/drawing/2014/main" id="{F7B6153E-C832-C094-960F-6580318786C7}"/>
              </a:ext>
            </a:extLst>
          </p:cNvPr>
          <p:cNvSpPr txBox="1"/>
          <p:nvPr/>
        </p:nvSpPr>
        <p:spPr>
          <a:xfrm>
            <a:off x="3048828" y="3363603"/>
            <a:ext cx="6097656" cy="369332"/>
          </a:xfrm>
          <a:prstGeom prst="rect">
            <a:avLst/>
          </a:prstGeom>
          <a:noFill/>
        </p:spPr>
        <p:txBody>
          <a:bodyPr wrap="square">
            <a:spAutoFit/>
          </a:bodyPr>
          <a:lstStyle/>
          <a:p>
            <a:r>
              <a:rPr lang="fr-CA" b="0"/>
              <a:t> </a:t>
            </a:r>
          </a:p>
        </p:txBody>
      </p:sp>
      <p:sp>
        <p:nvSpPr>
          <p:cNvPr id="21" name="TextBox 20">
            <a:extLst>
              <a:ext uri="{FF2B5EF4-FFF2-40B4-BE49-F238E27FC236}">
                <a16:creationId xmlns:a16="http://schemas.microsoft.com/office/drawing/2014/main" id="{3B64FCCC-828C-CD58-9A6C-16DBE32B4CF2}"/>
              </a:ext>
            </a:extLst>
          </p:cNvPr>
          <p:cNvSpPr txBox="1"/>
          <p:nvPr/>
        </p:nvSpPr>
        <p:spPr>
          <a:xfrm>
            <a:off x="3048828" y="3363603"/>
            <a:ext cx="6097656" cy="369332"/>
          </a:xfrm>
          <a:prstGeom prst="rect">
            <a:avLst/>
          </a:prstGeom>
          <a:noFill/>
        </p:spPr>
        <p:txBody>
          <a:bodyPr wrap="square">
            <a:spAutoFit/>
          </a:bodyPr>
          <a:lstStyle/>
          <a:p>
            <a:r>
              <a:rPr lang="fr-CA" b="0"/>
              <a:t> </a:t>
            </a:r>
          </a:p>
        </p:txBody>
      </p:sp>
    </p:spTree>
    <p:extLst>
      <p:ext uri="{BB962C8B-B14F-4D97-AF65-F5344CB8AC3E}">
        <p14:creationId xmlns:p14="http://schemas.microsoft.com/office/powerpoint/2010/main" val="2815406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98;p37">
            <a:extLst>
              <a:ext uri="{FF2B5EF4-FFF2-40B4-BE49-F238E27FC236}">
                <a16:creationId xmlns:a16="http://schemas.microsoft.com/office/drawing/2014/main" id="{DADF7838-7ACC-261C-667E-DD296139217E}"/>
              </a:ext>
            </a:extLst>
          </p:cNvPr>
          <p:cNvSpPr/>
          <p:nvPr/>
        </p:nvSpPr>
        <p:spPr>
          <a:xfrm>
            <a:off x="2135305" y="938234"/>
            <a:ext cx="3775524" cy="1160008"/>
          </a:xfrm>
          <a:prstGeom prst="roundRect">
            <a:avLst>
              <a:gd name="adj" fmla="val 50000"/>
            </a:avLst>
          </a:prstGeom>
          <a:solidFill>
            <a:schemeClr val="accen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99;p37">
            <a:extLst>
              <a:ext uri="{FF2B5EF4-FFF2-40B4-BE49-F238E27FC236}">
                <a16:creationId xmlns:a16="http://schemas.microsoft.com/office/drawing/2014/main" id="{B8FF4F7E-5CD3-E8FB-CEB9-5FE319C2F06C}"/>
              </a:ext>
            </a:extLst>
          </p:cNvPr>
          <p:cNvSpPr/>
          <p:nvPr/>
        </p:nvSpPr>
        <p:spPr>
          <a:xfrm>
            <a:off x="2321270" y="1107978"/>
            <a:ext cx="3422313" cy="820673"/>
          </a:xfrm>
          <a:prstGeom prst="roundRect">
            <a:avLst>
              <a:gd name="adj" fmla="val 50000"/>
            </a:avLst>
          </a:prstGeom>
          <a:solidFill>
            <a:schemeClr val="bg1"/>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fr-CA" sz="2000" b="1">
                <a:solidFill>
                  <a:schemeClr val="accent2"/>
                </a:solidFill>
                <a:latin typeface="Roboto" panose="02000000000000000000" pitchFamily="2" charset="0"/>
                <a:ea typeface="Roboto" panose="02000000000000000000" pitchFamily="2" charset="0"/>
                <a:cs typeface="Calibri"/>
                <a:sym typeface="Calibri"/>
              </a:rPr>
              <a:t>Apprendre The Deeper Clarity Method™</a:t>
            </a:r>
          </a:p>
        </p:txBody>
      </p:sp>
      <p:sp>
        <p:nvSpPr>
          <p:cNvPr id="9" name="Google Shape;1202;p37">
            <a:extLst>
              <a:ext uri="{FF2B5EF4-FFF2-40B4-BE49-F238E27FC236}">
                <a16:creationId xmlns:a16="http://schemas.microsoft.com/office/drawing/2014/main" id="{9744020B-0E9D-DE2B-B776-0687FF534E94}"/>
              </a:ext>
            </a:extLst>
          </p:cNvPr>
          <p:cNvSpPr/>
          <p:nvPr/>
        </p:nvSpPr>
        <p:spPr>
          <a:xfrm>
            <a:off x="581601" y="860161"/>
            <a:ext cx="1392209" cy="1275385"/>
          </a:xfrm>
          <a:prstGeom prst="ellipse">
            <a:avLst/>
          </a:prstGeom>
          <a:solidFill>
            <a:schemeClr val="accen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7" name="Google Shape;1205;p37">
            <a:extLst>
              <a:ext uri="{FF2B5EF4-FFF2-40B4-BE49-F238E27FC236}">
                <a16:creationId xmlns:a16="http://schemas.microsoft.com/office/drawing/2014/main" id="{A7206C23-1C32-C72A-6930-DC2FC6648A55}"/>
              </a:ext>
            </a:extLst>
          </p:cNvPr>
          <p:cNvSpPr/>
          <p:nvPr/>
        </p:nvSpPr>
        <p:spPr>
          <a:xfrm>
            <a:off x="2087031" y="2543074"/>
            <a:ext cx="3775524" cy="1160008"/>
          </a:xfrm>
          <a:prstGeom prst="roundRect">
            <a:avLst>
              <a:gd name="adj" fmla="val 50000"/>
            </a:avLst>
          </a:prstGeom>
          <a:solidFill>
            <a:schemeClr val="accent1"/>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06;p37">
            <a:extLst>
              <a:ext uri="{FF2B5EF4-FFF2-40B4-BE49-F238E27FC236}">
                <a16:creationId xmlns:a16="http://schemas.microsoft.com/office/drawing/2014/main" id="{A90DFD58-2A3E-8B49-52FA-046B7B137C01}"/>
              </a:ext>
            </a:extLst>
          </p:cNvPr>
          <p:cNvSpPr/>
          <p:nvPr/>
        </p:nvSpPr>
        <p:spPr>
          <a:xfrm>
            <a:off x="2272996" y="2712829"/>
            <a:ext cx="3448032" cy="820673"/>
          </a:xfrm>
          <a:prstGeom prst="roundRect">
            <a:avLst>
              <a:gd name="adj" fmla="val 50000"/>
            </a:avLst>
          </a:prstGeom>
          <a:solidFill>
            <a:schemeClr val="bg1"/>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algn="ctr">
              <a:lnSpc>
                <a:spcPct val="120000"/>
              </a:lnSpc>
            </a:pPr>
            <a:r>
              <a:rPr lang="fr-CA" sz="2000" b="1">
                <a:solidFill>
                  <a:schemeClr val="accent2"/>
                </a:solidFill>
                <a:latin typeface="Roboto" panose="02000000000000000000" pitchFamily="2" charset="0"/>
                <a:ea typeface="Roboto" panose="02000000000000000000" pitchFamily="2" charset="0"/>
                <a:cs typeface="Calibri"/>
              </a:rPr>
              <a:t>Deeper Clarity Solutions™</a:t>
            </a:r>
          </a:p>
        </p:txBody>
      </p:sp>
      <p:sp>
        <p:nvSpPr>
          <p:cNvPr id="16" name="Google Shape;1209;p37">
            <a:extLst>
              <a:ext uri="{FF2B5EF4-FFF2-40B4-BE49-F238E27FC236}">
                <a16:creationId xmlns:a16="http://schemas.microsoft.com/office/drawing/2014/main" id="{02A18077-334B-C765-1DC4-AF4365DFB7B5}"/>
              </a:ext>
            </a:extLst>
          </p:cNvPr>
          <p:cNvSpPr/>
          <p:nvPr/>
        </p:nvSpPr>
        <p:spPr>
          <a:xfrm>
            <a:off x="559380" y="2465003"/>
            <a:ext cx="1392209" cy="1275385"/>
          </a:xfrm>
          <a:prstGeom prst="ellipse">
            <a:avLst/>
          </a:prstGeom>
          <a:solidFill>
            <a:schemeClr val="accent1"/>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12;p37">
            <a:extLst>
              <a:ext uri="{FF2B5EF4-FFF2-40B4-BE49-F238E27FC236}">
                <a16:creationId xmlns:a16="http://schemas.microsoft.com/office/drawing/2014/main" id="{114C5440-06EA-F2AE-DF59-E5F578605FA3}"/>
              </a:ext>
            </a:extLst>
          </p:cNvPr>
          <p:cNvSpPr/>
          <p:nvPr/>
        </p:nvSpPr>
        <p:spPr>
          <a:xfrm>
            <a:off x="2109251" y="4358620"/>
            <a:ext cx="3775523" cy="1160008"/>
          </a:xfrm>
          <a:prstGeom prst="roundRect">
            <a:avLst>
              <a:gd name="adj" fmla="val 50000"/>
            </a:avLst>
          </a:prstGeom>
          <a:solidFill>
            <a:schemeClr val="accent6"/>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13;p37">
            <a:extLst>
              <a:ext uri="{FF2B5EF4-FFF2-40B4-BE49-F238E27FC236}">
                <a16:creationId xmlns:a16="http://schemas.microsoft.com/office/drawing/2014/main" id="{36EAFAE0-CEF7-48A3-5C1E-3562B916624B}"/>
              </a:ext>
            </a:extLst>
          </p:cNvPr>
          <p:cNvSpPr/>
          <p:nvPr/>
        </p:nvSpPr>
        <p:spPr>
          <a:xfrm>
            <a:off x="2295217" y="4528366"/>
            <a:ext cx="3448031" cy="820673"/>
          </a:xfrm>
          <a:prstGeom prst="roundRect">
            <a:avLst>
              <a:gd name="adj" fmla="val 50000"/>
            </a:avLst>
          </a:prstGeom>
          <a:solidFill>
            <a:schemeClr val="bg1"/>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algn="ctr">
              <a:lnSpc>
                <a:spcPct val="120000"/>
              </a:lnSpc>
            </a:pPr>
            <a:r>
              <a:rPr lang="fr-CA" sz="2000" b="1">
                <a:solidFill>
                  <a:schemeClr val="accent2"/>
                </a:solidFill>
                <a:latin typeface="Roboto" panose="02000000000000000000" pitchFamily="2" charset="0"/>
                <a:ea typeface="Roboto" panose="02000000000000000000" pitchFamily="2" charset="0"/>
                <a:cs typeface="Calibri"/>
                <a:sym typeface="Calibri"/>
              </a:rPr>
              <a:t>Deeper Clarity Solutions™ à l'échelle de l'entreprise</a:t>
            </a:r>
          </a:p>
        </p:txBody>
      </p:sp>
      <p:sp>
        <p:nvSpPr>
          <p:cNvPr id="23" name="Google Shape;1216;p37">
            <a:extLst>
              <a:ext uri="{FF2B5EF4-FFF2-40B4-BE49-F238E27FC236}">
                <a16:creationId xmlns:a16="http://schemas.microsoft.com/office/drawing/2014/main" id="{276C6443-5910-2601-C686-418079681493}"/>
              </a:ext>
            </a:extLst>
          </p:cNvPr>
          <p:cNvSpPr/>
          <p:nvPr/>
        </p:nvSpPr>
        <p:spPr>
          <a:xfrm>
            <a:off x="581601" y="4267742"/>
            <a:ext cx="1392209" cy="1275385"/>
          </a:xfrm>
          <a:prstGeom prst="ellipse">
            <a:avLst/>
          </a:prstGeom>
          <a:solidFill>
            <a:schemeClr val="accent6"/>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39;p37">
            <a:extLst>
              <a:ext uri="{FF2B5EF4-FFF2-40B4-BE49-F238E27FC236}">
                <a16:creationId xmlns:a16="http://schemas.microsoft.com/office/drawing/2014/main" id="{B0CE9641-1E22-9D95-DE73-369444964A3C}"/>
              </a:ext>
            </a:extLst>
          </p:cNvPr>
          <p:cNvSpPr txBox="1"/>
          <p:nvPr/>
        </p:nvSpPr>
        <p:spPr>
          <a:xfrm>
            <a:off x="645874" y="1046459"/>
            <a:ext cx="1263837" cy="902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CA" sz="2200" b="1">
                <a:solidFill>
                  <a:schemeClr val="bg1"/>
                </a:solidFill>
                <a:latin typeface="Poppins" pitchFamily="2" charset="77"/>
                <a:ea typeface="Fira Sans Extra Condensed SemiBold"/>
                <a:cs typeface="Poppins" pitchFamily="2" charset="77"/>
                <a:sym typeface="Fira Sans Extra Condensed SemiBold"/>
              </a:rPr>
              <a:t>Niveau 1</a:t>
            </a:r>
          </a:p>
        </p:txBody>
      </p:sp>
      <p:sp>
        <p:nvSpPr>
          <p:cNvPr id="55" name="Google Shape;1243;p37">
            <a:extLst>
              <a:ext uri="{FF2B5EF4-FFF2-40B4-BE49-F238E27FC236}">
                <a16:creationId xmlns:a16="http://schemas.microsoft.com/office/drawing/2014/main" id="{27F9897C-1BF6-3BFB-0E80-00D71F3DA9FF}"/>
              </a:ext>
            </a:extLst>
          </p:cNvPr>
          <p:cNvSpPr txBox="1"/>
          <p:nvPr/>
        </p:nvSpPr>
        <p:spPr>
          <a:xfrm>
            <a:off x="645874" y="4460837"/>
            <a:ext cx="1263837" cy="902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CA" sz="2200" b="1">
                <a:solidFill>
                  <a:schemeClr val="bg1"/>
                </a:solidFill>
                <a:latin typeface="Poppins" pitchFamily="2" charset="77"/>
                <a:ea typeface="Fira Sans Extra Condensed SemiBold"/>
                <a:cs typeface="Poppins" pitchFamily="2" charset="77"/>
                <a:sym typeface="Fira Sans Extra Condensed SemiBold"/>
              </a:rPr>
              <a:t>Niveau 3</a:t>
            </a:r>
          </a:p>
        </p:txBody>
      </p:sp>
      <p:sp>
        <p:nvSpPr>
          <p:cNvPr id="59" name="Google Shape;1247;p37">
            <a:extLst>
              <a:ext uri="{FF2B5EF4-FFF2-40B4-BE49-F238E27FC236}">
                <a16:creationId xmlns:a16="http://schemas.microsoft.com/office/drawing/2014/main" id="{6592E824-8C82-C35C-6E93-A149F3C99BFB}"/>
              </a:ext>
            </a:extLst>
          </p:cNvPr>
          <p:cNvSpPr txBox="1"/>
          <p:nvPr/>
        </p:nvSpPr>
        <p:spPr>
          <a:xfrm>
            <a:off x="623653" y="2671685"/>
            <a:ext cx="1263837" cy="902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r-CA" sz="2200" b="1">
                <a:solidFill>
                  <a:schemeClr val="bg1"/>
                </a:solidFill>
                <a:latin typeface="Poppins" pitchFamily="2" charset="77"/>
                <a:ea typeface="Fira Sans Extra Condensed SemiBold"/>
                <a:cs typeface="Poppins" pitchFamily="2" charset="77"/>
                <a:sym typeface="Fira Sans Extra Condensed SemiBold"/>
              </a:rPr>
              <a:t>Niveau 2</a:t>
            </a:r>
          </a:p>
        </p:txBody>
      </p:sp>
      <p:sp>
        <p:nvSpPr>
          <p:cNvPr id="66" name="Google Shape;1242;p37">
            <a:extLst>
              <a:ext uri="{FF2B5EF4-FFF2-40B4-BE49-F238E27FC236}">
                <a16:creationId xmlns:a16="http://schemas.microsoft.com/office/drawing/2014/main" id="{204BB5C2-3002-974E-205C-F4F50F0F3F14}"/>
              </a:ext>
            </a:extLst>
          </p:cNvPr>
          <p:cNvSpPr txBox="1"/>
          <p:nvPr/>
        </p:nvSpPr>
        <p:spPr>
          <a:xfrm>
            <a:off x="6096794" y="938234"/>
            <a:ext cx="5601974" cy="1197312"/>
          </a:xfrm>
          <a:prstGeom prst="rect">
            <a:avLst/>
          </a:prstGeom>
          <a:noFill/>
          <a:ln w="19050">
            <a:solidFill>
              <a:schemeClr val="accent2"/>
            </a:solidFill>
          </a:ln>
        </p:spPr>
        <p:txBody>
          <a:bodyPr spcFirstLastPara="1" wrap="square" lIns="91425" tIns="91425" rIns="91425" bIns="91425" anchor="ctr" anchorCtr="0">
            <a:noAutofit/>
          </a:bodyPr>
          <a:lstStyle/>
          <a:p>
            <a:pPr algn="ctr">
              <a:lnSpc>
                <a:spcPct val="110000"/>
              </a:lnSpc>
            </a:pPr>
            <a:r>
              <a:rPr lang="fr-CA" sz="1600" dirty="0">
                <a:solidFill>
                  <a:schemeClr val="dk1"/>
                </a:solidFill>
                <a:latin typeface="Roboto" panose="02000000000000000000" pitchFamily="2" charset="0"/>
                <a:ea typeface="Roboto" panose="02000000000000000000" pitchFamily="2" charset="0"/>
                <a:cs typeface="Calibri"/>
                <a:sym typeface="Calibri"/>
              </a:rPr>
              <a:t>Réflexion conceptuelle niveau 1 </a:t>
            </a:r>
          </a:p>
          <a:p>
            <a:pPr algn="ctr">
              <a:lnSpc>
                <a:spcPct val="110000"/>
              </a:lnSpc>
            </a:pPr>
            <a:r>
              <a:rPr lang="fr-CA" sz="1600" dirty="0">
                <a:solidFill>
                  <a:schemeClr val="dk1"/>
                </a:solidFill>
                <a:latin typeface="Roboto" panose="02000000000000000000" pitchFamily="2" charset="0"/>
                <a:ea typeface="Roboto" panose="02000000000000000000" pitchFamily="2" charset="0"/>
                <a:cs typeface="Calibri"/>
                <a:sym typeface="Calibri"/>
              </a:rPr>
              <a:t>Application avancée de la réflexion conceptuelle </a:t>
            </a:r>
          </a:p>
        </p:txBody>
      </p:sp>
      <p:sp>
        <p:nvSpPr>
          <p:cNvPr id="73" name="Google Shape;1242;p37">
            <a:extLst>
              <a:ext uri="{FF2B5EF4-FFF2-40B4-BE49-F238E27FC236}">
                <a16:creationId xmlns:a16="http://schemas.microsoft.com/office/drawing/2014/main" id="{CC577EBE-2020-BD04-B581-DD31A74600B8}"/>
              </a:ext>
            </a:extLst>
          </p:cNvPr>
          <p:cNvSpPr txBox="1"/>
          <p:nvPr/>
        </p:nvSpPr>
        <p:spPr>
          <a:xfrm>
            <a:off x="6086458" y="2252870"/>
            <a:ext cx="5628027" cy="1600723"/>
          </a:xfrm>
          <a:prstGeom prst="rect">
            <a:avLst/>
          </a:prstGeom>
          <a:noFill/>
          <a:ln w="19050">
            <a:solidFill>
              <a:schemeClr val="accent1"/>
            </a:solidFill>
          </a:ln>
        </p:spPr>
        <p:txBody>
          <a:bodyPr spcFirstLastPara="1" wrap="square" lIns="91425" tIns="91425" rIns="91425" bIns="91425" anchor="ctr" anchorCtr="0">
            <a:noAutofit/>
          </a:bodyPr>
          <a:lstStyle/>
          <a:p>
            <a:pPr algn="ctr">
              <a:lnSpc>
                <a:spcPct val="110000"/>
              </a:lnSpc>
            </a:pPr>
            <a:r>
              <a:rPr lang="fr-CA" sz="1600">
                <a:solidFill>
                  <a:schemeClr val="dk1"/>
                </a:solidFill>
                <a:latin typeface="Roboto" panose="02000000000000000000" pitchFamily="2" charset="0"/>
                <a:ea typeface="Roboto" panose="02000000000000000000" pitchFamily="2" charset="0"/>
                <a:cs typeface="Calibri"/>
                <a:sym typeface="Calibri"/>
              </a:rPr>
              <a:t>Évaluation du projet Deeper Clarity</a:t>
            </a:r>
          </a:p>
          <a:p>
            <a:pPr algn="ctr">
              <a:lnSpc>
                <a:spcPct val="110000"/>
              </a:lnSpc>
              <a:buClr>
                <a:schemeClr val="dk1"/>
              </a:buClr>
            </a:pPr>
            <a:r>
              <a:rPr lang="fr-CA" sz="1600">
                <a:solidFill>
                  <a:schemeClr val="dk1"/>
                </a:solidFill>
                <a:latin typeface="Roboto" panose="02000000000000000000" pitchFamily="2" charset="0"/>
                <a:ea typeface="Roboto" panose="02000000000000000000" pitchFamily="2" charset="0"/>
                <a:cs typeface="Calibri"/>
                <a:sym typeface="Calibri"/>
              </a:rPr>
              <a:t>Formation à l'alignement des projets  </a:t>
            </a:r>
            <a:br>
              <a:rPr lang="fr-CA" sz="1600">
                <a:solidFill>
                  <a:schemeClr val="dk1"/>
                </a:solidFill>
                <a:latin typeface="Roboto" panose="02000000000000000000" pitchFamily="2" charset="0"/>
                <a:ea typeface="Roboto" panose="02000000000000000000" pitchFamily="2" charset="0"/>
                <a:cs typeface="Calibri"/>
                <a:sym typeface="Calibri"/>
              </a:rPr>
            </a:br>
            <a:r>
              <a:rPr lang="fr-CA" sz="1600">
                <a:solidFill>
                  <a:schemeClr val="dk1"/>
                </a:solidFill>
                <a:latin typeface="Roboto" panose="02000000000000000000" pitchFamily="2" charset="0"/>
                <a:ea typeface="Roboto" panose="02000000000000000000" pitchFamily="2" charset="0"/>
                <a:cs typeface="Calibri"/>
                <a:sym typeface="Calibri"/>
              </a:rPr>
              <a:t>Feuille de route Deeper Clarity</a:t>
            </a:r>
          </a:p>
          <a:p>
            <a:pPr algn="ctr">
              <a:lnSpc>
                <a:spcPct val="110000"/>
              </a:lnSpc>
              <a:buClr>
                <a:schemeClr val="dk1"/>
              </a:buClr>
            </a:pPr>
            <a:r>
              <a:rPr lang="fr-CA" sz="1600">
                <a:solidFill>
                  <a:schemeClr val="dk1"/>
                </a:solidFill>
                <a:latin typeface="Roboto" panose="02000000000000000000" pitchFamily="2" charset="0"/>
                <a:ea typeface="Roboto" panose="02000000000000000000" pitchFamily="2" charset="0"/>
                <a:cs typeface="Calibri"/>
                <a:sym typeface="Calibri"/>
              </a:rPr>
              <a:t>Mise en œuvre du projet sur les Deeper Clarity Solutions*</a:t>
            </a:r>
          </a:p>
          <a:p>
            <a:pPr algn="ctr">
              <a:lnSpc>
                <a:spcPct val="110000"/>
              </a:lnSpc>
              <a:buClr>
                <a:schemeClr val="dk1"/>
              </a:buClr>
            </a:pPr>
            <a:r>
              <a:rPr lang="fr-CA" sz="1600">
                <a:solidFill>
                  <a:schemeClr val="dk1"/>
                </a:solidFill>
                <a:latin typeface="Roboto" panose="02000000000000000000" pitchFamily="2" charset="0"/>
                <a:ea typeface="Roboto" panose="02000000000000000000" pitchFamily="2" charset="0"/>
                <a:cs typeface="Calibri"/>
                <a:sym typeface="Calibri"/>
              </a:rPr>
              <a:t>Les vérifications The Deeper Clarity </a:t>
            </a:r>
          </a:p>
        </p:txBody>
      </p:sp>
      <p:sp>
        <p:nvSpPr>
          <p:cNvPr id="74" name="Google Shape;1242;p37">
            <a:extLst>
              <a:ext uri="{FF2B5EF4-FFF2-40B4-BE49-F238E27FC236}">
                <a16:creationId xmlns:a16="http://schemas.microsoft.com/office/drawing/2014/main" id="{9A60EFF3-2065-A2C7-A150-1C1F6166CA6D}"/>
              </a:ext>
            </a:extLst>
          </p:cNvPr>
          <p:cNvSpPr txBox="1"/>
          <p:nvPr/>
        </p:nvSpPr>
        <p:spPr>
          <a:xfrm>
            <a:off x="6086459" y="3937979"/>
            <a:ext cx="5628027" cy="1366688"/>
          </a:xfrm>
          <a:prstGeom prst="rect">
            <a:avLst/>
          </a:prstGeom>
          <a:noFill/>
          <a:ln w="19050">
            <a:solidFill>
              <a:schemeClr val="accent6"/>
            </a:solidFill>
          </a:ln>
        </p:spPr>
        <p:txBody>
          <a:bodyPr spcFirstLastPara="1" wrap="square" lIns="91425" tIns="91425" rIns="91425" bIns="91425" anchor="ctr" anchorCtr="0">
            <a:noAutofit/>
          </a:bodyPr>
          <a:lstStyle>
            <a:defPPr>
              <a:defRPr lang="en-US"/>
            </a:defPPr>
            <a:lvl1pPr algn="ctr">
              <a:lnSpc>
                <a:spcPct val="110000"/>
              </a:lnSpc>
              <a:defRPr sz="1600">
                <a:solidFill>
                  <a:schemeClr val="dk1"/>
                </a:solidFill>
                <a:latin typeface="Roboto" panose="02000000000000000000" pitchFamily="2" charset="0"/>
                <a:ea typeface="Roboto" panose="02000000000000000000" pitchFamily="2" charset="0"/>
                <a:cs typeface="Calibri"/>
              </a:defRPr>
            </a:lvl1pPr>
          </a:lstStyle>
          <a:p>
            <a:r>
              <a:rPr lang="fr-CA" sz="1450" dirty="0">
                <a:sym typeface="Calibri"/>
              </a:rPr>
              <a:t>Licence de la </a:t>
            </a:r>
            <a:r>
              <a:rPr lang="fr-CA" sz="1450" dirty="0" err="1">
                <a:sym typeface="Calibri"/>
              </a:rPr>
              <a:t>Deeper</a:t>
            </a:r>
            <a:r>
              <a:rPr lang="fr-CA" sz="1450" dirty="0">
                <a:sym typeface="Calibri"/>
              </a:rPr>
              <a:t> Clarity Method</a:t>
            </a:r>
          </a:p>
          <a:p>
            <a:r>
              <a:rPr lang="fr-CA" sz="1450" dirty="0">
                <a:sym typeface="Calibri"/>
              </a:rPr>
              <a:t>Ressources complètes, y compris le manuel et le guide de la </a:t>
            </a:r>
            <a:r>
              <a:rPr lang="fr-CA" sz="1450" dirty="0" err="1">
                <a:sym typeface="Calibri"/>
              </a:rPr>
              <a:t>Deeper</a:t>
            </a:r>
            <a:r>
              <a:rPr lang="fr-CA" sz="1450" dirty="0">
                <a:sym typeface="Calibri"/>
              </a:rPr>
              <a:t> Clarity Method</a:t>
            </a:r>
          </a:p>
          <a:p>
            <a:r>
              <a:rPr lang="fr-CA" sz="1450" dirty="0">
                <a:sym typeface="Calibri"/>
              </a:rPr>
              <a:t>Abonnement aux mises à jour régulières et accès au matériel S2</a:t>
            </a:r>
          </a:p>
        </p:txBody>
      </p:sp>
      <p:sp>
        <p:nvSpPr>
          <p:cNvPr id="77" name="Google Shape;1242;p37">
            <a:extLst>
              <a:ext uri="{FF2B5EF4-FFF2-40B4-BE49-F238E27FC236}">
                <a16:creationId xmlns:a16="http://schemas.microsoft.com/office/drawing/2014/main" id="{DC96EE61-10E4-DF7C-7456-07D94F80CCD1}"/>
              </a:ext>
            </a:extLst>
          </p:cNvPr>
          <p:cNvSpPr txBox="1"/>
          <p:nvPr/>
        </p:nvSpPr>
        <p:spPr>
          <a:xfrm>
            <a:off x="6753739" y="5304667"/>
            <a:ext cx="4973401" cy="1037381"/>
          </a:xfrm>
          <a:prstGeom prst="rect">
            <a:avLst/>
          </a:prstGeom>
          <a:noFill/>
          <a:ln w="19050">
            <a:solidFill>
              <a:schemeClr val="accent6"/>
            </a:solidFill>
          </a:ln>
        </p:spPr>
        <p:txBody>
          <a:bodyPr spcFirstLastPara="1" wrap="square" lIns="91425" tIns="91425" rIns="91425" bIns="91425" numCol="2" anchor="ctr" anchorCtr="0">
            <a:noAutofit/>
          </a:bodyPr>
          <a:lstStyle/>
          <a:p>
            <a:pPr marL="400050" indent="-285750">
              <a:lnSpc>
                <a:spcPct val="110000"/>
              </a:lnSpc>
              <a:buClr>
                <a:schemeClr val="dk1"/>
              </a:buClr>
              <a:buSzPts val="1200"/>
              <a:buFont typeface="Arial" panose="020B0604020202020204" pitchFamily="34" charset="0"/>
              <a:buChar char="•"/>
            </a:pPr>
            <a:r>
              <a:rPr lang="fr-CA" sz="1300" dirty="0">
                <a:solidFill>
                  <a:schemeClr val="dk1"/>
                </a:solidFill>
                <a:latin typeface="Roboto" panose="02000000000000000000" pitchFamily="2" charset="0"/>
                <a:ea typeface="Roboto" panose="02000000000000000000" pitchFamily="2" charset="0"/>
                <a:cs typeface="Calibri"/>
                <a:sym typeface="Calibri"/>
              </a:rPr>
              <a:t>Coaching en leadership </a:t>
            </a:r>
          </a:p>
          <a:p>
            <a:pPr marL="400050" indent="-285750">
              <a:lnSpc>
                <a:spcPct val="110000"/>
              </a:lnSpc>
              <a:buClr>
                <a:schemeClr val="dk1"/>
              </a:buClr>
              <a:buSzPts val="1200"/>
              <a:buFont typeface="Arial" panose="020B0604020202020204" pitchFamily="34" charset="0"/>
              <a:buChar char="•"/>
            </a:pPr>
            <a:r>
              <a:rPr lang="fr-CA" sz="1300" dirty="0">
                <a:solidFill>
                  <a:schemeClr val="dk1"/>
                </a:solidFill>
                <a:latin typeface="Roboto" panose="02000000000000000000" pitchFamily="2" charset="0"/>
                <a:ea typeface="Roboto" panose="02000000000000000000" pitchFamily="2" charset="0"/>
                <a:cs typeface="Calibri"/>
                <a:sym typeface="Calibri"/>
              </a:rPr>
              <a:t>Coaching sur l'état d'esprit</a:t>
            </a:r>
          </a:p>
          <a:p>
            <a:pPr marL="400050" indent="-285750">
              <a:lnSpc>
                <a:spcPct val="110000"/>
              </a:lnSpc>
              <a:buClr>
                <a:schemeClr val="dk1"/>
              </a:buClr>
              <a:buSzPts val="1200"/>
              <a:buFont typeface="Arial" panose="020B0604020202020204" pitchFamily="34" charset="0"/>
              <a:buChar char="•"/>
            </a:pPr>
            <a:r>
              <a:rPr lang="fr-CA" sz="1300" dirty="0">
                <a:solidFill>
                  <a:schemeClr val="dk1"/>
                </a:solidFill>
                <a:latin typeface="Roboto" panose="02000000000000000000" pitchFamily="2" charset="0"/>
                <a:ea typeface="Roboto" panose="02000000000000000000" pitchFamily="2" charset="0"/>
                <a:cs typeface="Calibri"/>
                <a:sym typeface="Calibri"/>
              </a:rPr>
              <a:t>Vérifications externes de projets</a:t>
            </a:r>
          </a:p>
          <a:p>
            <a:pPr marL="400050" indent="-285750">
              <a:lnSpc>
                <a:spcPct val="110000"/>
              </a:lnSpc>
              <a:buClr>
                <a:schemeClr val="dk1"/>
              </a:buClr>
              <a:buSzPts val="1200"/>
              <a:buFont typeface="Arial" panose="020B0604020202020204" pitchFamily="34" charset="0"/>
              <a:buChar char="•"/>
            </a:pPr>
            <a:r>
              <a:rPr lang="fr-CA" sz="1300" dirty="0">
                <a:solidFill>
                  <a:schemeClr val="dk1"/>
                </a:solidFill>
                <a:latin typeface="Roboto" panose="02000000000000000000" pitchFamily="2" charset="0"/>
                <a:ea typeface="Roboto" panose="02000000000000000000" pitchFamily="2" charset="0"/>
                <a:cs typeface="Calibri"/>
                <a:sym typeface="Calibri"/>
              </a:rPr>
              <a:t>Cas de test des projets</a:t>
            </a:r>
          </a:p>
          <a:p>
            <a:pPr marL="400050" indent="-285750">
              <a:lnSpc>
                <a:spcPct val="110000"/>
              </a:lnSpc>
              <a:buClr>
                <a:schemeClr val="dk1"/>
              </a:buClr>
              <a:buSzPts val="1200"/>
              <a:buFont typeface="Arial" panose="020B0604020202020204" pitchFamily="34" charset="0"/>
              <a:buChar char="•"/>
            </a:pPr>
            <a:r>
              <a:rPr lang="fr-CA" sz="1300" dirty="0">
                <a:solidFill>
                  <a:schemeClr val="dk1"/>
                </a:solidFill>
                <a:latin typeface="Roboto" panose="02000000000000000000" pitchFamily="2" charset="0"/>
                <a:ea typeface="Roboto" panose="02000000000000000000" pitchFamily="2" charset="0"/>
                <a:cs typeface="Calibri"/>
                <a:sym typeface="Calibri"/>
              </a:rPr>
              <a:t>Facilitation de la </a:t>
            </a:r>
            <a:r>
              <a:rPr lang="fr-CA" sz="1300" dirty="0" err="1">
                <a:solidFill>
                  <a:schemeClr val="dk1"/>
                </a:solidFill>
                <a:latin typeface="Roboto" panose="02000000000000000000" pitchFamily="2" charset="0"/>
                <a:ea typeface="Roboto" panose="02000000000000000000" pitchFamily="2" charset="0"/>
                <a:cs typeface="Calibri"/>
                <a:sym typeface="Calibri"/>
              </a:rPr>
              <a:t>Deeper</a:t>
            </a:r>
            <a:r>
              <a:rPr lang="fr-CA" sz="1300" dirty="0">
                <a:solidFill>
                  <a:schemeClr val="dk1"/>
                </a:solidFill>
                <a:latin typeface="Roboto" panose="02000000000000000000" pitchFamily="2" charset="0"/>
                <a:ea typeface="Roboto" panose="02000000000000000000" pitchFamily="2" charset="0"/>
                <a:cs typeface="Calibri"/>
                <a:sym typeface="Calibri"/>
              </a:rPr>
              <a:t> Clarity et coaching méthodologique</a:t>
            </a:r>
          </a:p>
        </p:txBody>
      </p:sp>
      <p:sp>
        <p:nvSpPr>
          <p:cNvPr id="79" name="TextBox 78">
            <a:extLst>
              <a:ext uri="{FF2B5EF4-FFF2-40B4-BE49-F238E27FC236}">
                <a16:creationId xmlns:a16="http://schemas.microsoft.com/office/drawing/2014/main" id="{8C640822-04AD-8AB5-20DF-0E701DBE6EB0}"/>
              </a:ext>
            </a:extLst>
          </p:cNvPr>
          <p:cNvSpPr txBox="1"/>
          <p:nvPr/>
        </p:nvSpPr>
        <p:spPr>
          <a:xfrm>
            <a:off x="6086458" y="5317033"/>
            <a:ext cx="818433" cy="1037381"/>
          </a:xfrm>
          <a:prstGeom prst="rect">
            <a:avLst/>
          </a:prstGeom>
          <a:noFill/>
          <a:ln w="19050">
            <a:solidFill>
              <a:schemeClr val="accent6"/>
            </a:solidFill>
          </a:ln>
        </p:spPr>
        <p:txBody>
          <a:bodyPr spcFirstLastPara="1" wrap="square" lIns="91425" tIns="91425" rIns="91425" bIns="91425" numCol="1" anchor="ctr" anchorCtr="0">
            <a:noAutofit/>
          </a:bodyPr>
          <a:lstStyle>
            <a:defPPr>
              <a:defRPr lang="en-US"/>
            </a:defPPr>
            <a:lvl1pPr marL="400050" indent="-285750">
              <a:lnSpc>
                <a:spcPct val="110000"/>
              </a:lnSpc>
              <a:buClr>
                <a:schemeClr val="dk1"/>
              </a:buClr>
              <a:buSzPts val="1200"/>
              <a:buFont typeface="Arial" panose="020B0604020202020204" pitchFamily="34" charset="0"/>
              <a:buChar char="•"/>
              <a:defRPr sz="1300">
                <a:solidFill>
                  <a:schemeClr val="dk1"/>
                </a:solidFill>
                <a:latin typeface="Roboto" panose="02000000000000000000" pitchFamily="2" charset="0"/>
                <a:ea typeface="Roboto" panose="02000000000000000000" pitchFamily="2" charset="0"/>
                <a:cs typeface="Calibri"/>
              </a:defRPr>
            </a:lvl1pPr>
          </a:lstStyle>
          <a:p>
            <a:pPr marL="12700" indent="0" algn="ctr">
              <a:buNone/>
            </a:pPr>
            <a:r>
              <a:rPr lang="fr-CA" sz="1400" dirty="0">
                <a:sym typeface="Calibri"/>
              </a:rPr>
              <a:t>Ajouts </a:t>
            </a:r>
          </a:p>
          <a:p>
            <a:pPr marL="12700" indent="0" algn="ctr">
              <a:buNone/>
            </a:pPr>
            <a:endParaRPr lang="fr-CA" sz="1400" dirty="0">
              <a:sym typeface="Calibri"/>
            </a:endParaRPr>
          </a:p>
        </p:txBody>
      </p:sp>
      <p:sp>
        <p:nvSpPr>
          <p:cNvPr id="80" name="Google Shape;156;g247226ef06c_0_56">
            <a:extLst>
              <a:ext uri="{FF2B5EF4-FFF2-40B4-BE49-F238E27FC236}">
                <a16:creationId xmlns:a16="http://schemas.microsoft.com/office/drawing/2014/main" id="{8A35B1F2-B274-F3ED-FE4D-28698188EB30}"/>
              </a:ext>
            </a:extLst>
          </p:cNvPr>
          <p:cNvSpPr txBox="1"/>
          <p:nvPr/>
        </p:nvSpPr>
        <p:spPr>
          <a:xfrm>
            <a:off x="-10336" y="-9673"/>
            <a:ext cx="12193588" cy="66050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ctr" anchorCtr="0">
            <a:noAutofit/>
          </a:bodyPr>
          <a:lstStyle/>
          <a:p>
            <a:pPr algn="ctr">
              <a:buClr>
                <a:srgbClr val="F68425"/>
              </a:buClr>
              <a:buSzPts val="2000"/>
            </a:pPr>
            <a:r>
              <a:rPr lang="fr-CA" sz="3200" b="1">
                <a:solidFill>
                  <a:schemeClr val="bg1"/>
                </a:solidFill>
                <a:latin typeface="Poppins" pitchFamily="2" charset="77"/>
                <a:ea typeface="Calibri"/>
                <a:cs typeface="Poppins" pitchFamily="2" charset="77"/>
                <a:sym typeface="Calibri"/>
              </a:rPr>
              <a:t>NOS TROIS PROGRAMMES</a:t>
            </a:r>
          </a:p>
        </p:txBody>
      </p:sp>
    </p:spTree>
    <p:extLst>
      <p:ext uri="{BB962C8B-B14F-4D97-AF65-F5344CB8AC3E}">
        <p14:creationId xmlns:p14="http://schemas.microsoft.com/office/powerpoint/2010/main" val="2184446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8" name="Group 7">
            <a:extLst>
              <a:ext uri="{FF2B5EF4-FFF2-40B4-BE49-F238E27FC236}">
                <a16:creationId xmlns:a16="http://schemas.microsoft.com/office/drawing/2014/main" id="{59C0A5A7-7FBF-903F-9F1A-A4728CB8EDB1}"/>
              </a:ext>
            </a:extLst>
          </p:cNvPr>
          <p:cNvGrpSpPr/>
          <p:nvPr/>
        </p:nvGrpSpPr>
        <p:grpSpPr>
          <a:xfrm>
            <a:off x="392976" y="1351113"/>
            <a:ext cx="7028241" cy="4387078"/>
            <a:chOff x="141184" y="1364365"/>
            <a:chExt cx="4242391" cy="3502106"/>
          </a:xfrm>
        </p:grpSpPr>
        <p:grpSp>
          <p:nvGrpSpPr>
            <p:cNvPr id="189" name="Google Shape;189;p16"/>
            <p:cNvGrpSpPr/>
            <p:nvPr/>
          </p:nvGrpSpPr>
          <p:grpSpPr>
            <a:xfrm>
              <a:off x="141184" y="1364365"/>
              <a:ext cx="4242391" cy="374798"/>
              <a:chOff x="647700" y="1786269"/>
              <a:chExt cx="5656521" cy="499730"/>
            </a:xfrm>
          </p:grpSpPr>
          <p:sp>
            <p:nvSpPr>
              <p:cNvPr id="190" name="Google Shape;190;p16"/>
              <p:cNvSpPr/>
              <p:nvPr/>
            </p:nvSpPr>
            <p:spPr>
              <a:xfrm>
                <a:off x="647700" y="1786269"/>
                <a:ext cx="5656521" cy="499730"/>
              </a:xfrm>
              <a:prstGeom prst="round2DiagRect">
                <a:avLst/>
              </a:prstGeom>
              <a:solidFill>
                <a:srgbClr val="02034D"/>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b="1">
                  <a:solidFill>
                    <a:schemeClr val="lt1"/>
                  </a:solidFill>
                  <a:latin typeface="Roboto" panose="02000000000000000000" pitchFamily="2" charset="0"/>
                  <a:ea typeface="Roboto" panose="02000000000000000000" pitchFamily="2" charset="0"/>
                  <a:cs typeface="Calibri"/>
                  <a:sym typeface="Calibri"/>
                </a:endParaRPr>
              </a:p>
            </p:txBody>
          </p:sp>
          <p:sp>
            <p:nvSpPr>
              <p:cNvPr id="191" name="Google Shape;191;p16"/>
              <p:cNvSpPr txBox="1"/>
              <p:nvPr/>
            </p:nvSpPr>
            <p:spPr>
              <a:xfrm>
                <a:off x="903767" y="1851468"/>
                <a:ext cx="5136814" cy="407707"/>
              </a:xfrm>
              <a:prstGeom prst="round2DiagRect">
                <a:avLst/>
              </a:prstGeom>
              <a:solidFill>
                <a:srgbClr val="02034D"/>
              </a:solidFill>
              <a:ln>
                <a:noFill/>
              </a:ln>
            </p:spPr>
            <p:txBody>
              <a:bodyPr spcFirstLastPara="1" wrap="square" lIns="68569" tIns="34275" rIns="68569" bIns="34275" anchor="t" anchorCtr="0">
                <a:spAutoFit/>
              </a:bodyPr>
              <a:lstStyle/>
              <a:p>
                <a:r>
                  <a:rPr lang="fr-CA" b="1">
                    <a:solidFill>
                      <a:schemeClr val="lt1"/>
                    </a:solidFill>
                    <a:latin typeface="Roboto" panose="02000000000000000000" pitchFamily="2" charset="0"/>
                    <a:ea typeface="Roboto" panose="02000000000000000000" pitchFamily="2" charset="0"/>
                    <a:cs typeface="Calibri"/>
                    <a:sym typeface="Calibri"/>
                  </a:rPr>
                  <a:t>1. Joindre le réseau Deeper Clarity (Abonnement gratuit)</a:t>
                </a:r>
              </a:p>
            </p:txBody>
          </p:sp>
        </p:grpSp>
        <p:grpSp>
          <p:nvGrpSpPr>
            <p:cNvPr id="192" name="Google Shape;192;p16"/>
            <p:cNvGrpSpPr/>
            <p:nvPr/>
          </p:nvGrpSpPr>
          <p:grpSpPr>
            <a:xfrm>
              <a:off x="141184" y="1882950"/>
              <a:ext cx="4242391" cy="374798"/>
              <a:chOff x="647700" y="1786269"/>
              <a:chExt cx="5656521" cy="499730"/>
            </a:xfrm>
          </p:grpSpPr>
          <p:sp>
            <p:nvSpPr>
              <p:cNvPr id="193" name="Google Shape;193;p16"/>
              <p:cNvSpPr/>
              <p:nvPr/>
            </p:nvSpPr>
            <p:spPr>
              <a:xfrm>
                <a:off x="647700" y="1786269"/>
                <a:ext cx="5656521" cy="499730"/>
              </a:xfrm>
              <a:prstGeom prst="round2DiagRect">
                <a:avLst/>
              </a:prstGeom>
              <a:solidFill>
                <a:srgbClr val="F68425"/>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194" name="Google Shape;194;p16"/>
              <p:cNvSpPr txBox="1"/>
              <p:nvPr/>
            </p:nvSpPr>
            <p:spPr>
              <a:xfrm>
                <a:off x="903767" y="1851468"/>
                <a:ext cx="4136066" cy="407707"/>
              </a:xfrm>
              <a:prstGeom prst="round2DiagRect">
                <a:avLst/>
              </a:prstGeom>
              <a:solidFill>
                <a:srgbClr val="F68425"/>
              </a:solidFill>
              <a:ln>
                <a:noFill/>
              </a:ln>
            </p:spPr>
            <p:txBody>
              <a:bodyPr spcFirstLastPara="1" wrap="square" lIns="68569" tIns="34275" rIns="68569" bIns="34275" anchor="t" anchorCtr="0">
                <a:spAutoFit/>
              </a:bodyPr>
              <a:lstStyle/>
              <a:p>
                <a:r>
                  <a:rPr lang="fr-CA" b="1">
                    <a:solidFill>
                      <a:schemeClr val="lt1"/>
                    </a:solidFill>
                    <a:latin typeface="Roboto" panose="02000000000000000000" pitchFamily="2" charset="0"/>
                    <a:ea typeface="Roboto" panose="02000000000000000000" pitchFamily="2" charset="0"/>
                    <a:cs typeface="Calibri"/>
                    <a:sym typeface="Calibri"/>
                  </a:rPr>
                  <a:t>2. La vérification The Deeper Clarity</a:t>
                </a:r>
              </a:p>
            </p:txBody>
          </p:sp>
        </p:grpSp>
        <p:grpSp>
          <p:nvGrpSpPr>
            <p:cNvPr id="195" name="Google Shape;195;p16"/>
            <p:cNvGrpSpPr/>
            <p:nvPr/>
          </p:nvGrpSpPr>
          <p:grpSpPr>
            <a:xfrm>
              <a:off x="141184" y="2401535"/>
              <a:ext cx="4242391" cy="374798"/>
              <a:chOff x="647700" y="1786269"/>
              <a:chExt cx="5656521" cy="499730"/>
            </a:xfrm>
          </p:grpSpPr>
          <p:sp>
            <p:nvSpPr>
              <p:cNvPr id="196" name="Google Shape;196;p16"/>
              <p:cNvSpPr/>
              <p:nvPr/>
            </p:nvSpPr>
            <p:spPr>
              <a:xfrm>
                <a:off x="647700" y="1786269"/>
                <a:ext cx="5656521" cy="499730"/>
              </a:xfrm>
              <a:prstGeom prst="round2DiagRect">
                <a:avLst/>
              </a:prstGeom>
              <a:solidFill>
                <a:srgbClr val="02034D"/>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197" name="Google Shape;197;p16"/>
              <p:cNvSpPr txBox="1"/>
              <p:nvPr/>
            </p:nvSpPr>
            <p:spPr>
              <a:xfrm>
                <a:off x="903767" y="1851468"/>
                <a:ext cx="5136814" cy="407707"/>
              </a:xfrm>
              <a:prstGeom prst="round2DiagRect">
                <a:avLst/>
              </a:prstGeom>
              <a:solidFill>
                <a:srgbClr val="02034D"/>
              </a:solidFill>
              <a:ln>
                <a:noFill/>
              </a:ln>
            </p:spPr>
            <p:txBody>
              <a:bodyPr spcFirstLastPara="1" wrap="square" lIns="68569" tIns="34275" rIns="68569" bIns="34275" anchor="t" anchorCtr="0">
                <a:spAutoFit/>
              </a:bodyPr>
              <a:lstStyle/>
              <a:p>
                <a:r>
                  <a:rPr lang="fr-CA" b="1" dirty="0">
                    <a:solidFill>
                      <a:schemeClr val="lt1"/>
                    </a:solidFill>
                    <a:latin typeface="Roboto" panose="02000000000000000000" pitchFamily="2" charset="0"/>
                    <a:ea typeface="Roboto" panose="02000000000000000000" pitchFamily="2" charset="0"/>
                    <a:cs typeface="Calibri"/>
                    <a:sym typeface="Calibri"/>
                  </a:rPr>
                  <a:t> 3. Joindre le programme The </a:t>
                </a:r>
                <a:r>
                  <a:rPr lang="fr-CA" b="1" dirty="0" err="1">
                    <a:solidFill>
                      <a:schemeClr val="lt1"/>
                    </a:solidFill>
                    <a:latin typeface="Roboto" panose="02000000000000000000" pitchFamily="2" charset="0"/>
                    <a:ea typeface="Roboto" panose="02000000000000000000" pitchFamily="2" charset="0"/>
                    <a:cs typeface="Calibri"/>
                    <a:sym typeface="Calibri"/>
                  </a:rPr>
                  <a:t>Deeper</a:t>
                </a:r>
                <a:r>
                  <a:rPr lang="fr-CA" b="1" dirty="0">
                    <a:solidFill>
                      <a:schemeClr val="lt1"/>
                    </a:solidFill>
                    <a:latin typeface="Roboto" panose="02000000000000000000" pitchFamily="2" charset="0"/>
                    <a:ea typeface="Roboto" panose="02000000000000000000" pitchFamily="2" charset="0"/>
                    <a:cs typeface="Calibri"/>
                    <a:sym typeface="Calibri"/>
                  </a:rPr>
                  <a:t> Clarity" (Membre)</a:t>
                </a:r>
              </a:p>
            </p:txBody>
          </p:sp>
        </p:grpSp>
        <p:grpSp>
          <p:nvGrpSpPr>
            <p:cNvPr id="198" name="Google Shape;198;p16"/>
            <p:cNvGrpSpPr/>
            <p:nvPr/>
          </p:nvGrpSpPr>
          <p:grpSpPr>
            <a:xfrm>
              <a:off x="141184" y="2920120"/>
              <a:ext cx="4242391" cy="374798"/>
              <a:chOff x="647700" y="1786269"/>
              <a:chExt cx="5656521" cy="499730"/>
            </a:xfrm>
          </p:grpSpPr>
          <p:sp>
            <p:nvSpPr>
              <p:cNvPr id="199" name="Google Shape;199;p16"/>
              <p:cNvSpPr/>
              <p:nvPr/>
            </p:nvSpPr>
            <p:spPr>
              <a:xfrm>
                <a:off x="647700" y="1786269"/>
                <a:ext cx="5656521" cy="499730"/>
              </a:xfrm>
              <a:prstGeom prst="round2DiagRect">
                <a:avLst/>
              </a:prstGeom>
              <a:solidFill>
                <a:srgbClr val="F68425"/>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200" name="Google Shape;200;p16"/>
              <p:cNvSpPr txBox="1"/>
              <p:nvPr/>
            </p:nvSpPr>
            <p:spPr>
              <a:xfrm>
                <a:off x="903767" y="1851468"/>
                <a:ext cx="4675230" cy="407707"/>
              </a:xfrm>
              <a:prstGeom prst="round2DiagRect">
                <a:avLst/>
              </a:prstGeom>
              <a:solidFill>
                <a:srgbClr val="F68425"/>
              </a:solidFill>
              <a:ln>
                <a:noFill/>
              </a:ln>
            </p:spPr>
            <p:txBody>
              <a:bodyPr spcFirstLastPara="1" wrap="square" lIns="68569" tIns="34275" rIns="68569" bIns="34275" anchor="t" anchorCtr="0">
                <a:spAutoFit/>
              </a:bodyPr>
              <a:lstStyle/>
              <a:p>
                <a:r>
                  <a:rPr lang="fr-CA" b="1">
                    <a:solidFill>
                      <a:schemeClr val="lt1"/>
                    </a:solidFill>
                    <a:latin typeface="Roboto" panose="02000000000000000000" pitchFamily="2" charset="0"/>
                    <a:ea typeface="Roboto" panose="02000000000000000000" pitchFamily="2" charset="0"/>
                    <a:cs typeface="Calibri"/>
                    <a:sym typeface="Calibri"/>
                  </a:rPr>
                  <a:t>4. Créer votre plan  Deeper Clarity</a:t>
                </a:r>
              </a:p>
            </p:txBody>
          </p:sp>
        </p:grpSp>
        <p:grpSp>
          <p:nvGrpSpPr>
            <p:cNvPr id="201" name="Google Shape;201;p16"/>
            <p:cNvGrpSpPr/>
            <p:nvPr/>
          </p:nvGrpSpPr>
          <p:grpSpPr>
            <a:xfrm>
              <a:off x="141184" y="3454502"/>
              <a:ext cx="4242391" cy="374798"/>
              <a:chOff x="647700" y="1786269"/>
              <a:chExt cx="5656521" cy="499730"/>
            </a:xfrm>
          </p:grpSpPr>
          <p:sp>
            <p:nvSpPr>
              <p:cNvPr id="202" name="Google Shape;202;p16"/>
              <p:cNvSpPr/>
              <p:nvPr/>
            </p:nvSpPr>
            <p:spPr>
              <a:xfrm>
                <a:off x="647700" y="1786269"/>
                <a:ext cx="5656521" cy="499730"/>
              </a:xfrm>
              <a:prstGeom prst="round2DiagRect">
                <a:avLst/>
              </a:prstGeom>
              <a:solidFill>
                <a:srgbClr val="02034D"/>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203" name="Google Shape;203;p16"/>
              <p:cNvSpPr txBox="1"/>
              <p:nvPr/>
            </p:nvSpPr>
            <p:spPr>
              <a:xfrm>
                <a:off x="903767" y="1851468"/>
                <a:ext cx="5136814" cy="407707"/>
              </a:xfrm>
              <a:prstGeom prst="round2DiagRect">
                <a:avLst/>
              </a:prstGeom>
              <a:solidFill>
                <a:srgbClr val="02034D"/>
              </a:solidFill>
              <a:ln>
                <a:noFill/>
              </a:ln>
            </p:spPr>
            <p:txBody>
              <a:bodyPr spcFirstLastPara="1" wrap="square" lIns="68569" tIns="34275" rIns="68569" bIns="34275" anchor="t" anchorCtr="0">
                <a:spAutoFit/>
              </a:bodyPr>
              <a:lstStyle/>
              <a:p>
                <a:r>
                  <a:rPr lang="fr-CA" b="1">
                    <a:solidFill>
                      <a:schemeClr val="lt1"/>
                    </a:solidFill>
                    <a:latin typeface="Roboto" panose="02000000000000000000" pitchFamily="2" charset="0"/>
                    <a:ea typeface="Roboto" panose="02000000000000000000" pitchFamily="2" charset="0"/>
                    <a:cs typeface="Calibri"/>
                    <a:sym typeface="Calibri"/>
                  </a:rPr>
                  <a:t>5. Sélectionner les ressources Deeper Clarity</a:t>
                </a:r>
              </a:p>
            </p:txBody>
          </p:sp>
        </p:grpSp>
        <p:grpSp>
          <p:nvGrpSpPr>
            <p:cNvPr id="204" name="Google Shape;204;p16"/>
            <p:cNvGrpSpPr/>
            <p:nvPr/>
          </p:nvGrpSpPr>
          <p:grpSpPr>
            <a:xfrm>
              <a:off x="141184" y="3973087"/>
              <a:ext cx="4242391" cy="374798"/>
              <a:chOff x="647700" y="1786269"/>
              <a:chExt cx="5656521" cy="499730"/>
            </a:xfrm>
          </p:grpSpPr>
          <p:sp>
            <p:nvSpPr>
              <p:cNvPr id="205" name="Google Shape;205;p16"/>
              <p:cNvSpPr/>
              <p:nvPr/>
            </p:nvSpPr>
            <p:spPr>
              <a:xfrm>
                <a:off x="647700" y="1786269"/>
                <a:ext cx="5656521" cy="499730"/>
              </a:xfrm>
              <a:prstGeom prst="round2DiagRect">
                <a:avLst/>
              </a:prstGeom>
              <a:solidFill>
                <a:srgbClr val="F68425"/>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206" name="Google Shape;206;p16"/>
              <p:cNvSpPr txBox="1"/>
              <p:nvPr/>
            </p:nvSpPr>
            <p:spPr>
              <a:xfrm>
                <a:off x="903767" y="1851468"/>
                <a:ext cx="4915142" cy="407707"/>
              </a:xfrm>
              <a:prstGeom prst="round2DiagRect">
                <a:avLst/>
              </a:prstGeom>
              <a:solidFill>
                <a:srgbClr val="F68425"/>
              </a:solidFill>
              <a:ln>
                <a:noFill/>
              </a:ln>
            </p:spPr>
            <p:txBody>
              <a:bodyPr spcFirstLastPara="1" wrap="square" lIns="68569" tIns="34275" rIns="68569" bIns="34275" anchor="t" anchorCtr="0">
                <a:spAutoFit/>
              </a:bodyPr>
              <a:lstStyle/>
              <a:p>
                <a:r>
                  <a:rPr lang="fr-CA" b="1" dirty="0">
                    <a:solidFill>
                      <a:schemeClr val="lt1"/>
                    </a:solidFill>
                    <a:latin typeface="Roboto" panose="02000000000000000000" pitchFamily="2" charset="0"/>
                    <a:ea typeface="Roboto" panose="02000000000000000000" pitchFamily="2" charset="0"/>
                    <a:cs typeface="Calibri"/>
                    <a:sym typeface="Calibri"/>
                  </a:rPr>
                  <a:t>6. Mettre en œuvre votre plan </a:t>
                </a:r>
                <a:r>
                  <a:rPr lang="fr-CA" b="1" dirty="0" err="1">
                    <a:solidFill>
                      <a:schemeClr val="lt1"/>
                    </a:solidFill>
                    <a:latin typeface="Roboto" panose="02000000000000000000" pitchFamily="2" charset="0"/>
                    <a:ea typeface="Roboto" panose="02000000000000000000" pitchFamily="2" charset="0"/>
                    <a:cs typeface="Calibri"/>
                    <a:sym typeface="Calibri"/>
                  </a:rPr>
                  <a:t>Deeper</a:t>
                </a:r>
                <a:r>
                  <a:rPr lang="fr-CA" b="1" dirty="0">
                    <a:solidFill>
                      <a:schemeClr val="lt1"/>
                    </a:solidFill>
                    <a:latin typeface="Roboto" panose="02000000000000000000" pitchFamily="2" charset="0"/>
                    <a:ea typeface="Roboto" panose="02000000000000000000" pitchFamily="2" charset="0"/>
                    <a:cs typeface="Calibri"/>
                    <a:sym typeface="Calibri"/>
                  </a:rPr>
                  <a:t> Clarity</a:t>
                </a:r>
              </a:p>
            </p:txBody>
          </p:sp>
        </p:grpSp>
        <p:grpSp>
          <p:nvGrpSpPr>
            <p:cNvPr id="207" name="Google Shape;207;p16"/>
            <p:cNvGrpSpPr/>
            <p:nvPr/>
          </p:nvGrpSpPr>
          <p:grpSpPr>
            <a:xfrm>
              <a:off x="141184" y="4491673"/>
              <a:ext cx="4242391" cy="374798"/>
              <a:chOff x="647700" y="1786269"/>
              <a:chExt cx="5656521" cy="499730"/>
            </a:xfrm>
          </p:grpSpPr>
          <p:sp>
            <p:nvSpPr>
              <p:cNvPr id="208" name="Google Shape;208;p16"/>
              <p:cNvSpPr/>
              <p:nvPr/>
            </p:nvSpPr>
            <p:spPr>
              <a:xfrm>
                <a:off x="647700" y="1786269"/>
                <a:ext cx="5656521" cy="499730"/>
              </a:xfrm>
              <a:prstGeom prst="round2DiagRect">
                <a:avLst/>
              </a:prstGeom>
              <a:solidFill>
                <a:srgbClr val="02034D"/>
              </a:soli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a:endParaRPr>
                  <a:solidFill>
                    <a:schemeClr val="lt1"/>
                  </a:solidFill>
                  <a:latin typeface="Roboto" panose="02000000000000000000" pitchFamily="2" charset="0"/>
                  <a:ea typeface="Roboto" panose="02000000000000000000" pitchFamily="2" charset="0"/>
                  <a:cs typeface="Calibri"/>
                  <a:sym typeface="Calibri"/>
                </a:endParaRPr>
              </a:p>
            </p:txBody>
          </p:sp>
          <p:sp>
            <p:nvSpPr>
              <p:cNvPr id="209" name="Google Shape;209;p16"/>
              <p:cNvSpPr txBox="1"/>
              <p:nvPr/>
            </p:nvSpPr>
            <p:spPr>
              <a:xfrm>
                <a:off x="903766" y="1851468"/>
                <a:ext cx="4675230" cy="407707"/>
              </a:xfrm>
              <a:prstGeom prst="round2DiagRect">
                <a:avLst/>
              </a:prstGeom>
              <a:solidFill>
                <a:srgbClr val="02034D"/>
              </a:solidFill>
              <a:ln>
                <a:noFill/>
              </a:ln>
            </p:spPr>
            <p:txBody>
              <a:bodyPr spcFirstLastPara="1" wrap="square" lIns="68569" tIns="34275" rIns="68569" bIns="34275" anchor="t" anchorCtr="0">
                <a:spAutoFit/>
              </a:bodyPr>
              <a:lstStyle/>
              <a:p>
                <a:r>
                  <a:rPr lang="fr-CA" b="1">
                    <a:solidFill>
                      <a:schemeClr val="lt1"/>
                    </a:solidFill>
                    <a:latin typeface="Roboto" panose="02000000000000000000" pitchFamily="2" charset="0"/>
                    <a:ea typeface="Roboto" panose="02000000000000000000" pitchFamily="2" charset="0"/>
                    <a:cs typeface="Calibri"/>
                    <a:sym typeface="Calibri"/>
                  </a:rPr>
                  <a:t>7. Examiner régulièrement les progrès accomplis</a:t>
                </a:r>
              </a:p>
            </p:txBody>
          </p:sp>
        </p:grpSp>
      </p:grpSp>
      <p:sp>
        <p:nvSpPr>
          <p:cNvPr id="3" name="Title 2">
            <a:extLst>
              <a:ext uri="{FF2B5EF4-FFF2-40B4-BE49-F238E27FC236}">
                <a16:creationId xmlns:a16="http://schemas.microsoft.com/office/drawing/2014/main" id="{163ED545-F96C-5E35-2935-BBCD21F6A2C9}"/>
              </a:ext>
            </a:extLst>
          </p:cNvPr>
          <p:cNvSpPr>
            <a:spLocks noGrp="1"/>
          </p:cNvSpPr>
          <p:nvPr>
            <p:ph type="title"/>
          </p:nvPr>
        </p:nvSpPr>
        <p:spPr>
          <a:xfrm>
            <a:off x="0" y="11689"/>
            <a:ext cx="12193588" cy="1143000"/>
          </a:xfrm>
        </p:spPr>
        <p:txBody>
          <a:bodyPr/>
          <a:lstStyle/>
          <a:p>
            <a:r>
              <a:rPr lang="fr-CA" sz="4000" b="1">
                <a:ea typeface="Calibri"/>
                <a:sym typeface="Calibri"/>
              </a:rPr>
              <a:t>The Deeper Clarity Process™</a:t>
            </a:r>
          </a:p>
        </p:txBody>
      </p:sp>
      <p:sp>
        <p:nvSpPr>
          <p:cNvPr id="10" name="Google Shape;48;p15">
            <a:extLst>
              <a:ext uri="{FF2B5EF4-FFF2-40B4-BE49-F238E27FC236}">
                <a16:creationId xmlns:a16="http://schemas.microsoft.com/office/drawing/2014/main" id="{C22A0DBD-8682-8911-20E8-A56CF8DC5E56}"/>
              </a:ext>
            </a:extLst>
          </p:cNvPr>
          <p:cNvSpPr/>
          <p:nvPr/>
        </p:nvSpPr>
        <p:spPr>
          <a:xfrm>
            <a:off x="8063036" y="1677700"/>
            <a:ext cx="3367118" cy="3367118"/>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p15">
            <a:extLst>
              <a:ext uri="{FF2B5EF4-FFF2-40B4-BE49-F238E27FC236}">
                <a16:creationId xmlns:a16="http://schemas.microsoft.com/office/drawing/2014/main" id="{3C3F3253-3D8A-FD60-5D7E-FEDAD0CEAA3E}"/>
              </a:ext>
            </a:extLst>
          </p:cNvPr>
          <p:cNvSpPr/>
          <p:nvPr/>
        </p:nvSpPr>
        <p:spPr>
          <a:xfrm>
            <a:off x="8233903" y="1834212"/>
            <a:ext cx="3024886" cy="3024886"/>
          </a:xfrm>
          <a:prstGeom prst="ellipse">
            <a:avLst/>
          </a:prstGeom>
          <a:solidFill>
            <a:schemeClr val="bg1"/>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p15">
            <a:extLst>
              <a:ext uri="{FF2B5EF4-FFF2-40B4-BE49-F238E27FC236}">
                <a16:creationId xmlns:a16="http://schemas.microsoft.com/office/drawing/2014/main" id="{C7EDF231-65F6-3245-C4F3-7E589CF02F0E}"/>
              </a:ext>
            </a:extLst>
          </p:cNvPr>
          <p:cNvSpPr/>
          <p:nvPr/>
        </p:nvSpPr>
        <p:spPr>
          <a:xfrm>
            <a:off x="8011525" y="3770492"/>
            <a:ext cx="1388106" cy="1388106"/>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p15">
            <a:extLst>
              <a:ext uri="{FF2B5EF4-FFF2-40B4-BE49-F238E27FC236}">
                <a16:creationId xmlns:a16="http://schemas.microsoft.com/office/drawing/2014/main" id="{D1367A3C-BFBA-68A2-08D4-AE46105E150C}"/>
              </a:ext>
            </a:extLst>
          </p:cNvPr>
          <p:cNvSpPr/>
          <p:nvPr/>
        </p:nvSpPr>
        <p:spPr>
          <a:xfrm>
            <a:off x="8173982" y="3927366"/>
            <a:ext cx="1063026" cy="1063026"/>
          </a:xfrm>
          <a:prstGeom prst="ellipse">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p15">
            <a:extLst>
              <a:ext uri="{FF2B5EF4-FFF2-40B4-BE49-F238E27FC236}">
                <a16:creationId xmlns:a16="http://schemas.microsoft.com/office/drawing/2014/main" id="{C3149474-76D1-0787-4754-37F7F92159B7}"/>
              </a:ext>
            </a:extLst>
          </p:cNvPr>
          <p:cNvSpPr/>
          <p:nvPr/>
        </p:nvSpPr>
        <p:spPr>
          <a:xfrm>
            <a:off x="10094191" y="3770492"/>
            <a:ext cx="1388106" cy="1388106"/>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p15">
            <a:extLst>
              <a:ext uri="{FF2B5EF4-FFF2-40B4-BE49-F238E27FC236}">
                <a16:creationId xmlns:a16="http://schemas.microsoft.com/office/drawing/2014/main" id="{BDB1D709-B461-7A13-8765-EF11AFCEF1A9}"/>
              </a:ext>
            </a:extLst>
          </p:cNvPr>
          <p:cNvSpPr/>
          <p:nvPr/>
        </p:nvSpPr>
        <p:spPr>
          <a:xfrm>
            <a:off x="10256648" y="3927366"/>
            <a:ext cx="1063026" cy="1063026"/>
          </a:xfrm>
          <a:prstGeom prst="ellipse">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p15">
            <a:extLst>
              <a:ext uri="{FF2B5EF4-FFF2-40B4-BE49-F238E27FC236}">
                <a16:creationId xmlns:a16="http://schemas.microsoft.com/office/drawing/2014/main" id="{2547D055-29E4-4A16-F95E-8AD456DF1C03}"/>
              </a:ext>
            </a:extLst>
          </p:cNvPr>
          <p:cNvSpPr/>
          <p:nvPr/>
        </p:nvSpPr>
        <p:spPr>
          <a:xfrm>
            <a:off x="8011605" y="1677717"/>
            <a:ext cx="1388106" cy="1388106"/>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9;p15">
            <a:extLst>
              <a:ext uri="{FF2B5EF4-FFF2-40B4-BE49-F238E27FC236}">
                <a16:creationId xmlns:a16="http://schemas.microsoft.com/office/drawing/2014/main" id="{9BC72944-77D0-5E48-C2AD-3137CD486DEE}"/>
              </a:ext>
            </a:extLst>
          </p:cNvPr>
          <p:cNvSpPr/>
          <p:nvPr/>
        </p:nvSpPr>
        <p:spPr>
          <a:xfrm>
            <a:off x="8181609" y="1834212"/>
            <a:ext cx="1063026" cy="1063026"/>
          </a:xfrm>
          <a:prstGeom prst="ellipse">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65;p15">
            <a:extLst>
              <a:ext uri="{FF2B5EF4-FFF2-40B4-BE49-F238E27FC236}">
                <a16:creationId xmlns:a16="http://schemas.microsoft.com/office/drawing/2014/main" id="{2A02B492-9A53-41CF-2F32-9C903B43A879}"/>
              </a:ext>
            </a:extLst>
          </p:cNvPr>
          <p:cNvGrpSpPr/>
          <p:nvPr/>
        </p:nvGrpSpPr>
        <p:grpSpPr>
          <a:xfrm>
            <a:off x="10094342" y="1677716"/>
            <a:ext cx="1388106" cy="1388106"/>
            <a:chOff x="843900" y="1648701"/>
            <a:chExt cx="1261801" cy="1261801"/>
          </a:xfrm>
        </p:grpSpPr>
        <p:sp>
          <p:nvSpPr>
            <p:cNvPr id="32" name="Google Shape;66;p15">
              <a:extLst>
                <a:ext uri="{FF2B5EF4-FFF2-40B4-BE49-F238E27FC236}">
                  <a16:creationId xmlns:a16="http://schemas.microsoft.com/office/drawing/2014/main" id="{3F405978-C7EC-8CC8-9315-9EE79AC94BC3}"/>
                </a:ext>
              </a:extLst>
            </p:cNvPr>
            <p:cNvSpPr/>
            <p:nvPr/>
          </p:nvSpPr>
          <p:spPr>
            <a:xfrm>
              <a:off x="843900" y="1648701"/>
              <a:ext cx="1261801" cy="1261801"/>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7;p15">
              <a:extLst>
                <a:ext uri="{FF2B5EF4-FFF2-40B4-BE49-F238E27FC236}">
                  <a16:creationId xmlns:a16="http://schemas.microsoft.com/office/drawing/2014/main" id="{6514E11B-26E2-1D7D-52A6-64BDBA07F373}"/>
                </a:ext>
              </a:extLst>
            </p:cNvPr>
            <p:cNvSpPr/>
            <p:nvPr/>
          </p:nvSpPr>
          <p:spPr>
            <a:xfrm>
              <a:off x="991575" y="1791300"/>
              <a:ext cx="966300" cy="966300"/>
            </a:xfrm>
            <a:prstGeom prst="ellipse">
              <a:avLst/>
            </a:pr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8;p15">
            <a:extLst>
              <a:ext uri="{FF2B5EF4-FFF2-40B4-BE49-F238E27FC236}">
                <a16:creationId xmlns:a16="http://schemas.microsoft.com/office/drawing/2014/main" id="{321EBD10-30C2-C593-D2B3-C166597543D4}"/>
              </a:ext>
            </a:extLst>
          </p:cNvPr>
          <p:cNvGrpSpPr/>
          <p:nvPr/>
        </p:nvGrpSpPr>
        <p:grpSpPr>
          <a:xfrm>
            <a:off x="10559562" y="2126555"/>
            <a:ext cx="490319" cy="490243"/>
            <a:chOff x="3270473" y="1427026"/>
            <a:chExt cx="483200" cy="483125"/>
          </a:xfrm>
        </p:grpSpPr>
        <p:sp>
          <p:nvSpPr>
            <p:cNvPr id="29" name="Google Shape;69;p15">
              <a:extLst>
                <a:ext uri="{FF2B5EF4-FFF2-40B4-BE49-F238E27FC236}">
                  <a16:creationId xmlns:a16="http://schemas.microsoft.com/office/drawing/2014/main" id="{F6E08061-980B-2216-4190-1BAED35AC1CE}"/>
                </a:ext>
              </a:extLst>
            </p:cNvPr>
            <p:cNvSpPr/>
            <p:nvPr/>
          </p:nvSpPr>
          <p:spPr>
            <a:xfrm>
              <a:off x="3270473" y="1427026"/>
              <a:ext cx="483200" cy="483125"/>
            </a:xfrm>
            <a:custGeom>
              <a:avLst/>
              <a:gdLst/>
              <a:ahLst/>
              <a:cxnLst/>
              <a:rect l="l" t="t" r="r" b="b"/>
              <a:pathLst>
                <a:path w="19328" h="19325" extrusionOk="0">
                  <a:moveTo>
                    <a:pt x="9630" y="1133"/>
                  </a:moveTo>
                  <a:cubicBezTo>
                    <a:pt x="14352" y="1133"/>
                    <a:pt x="18196" y="4943"/>
                    <a:pt x="18196" y="9626"/>
                  </a:cubicBezTo>
                  <a:cubicBezTo>
                    <a:pt x="18196" y="14349"/>
                    <a:pt x="14352" y="18193"/>
                    <a:pt x="9630" y="18193"/>
                  </a:cubicBezTo>
                  <a:cubicBezTo>
                    <a:pt x="4946" y="18193"/>
                    <a:pt x="1136" y="14349"/>
                    <a:pt x="1136" y="9626"/>
                  </a:cubicBezTo>
                  <a:cubicBezTo>
                    <a:pt x="1136" y="4943"/>
                    <a:pt x="4946" y="1133"/>
                    <a:pt x="9630" y="1133"/>
                  </a:cubicBezTo>
                  <a:close/>
                  <a:moveTo>
                    <a:pt x="9641" y="0"/>
                  </a:moveTo>
                  <a:cubicBezTo>
                    <a:pt x="9637" y="0"/>
                    <a:pt x="9633" y="0"/>
                    <a:pt x="9630" y="0"/>
                  </a:cubicBezTo>
                  <a:cubicBezTo>
                    <a:pt x="4312" y="0"/>
                    <a:pt x="4" y="4309"/>
                    <a:pt x="4" y="9626"/>
                  </a:cubicBezTo>
                  <a:cubicBezTo>
                    <a:pt x="1" y="12187"/>
                    <a:pt x="1012" y="14648"/>
                    <a:pt x="2821" y="16465"/>
                  </a:cubicBezTo>
                  <a:cubicBezTo>
                    <a:pt x="4644" y="18310"/>
                    <a:pt x="7063" y="19325"/>
                    <a:pt x="9630" y="19325"/>
                  </a:cubicBezTo>
                  <a:cubicBezTo>
                    <a:pt x="10922" y="19325"/>
                    <a:pt x="12199" y="19065"/>
                    <a:pt x="13389" y="18555"/>
                  </a:cubicBezTo>
                  <a:cubicBezTo>
                    <a:pt x="15711" y="17558"/>
                    <a:pt x="17562" y="15708"/>
                    <a:pt x="18558" y="13386"/>
                  </a:cubicBezTo>
                  <a:cubicBezTo>
                    <a:pt x="19068" y="12196"/>
                    <a:pt x="19328" y="10919"/>
                    <a:pt x="19328" y="9626"/>
                  </a:cubicBezTo>
                  <a:cubicBezTo>
                    <a:pt x="19328" y="7060"/>
                    <a:pt x="18313" y="4641"/>
                    <a:pt x="16469" y="2818"/>
                  </a:cubicBezTo>
                  <a:cubicBezTo>
                    <a:pt x="14654" y="1012"/>
                    <a:pt x="12197" y="0"/>
                    <a:pt x="9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 name="Google Shape;70;p15">
              <a:extLst>
                <a:ext uri="{FF2B5EF4-FFF2-40B4-BE49-F238E27FC236}">
                  <a16:creationId xmlns:a16="http://schemas.microsoft.com/office/drawing/2014/main" id="{3D261F74-A3A3-8545-0057-DB41DADF2F1B}"/>
                </a:ext>
              </a:extLst>
            </p:cNvPr>
            <p:cNvSpPr/>
            <p:nvPr/>
          </p:nvSpPr>
          <p:spPr>
            <a:xfrm>
              <a:off x="3497549" y="1596876"/>
              <a:ext cx="87650" cy="141525"/>
            </a:xfrm>
            <a:custGeom>
              <a:avLst/>
              <a:gdLst/>
              <a:ahLst/>
              <a:cxnLst/>
              <a:rect l="l" t="t" r="r" b="b"/>
              <a:pathLst>
                <a:path w="3506" h="5661" extrusionOk="0">
                  <a:moveTo>
                    <a:pt x="2885" y="1"/>
                  </a:moveTo>
                  <a:cubicBezTo>
                    <a:pt x="2740" y="1"/>
                    <a:pt x="2595" y="56"/>
                    <a:pt x="2485" y="166"/>
                  </a:cubicBezTo>
                  <a:lnTo>
                    <a:pt x="220" y="2431"/>
                  </a:lnTo>
                  <a:cubicBezTo>
                    <a:pt x="0" y="2651"/>
                    <a:pt x="0" y="3011"/>
                    <a:pt x="220" y="3231"/>
                  </a:cubicBezTo>
                  <a:lnTo>
                    <a:pt x="2485" y="5496"/>
                  </a:lnTo>
                  <a:cubicBezTo>
                    <a:pt x="2595" y="5606"/>
                    <a:pt x="2740" y="5661"/>
                    <a:pt x="2885" y="5661"/>
                  </a:cubicBezTo>
                  <a:cubicBezTo>
                    <a:pt x="3030" y="5661"/>
                    <a:pt x="3175" y="5606"/>
                    <a:pt x="3285" y="5496"/>
                  </a:cubicBezTo>
                  <a:cubicBezTo>
                    <a:pt x="3506" y="5275"/>
                    <a:pt x="3506" y="4916"/>
                    <a:pt x="3285" y="4695"/>
                  </a:cubicBezTo>
                  <a:lnTo>
                    <a:pt x="1422" y="2832"/>
                  </a:lnTo>
                  <a:lnTo>
                    <a:pt x="3285" y="966"/>
                  </a:lnTo>
                  <a:cubicBezTo>
                    <a:pt x="3506" y="746"/>
                    <a:pt x="3506" y="387"/>
                    <a:pt x="3285" y="166"/>
                  </a:cubicBezTo>
                  <a:cubicBezTo>
                    <a:pt x="3175" y="56"/>
                    <a:pt x="3030" y="1"/>
                    <a:pt x="2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 name="Google Shape;71;p15">
              <a:extLst>
                <a:ext uri="{FF2B5EF4-FFF2-40B4-BE49-F238E27FC236}">
                  <a16:creationId xmlns:a16="http://schemas.microsoft.com/office/drawing/2014/main" id="{D1C6FD35-821D-4015-3EE2-D79B8A6893D0}"/>
                </a:ext>
              </a:extLst>
            </p:cNvPr>
            <p:cNvSpPr/>
            <p:nvPr/>
          </p:nvSpPr>
          <p:spPr>
            <a:xfrm>
              <a:off x="3327100" y="1483625"/>
              <a:ext cx="369975" cy="369925"/>
            </a:xfrm>
            <a:custGeom>
              <a:avLst/>
              <a:gdLst/>
              <a:ahLst/>
              <a:cxnLst/>
              <a:rect l="l" t="t" r="r" b="b"/>
              <a:pathLst>
                <a:path w="14799" h="14797" extrusionOk="0">
                  <a:moveTo>
                    <a:pt x="7929" y="1157"/>
                  </a:moveTo>
                  <a:cubicBezTo>
                    <a:pt x="9206" y="1272"/>
                    <a:pt x="10420" y="1770"/>
                    <a:pt x="11411" y="2589"/>
                  </a:cubicBezTo>
                  <a:lnTo>
                    <a:pt x="11042" y="2957"/>
                  </a:lnTo>
                  <a:cubicBezTo>
                    <a:pt x="10828" y="3180"/>
                    <a:pt x="10831" y="3534"/>
                    <a:pt x="11048" y="3751"/>
                  </a:cubicBezTo>
                  <a:cubicBezTo>
                    <a:pt x="11158" y="3861"/>
                    <a:pt x="11303" y="3916"/>
                    <a:pt x="11448" y="3916"/>
                  </a:cubicBezTo>
                  <a:cubicBezTo>
                    <a:pt x="11590" y="3916"/>
                    <a:pt x="11732" y="3863"/>
                    <a:pt x="11842" y="3757"/>
                  </a:cubicBezTo>
                  <a:lnTo>
                    <a:pt x="12214" y="3389"/>
                  </a:lnTo>
                  <a:cubicBezTo>
                    <a:pt x="13026" y="4349"/>
                    <a:pt x="13524" y="5539"/>
                    <a:pt x="13639" y="6795"/>
                  </a:cubicBezTo>
                  <a:lnTo>
                    <a:pt x="13101" y="6795"/>
                  </a:lnTo>
                  <a:cubicBezTo>
                    <a:pt x="12787" y="6795"/>
                    <a:pt x="12534" y="7048"/>
                    <a:pt x="12534" y="7362"/>
                  </a:cubicBezTo>
                  <a:cubicBezTo>
                    <a:pt x="12534" y="7673"/>
                    <a:pt x="12787" y="7927"/>
                    <a:pt x="13101" y="7927"/>
                  </a:cubicBezTo>
                  <a:lnTo>
                    <a:pt x="13639" y="7927"/>
                  </a:lnTo>
                  <a:cubicBezTo>
                    <a:pt x="13515" y="9198"/>
                    <a:pt x="13005" y="10400"/>
                    <a:pt x="12178" y="11375"/>
                  </a:cubicBezTo>
                  <a:lnTo>
                    <a:pt x="11842" y="11040"/>
                  </a:lnTo>
                  <a:cubicBezTo>
                    <a:pt x="11732" y="10934"/>
                    <a:pt x="11590" y="10881"/>
                    <a:pt x="11448" y="10881"/>
                  </a:cubicBezTo>
                  <a:cubicBezTo>
                    <a:pt x="11303" y="10881"/>
                    <a:pt x="11158" y="10936"/>
                    <a:pt x="11048" y="11046"/>
                  </a:cubicBezTo>
                  <a:cubicBezTo>
                    <a:pt x="10831" y="11264"/>
                    <a:pt x="10828" y="11617"/>
                    <a:pt x="11042" y="11840"/>
                  </a:cubicBezTo>
                  <a:lnTo>
                    <a:pt x="11377" y="12175"/>
                  </a:lnTo>
                  <a:cubicBezTo>
                    <a:pt x="10402" y="13003"/>
                    <a:pt x="9200" y="13513"/>
                    <a:pt x="7929" y="13637"/>
                  </a:cubicBezTo>
                  <a:lnTo>
                    <a:pt x="7929" y="13099"/>
                  </a:lnTo>
                  <a:cubicBezTo>
                    <a:pt x="7929" y="12785"/>
                    <a:pt x="7676" y="12532"/>
                    <a:pt x="7365" y="12532"/>
                  </a:cubicBezTo>
                  <a:cubicBezTo>
                    <a:pt x="7051" y="12532"/>
                    <a:pt x="6797" y="12785"/>
                    <a:pt x="6797" y="13099"/>
                  </a:cubicBezTo>
                  <a:lnTo>
                    <a:pt x="6797" y="13637"/>
                  </a:lnTo>
                  <a:cubicBezTo>
                    <a:pt x="5541" y="13522"/>
                    <a:pt x="4351" y="13024"/>
                    <a:pt x="3391" y="12212"/>
                  </a:cubicBezTo>
                  <a:lnTo>
                    <a:pt x="3759" y="11840"/>
                  </a:lnTo>
                  <a:cubicBezTo>
                    <a:pt x="3974" y="11617"/>
                    <a:pt x="3971" y="11264"/>
                    <a:pt x="3753" y="11046"/>
                  </a:cubicBezTo>
                  <a:cubicBezTo>
                    <a:pt x="3643" y="10936"/>
                    <a:pt x="3499" y="10881"/>
                    <a:pt x="3354" y="10881"/>
                  </a:cubicBezTo>
                  <a:cubicBezTo>
                    <a:pt x="3212" y="10881"/>
                    <a:pt x="3070" y="10934"/>
                    <a:pt x="2959" y="11040"/>
                  </a:cubicBezTo>
                  <a:lnTo>
                    <a:pt x="2591" y="11408"/>
                  </a:lnTo>
                  <a:cubicBezTo>
                    <a:pt x="1773" y="10418"/>
                    <a:pt x="1274" y="9204"/>
                    <a:pt x="1160" y="7927"/>
                  </a:cubicBezTo>
                  <a:lnTo>
                    <a:pt x="1703" y="7927"/>
                  </a:lnTo>
                  <a:cubicBezTo>
                    <a:pt x="2014" y="7927"/>
                    <a:pt x="2268" y="7673"/>
                    <a:pt x="2268" y="7362"/>
                  </a:cubicBezTo>
                  <a:cubicBezTo>
                    <a:pt x="2268" y="7048"/>
                    <a:pt x="2014" y="6795"/>
                    <a:pt x="1703" y="6795"/>
                  </a:cubicBezTo>
                  <a:lnTo>
                    <a:pt x="1163" y="6795"/>
                  </a:lnTo>
                  <a:cubicBezTo>
                    <a:pt x="1274" y="5539"/>
                    <a:pt x="1770" y="4346"/>
                    <a:pt x="2579" y="3377"/>
                  </a:cubicBezTo>
                  <a:lnTo>
                    <a:pt x="2959" y="3757"/>
                  </a:lnTo>
                  <a:cubicBezTo>
                    <a:pt x="3070" y="3863"/>
                    <a:pt x="3212" y="3916"/>
                    <a:pt x="3354" y="3916"/>
                  </a:cubicBezTo>
                  <a:cubicBezTo>
                    <a:pt x="3499" y="3916"/>
                    <a:pt x="3643" y="3861"/>
                    <a:pt x="3753" y="3751"/>
                  </a:cubicBezTo>
                  <a:cubicBezTo>
                    <a:pt x="3971" y="3534"/>
                    <a:pt x="3974" y="3180"/>
                    <a:pt x="3759" y="2957"/>
                  </a:cubicBezTo>
                  <a:lnTo>
                    <a:pt x="3379" y="2577"/>
                  </a:lnTo>
                  <a:cubicBezTo>
                    <a:pt x="4348" y="1767"/>
                    <a:pt x="5541" y="1272"/>
                    <a:pt x="6797" y="1160"/>
                  </a:cubicBezTo>
                  <a:lnTo>
                    <a:pt x="6797" y="1701"/>
                  </a:lnTo>
                  <a:cubicBezTo>
                    <a:pt x="6797" y="2012"/>
                    <a:pt x="7051" y="2266"/>
                    <a:pt x="7365" y="2266"/>
                  </a:cubicBezTo>
                  <a:cubicBezTo>
                    <a:pt x="7676" y="2266"/>
                    <a:pt x="7929" y="2012"/>
                    <a:pt x="7929" y="1701"/>
                  </a:cubicBezTo>
                  <a:lnTo>
                    <a:pt x="7929" y="1157"/>
                  </a:lnTo>
                  <a:close/>
                  <a:moveTo>
                    <a:pt x="7376" y="1"/>
                  </a:moveTo>
                  <a:cubicBezTo>
                    <a:pt x="7372" y="1"/>
                    <a:pt x="7368" y="1"/>
                    <a:pt x="7365" y="1"/>
                  </a:cubicBezTo>
                  <a:cubicBezTo>
                    <a:pt x="5435" y="1"/>
                    <a:pt x="3581" y="759"/>
                    <a:pt x="2210" y="2115"/>
                  </a:cubicBezTo>
                  <a:cubicBezTo>
                    <a:pt x="2174" y="2142"/>
                    <a:pt x="2141" y="2172"/>
                    <a:pt x="2114" y="2208"/>
                  </a:cubicBezTo>
                  <a:cubicBezTo>
                    <a:pt x="761" y="3582"/>
                    <a:pt x="3" y="5433"/>
                    <a:pt x="3" y="7362"/>
                  </a:cubicBezTo>
                  <a:cubicBezTo>
                    <a:pt x="0" y="9322"/>
                    <a:pt x="776" y="11206"/>
                    <a:pt x="2159" y="12598"/>
                  </a:cubicBezTo>
                  <a:lnTo>
                    <a:pt x="2177" y="12616"/>
                  </a:lnTo>
                  <a:lnTo>
                    <a:pt x="2180" y="12619"/>
                  </a:lnTo>
                  <a:lnTo>
                    <a:pt x="2186" y="12625"/>
                  </a:lnTo>
                  <a:cubicBezTo>
                    <a:pt x="3578" y="14023"/>
                    <a:pt x="5414" y="14796"/>
                    <a:pt x="7365" y="14796"/>
                  </a:cubicBezTo>
                  <a:cubicBezTo>
                    <a:pt x="9327" y="14796"/>
                    <a:pt x="11187" y="14017"/>
                    <a:pt x="12603" y="12601"/>
                  </a:cubicBezTo>
                  <a:cubicBezTo>
                    <a:pt x="14019" y="11185"/>
                    <a:pt x="14798" y="9325"/>
                    <a:pt x="14798" y="7362"/>
                  </a:cubicBezTo>
                  <a:cubicBezTo>
                    <a:pt x="14798" y="5415"/>
                    <a:pt x="14028" y="3576"/>
                    <a:pt x="12627" y="2184"/>
                  </a:cubicBezTo>
                  <a:lnTo>
                    <a:pt x="12621" y="2178"/>
                  </a:lnTo>
                  <a:cubicBezTo>
                    <a:pt x="12621" y="2175"/>
                    <a:pt x="12618" y="2175"/>
                    <a:pt x="12618" y="2175"/>
                  </a:cubicBezTo>
                  <a:lnTo>
                    <a:pt x="12600" y="2157"/>
                  </a:lnTo>
                  <a:cubicBezTo>
                    <a:pt x="11211" y="777"/>
                    <a:pt x="9331"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4" name="Google Shape;72;p15">
            <a:extLst>
              <a:ext uri="{FF2B5EF4-FFF2-40B4-BE49-F238E27FC236}">
                <a16:creationId xmlns:a16="http://schemas.microsoft.com/office/drawing/2014/main" id="{499A9F59-2D74-4C2D-05D2-8686ADDB1930}"/>
              </a:ext>
            </a:extLst>
          </p:cNvPr>
          <p:cNvSpPr/>
          <p:nvPr/>
        </p:nvSpPr>
        <p:spPr>
          <a:xfrm>
            <a:off x="10540650" y="4219333"/>
            <a:ext cx="495072" cy="490252"/>
          </a:xfrm>
          <a:custGeom>
            <a:avLst/>
            <a:gdLst/>
            <a:ahLst/>
            <a:cxnLst/>
            <a:rect l="l" t="t" r="r" b="b"/>
            <a:pathLst>
              <a:path w="19516" h="19326" extrusionOk="0">
                <a:moveTo>
                  <a:pt x="15929" y="1934"/>
                </a:moveTo>
                <a:lnTo>
                  <a:pt x="15929" y="2834"/>
                </a:lnTo>
                <a:cubicBezTo>
                  <a:pt x="15929" y="3145"/>
                  <a:pt x="16182" y="3398"/>
                  <a:pt x="16496" y="3398"/>
                </a:cubicBezTo>
                <a:lnTo>
                  <a:pt x="17393" y="3398"/>
                </a:lnTo>
                <a:lnTo>
                  <a:pt x="16261" y="4531"/>
                </a:lnTo>
                <a:lnTo>
                  <a:pt x="14796" y="4531"/>
                </a:lnTo>
                <a:lnTo>
                  <a:pt x="14796" y="3066"/>
                </a:lnTo>
                <a:lnTo>
                  <a:pt x="15929" y="1934"/>
                </a:lnTo>
                <a:close/>
                <a:moveTo>
                  <a:pt x="9663" y="7927"/>
                </a:moveTo>
                <a:cubicBezTo>
                  <a:pt x="9926" y="7927"/>
                  <a:pt x="10183" y="7991"/>
                  <a:pt x="10418" y="8109"/>
                </a:cubicBezTo>
                <a:lnTo>
                  <a:pt x="9262" y="9262"/>
                </a:lnTo>
                <a:cubicBezTo>
                  <a:pt x="9041" y="9485"/>
                  <a:pt x="9041" y="9842"/>
                  <a:pt x="9262" y="10065"/>
                </a:cubicBezTo>
                <a:cubicBezTo>
                  <a:pt x="9372" y="10175"/>
                  <a:pt x="9517" y="10231"/>
                  <a:pt x="9662" y="10231"/>
                </a:cubicBezTo>
                <a:cubicBezTo>
                  <a:pt x="9807" y="10231"/>
                  <a:pt x="9952" y="10175"/>
                  <a:pt x="10062" y="10065"/>
                </a:cubicBezTo>
                <a:lnTo>
                  <a:pt x="11218" y="8909"/>
                </a:lnTo>
                <a:cubicBezTo>
                  <a:pt x="11336" y="9141"/>
                  <a:pt x="11399" y="9401"/>
                  <a:pt x="11399" y="9664"/>
                </a:cubicBezTo>
                <a:cubicBezTo>
                  <a:pt x="11399" y="10585"/>
                  <a:pt x="10605" y="11364"/>
                  <a:pt x="9663" y="11364"/>
                </a:cubicBezTo>
                <a:cubicBezTo>
                  <a:pt x="8721" y="11364"/>
                  <a:pt x="7927" y="10585"/>
                  <a:pt x="7927" y="9664"/>
                </a:cubicBezTo>
                <a:cubicBezTo>
                  <a:pt x="7927" y="8722"/>
                  <a:pt x="8721" y="7927"/>
                  <a:pt x="9663" y="7927"/>
                </a:cubicBezTo>
                <a:close/>
                <a:moveTo>
                  <a:pt x="9663" y="5663"/>
                </a:moveTo>
                <a:cubicBezTo>
                  <a:pt x="10527" y="5666"/>
                  <a:pt x="11363" y="5953"/>
                  <a:pt x="12049" y="6478"/>
                </a:cubicBezTo>
                <a:lnTo>
                  <a:pt x="11242" y="7287"/>
                </a:lnTo>
                <a:cubicBezTo>
                  <a:pt x="10777" y="6967"/>
                  <a:pt x="10228" y="6798"/>
                  <a:pt x="9663" y="6795"/>
                </a:cubicBezTo>
                <a:cubicBezTo>
                  <a:pt x="8108" y="6795"/>
                  <a:pt x="6795" y="8109"/>
                  <a:pt x="6795" y="9664"/>
                </a:cubicBezTo>
                <a:cubicBezTo>
                  <a:pt x="6795" y="10422"/>
                  <a:pt x="7103" y="11143"/>
                  <a:pt x="7649" y="11669"/>
                </a:cubicBezTo>
                <a:cubicBezTo>
                  <a:pt x="8208" y="12220"/>
                  <a:pt x="8935" y="12495"/>
                  <a:pt x="9663" y="12495"/>
                </a:cubicBezTo>
                <a:cubicBezTo>
                  <a:pt x="10391" y="12495"/>
                  <a:pt x="11119" y="12220"/>
                  <a:pt x="11677" y="11669"/>
                </a:cubicBezTo>
                <a:cubicBezTo>
                  <a:pt x="12224" y="11143"/>
                  <a:pt x="12532" y="10422"/>
                  <a:pt x="12532" y="9664"/>
                </a:cubicBezTo>
                <a:cubicBezTo>
                  <a:pt x="12529" y="9099"/>
                  <a:pt x="12360" y="8549"/>
                  <a:pt x="12043" y="8084"/>
                </a:cubicBezTo>
                <a:lnTo>
                  <a:pt x="12849" y="7278"/>
                </a:lnTo>
                <a:cubicBezTo>
                  <a:pt x="13374" y="7964"/>
                  <a:pt x="13661" y="8800"/>
                  <a:pt x="13664" y="9664"/>
                </a:cubicBezTo>
                <a:cubicBezTo>
                  <a:pt x="13664" y="11850"/>
                  <a:pt x="11870" y="13628"/>
                  <a:pt x="9663" y="13628"/>
                </a:cubicBezTo>
                <a:cubicBezTo>
                  <a:pt x="7456" y="13628"/>
                  <a:pt x="5662" y="11850"/>
                  <a:pt x="5662" y="9664"/>
                </a:cubicBezTo>
                <a:cubicBezTo>
                  <a:pt x="5662" y="7496"/>
                  <a:pt x="7495" y="5663"/>
                  <a:pt x="9663" y="5663"/>
                </a:cubicBezTo>
                <a:close/>
                <a:moveTo>
                  <a:pt x="9676" y="3398"/>
                </a:moveTo>
                <a:cubicBezTo>
                  <a:pt x="11130" y="3398"/>
                  <a:pt x="12541" y="3902"/>
                  <a:pt x="13664" y="4826"/>
                </a:cubicBezTo>
                <a:lnTo>
                  <a:pt x="13664" y="4863"/>
                </a:lnTo>
                <a:lnTo>
                  <a:pt x="12861" y="5663"/>
                </a:lnTo>
                <a:cubicBezTo>
                  <a:pt x="11911" y="4901"/>
                  <a:pt x="10770" y="4528"/>
                  <a:pt x="9634" y="4528"/>
                </a:cubicBezTo>
                <a:cubicBezTo>
                  <a:pt x="8214" y="4528"/>
                  <a:pt x="6803" y="5111"/>
                  <a:pt x="5786" y="6246"/>
                </a:cubicBezTo>
                <a:cubicBezTo>
                  <a:pt x="3959" y="8287"/>
                  <a:pt x="4047" y="11403"/>
                  <a:pt x="5985" y="13341"/>
                </a:cubicBezTo>
                <a:cubicBezTo>
                  <a:pt x="6991" y="14346"/>
                  <a:pt x="8313" y="14852"/>
                  <a:pt x="9638" y="14852"/>
                </a:cubicBezTo>
                <a:cubicBezTo>
                  <a:pt x="10866" y="14852"/>
                  <a:pt x="12096" y="14417"/>
                  <a:pt x="13078" y="13538"/>
                </a:cubicBezTo>
                <a:cubicBezTo>
                  <a:pt x="15119" y="11711"/>
                  <a:pt x="15376" y="8604"/>
                  <a:pt x="13664" y="6463"/>
                </a:cubicBezTo>
                <a:lnTo>
                  <a:pt x="14464" y="5663"/>
                </a:lnTo>
                <a:lnTo>
                  <a:pt x="14503" y="5663"/>
                </a:lnTo>
                <a:cubicBezTo>
                  <a:pt x="15430" y="6789"/>
                  <a:pt x="15935" y="8205"/>
                  <a:pt x="15929" y="9664"/>
                </a:cubicBezTo>
                <a:cubicBezTo>
                  <a:pt x="15929" y="13100"/>
                  <a:pt x="13117" y="15893"/>
                  <a:pt x="9663" y="15893"/>
                </a:cubicBezTo>
                <a:cubicBezTo>
                  <a:pt x="6209" y="15893"/>
                  <a:pt x="3398" y="13100"/>
                  <a:pt x="3398" y="9664"/>
                </a:cubicBezTo>
                <a:cubicBezTo>
                  <a:pt x="3398" y="6209"/>
                  <a:pt x="6209" y="3398"/>
                  <a:pt x="9663" y="3398"/>
                </a:cubicBezTo>
                <a:cubicBezTo>
                  <a:pt x="9668" y="3398"/>
                  <a:pt x="9672" y="3398"/>
                  <a:pt x="9676" y="3398"/>
                </a:cubicBezTo>
                <a:close/>
                <a:moveTo>
                  <a:pt x="9663" y="1134"/>
                </a:moveTo>
                <a:cubicBezTo>
                  <a:pt x="11176" y="1134"/>
                  <a:pt x="12661" y="1532"/>
                  <a:pt x="13975" y="2287"/>
                </a:cubicBezTo>
                <a:lnTo>
                  <a:pt x="13830" y="2432"/>
                </a:lnTo>
                <a:cubicBezTo>
                  <a:pt x="13724" y="2538"/>
                  <a:pt x="13664" y="2683"/>
                  <a:pt x="13664" y="2834"/>
                </a:cubicBezTo>
                <a:lnTo>
                  <a:pt x="13664" y="3428"/>
                </a:lnTo>
                <a:cubicBezTo>
                  <a:pt x="12473" y="2670"/>
                  <a:pt x="11090" y="2266"/>
                  <a:pt x="9679" y="2266"/>
                </a:cubicBezTo>
                <a:cubicBezTo>
                  <a:pt x="9674" y="2266"/>
                  <a:pt x="9668" y="2266"/>
                  <a:pt x="9663" y="2266"/>
                </a:cubicBezTo>
                <a:cubicBezTo>
                  <a:pt x="7701" y="2266"/>
                  <a:pt x="5847" y="3039"/>
                  <a:pt x="4443" y="4443"/>
                </a:cubicBezTo>
                <a:cubicBezTo>
                  <a:pt x="3039" y="5847"/>
                  <a:pt x="2266" y="7701"/>
                  <a:pt x="2266" y="9664"/>
                </a:cubicBezTo>
                <a:cubicBezTo>
                  <a:pt x="2266" y="11626"/>
                  <a:pt x="3039" y="13474"/>
                  <a:pt x="4443" y="14866"/>
                </a:cubicBezTo>
                <a:cubicBezTo>
                  <a:pt x="5886" y="16305"/>
                  <a:pt x="7775" y="17024"/>
                  <a:pt x="9663" y="17024"/>
                </a:cubicBezTo>
                <a:cubicBezTo>
                  <a:pt x="11552" y="17024"/>
                  <a:pt x="13441" y="16305"/>
                  <a:pt x="14884" y="14866"/>
                </a:cubicBezTo>
                <a:cubicBezTo>
                  <a:pt x="16288" y="13474"/>
                  <a:pt x="17061" y="11626"/>
                  <a:pt x="17061" y="9664"/>
                </a:cubicBezTo>
                <a:cubicBezTo>
                  <a:pt x="17064" y="8248"/>
                  <a:pt x="16659" y="6859"/>
                  <a:pt x="15898" y="5663"/>
                </a:cubicBezTo>
                <a:lnTo>
                  <a:pt x="16496" y="5663"/>
                </a:lnTo>
                <a:cubicBezTo>
                  <a:pt x="16644" y="5663"/>
                  <a:pt x="16789" y="5602"/>
                  <a:pt x="16895" y="5497"/>
                </a:cubicBezTo>
                <a:lnTo>
                  <a:pt x="17040" y="5352"/>
                </a:lnTo>
                <a:cubicBezTo>
                  <a:pt x="17795" y="6665"/>
                  <a:pt x="18193" y="8151"/>
                  <a:pt x="18193" y="9664"/>
                </a:cubicBezTo>
                <a:cubicBezTo>
                  <a:pt x="18193" y="14368"/>
                  <a:pt x="14367" y="18194"/>
                  <a:pt x="9663" y="18194"/>
                </a:cubicBezTo>
                <a:cubicBezTo>
                  <a:pt x="4959" y="18194"/>
                  <a:pt x="1133" y="14368"/>
                  <a:pt x="1133" y="9664"/>
                </a:cubicBezTo>
                <a:cubicBezTo>
                  <a:pt x="1133" y="4959"/>
                  <a:pt x="4959" y="1134"/>
                  <a:pt x="9663" y="1134"/>
                </a:cubicBezTo>
                <a:close/>
                <a:moveTo>
                  <a:pt x="16491" y="0"/>
                </a:moveTo>
                <a:cubicBezTo>
                  <a:pt x="16352" y="0"/>
                  <a:pt x="16210" y="52"/>
                  <a:pt x="16095" y="167"/>
                </a:cubicBezTo>
                <a:lnTo>
                  <a:pt x="14799" y="1463"/>
                </a:lnTo>
                <a:cubicBezTo>
                  <a:pt x="13256" y="509"/>
                  <a:pt x="11478" y="4"/>
                  <a:pt x="9663" y="1"/>
                </a:cubicBezTo>
                <a:cubicBezTo>
                  <a:pt x="7094" y="1"/>
                  <a:pt x="4669" y="1010"/>
                  <a:pt x="2839" y="2840"/>
                </a:cubicBezTo>
                <a:cubicBezTo>
                  <a:pt x="1009" y="4669"/>
                  <a:pt x="1" y="7094"/>
                  <a:pt x="1" y="9664"/>
                </a:cubicBezTo>
                <a:cubicBezTo>
                  <a:pt x="1" y="12233"/>
                  <a:pt x="1009" y="14658"/>
                  <a:pt x="2839" y="16488"/>
                </a:cubicBezTo>
                <a:cubicBezTo>
                  <a:pt x="4669" y="18317"/>
                  <a:pt x="7094" y="19326"/>
                  <a:pt x="9663" y="19326"/>
                </a:cubicBezTo>
                <a:cubicBezTo>
                  <a:pt x="12233" y="19326"/>
                  <a:pt x="14657" y="18317"/>
                  <a:pt x="16487" y="16488"/>
                </a:cubicBezTo>
                <a:cubicBezTo>
                  <a:pt x="18317" y="14658"/>
                  <a:pt x="19325" y="12233"/>
                  <a:pt x="19325" y="9664"/>
                </a:cubicBezTo>
                <a:cubicBezTo>
                  <a:pt x="19322" y="7849"/>
                  <a:pt x="18818" y="6070"/>
                  <a:pt x="17864" y="4528"/>
                </a:cubicBezTo>
                <a:lnTo>
                  <a:pt x="19159" y="3232"/>
                </a:lnTo>
                <a:cubicBezTo>
                  <a:pt x="19516" y="2876"/>
                  <a:pt x="19265" y="2266"/>
                  <a:pt x="18761" y="2266"/>
                </a:cubicBezTo>
                <a:lnTo>
                  <a:pt x="17061" y="2266"/>
                </a:lnTo>
                <a:lnTo>
                  <a:pt x="17061" y="569"/>
                </a:lnTo>
                <a:cubicBezTo>
                  <a:pt x="17061" y="226"/>
                  <a:pt x="16782" y="0"/>
                  <a:pt x="1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pic>
        <p:nvPicPr>
          <p:cNvPr id="36" name="Graphic 35" descr="User network with solid fill">
            <a:extLst>
              <a:ext uri="{FF2B5EF4-FFF2-40B4-BE49-F238E27FC236}">
                <a16:creationId xmlns:a16="http://schemas.microsoft.com/office/drawing/2014/main" id="{1B13D05E-8687-535D-D445-0A37DDD238B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386" y="1960989"/>
            <a:ext cx="809471" cy="809471"/>
          </a:xfrm>
          <a:prstGeom prst="rect">
            <a:avLst/>
          </a:prstGeom>
        </p:spPr>
      </p:pic>
      <p:pic>
        <p:nvPicPr>
          <p:cNvPr id="38" name="Graphic 37" descr="Clipboard Partially Checked with solid fill">
            <a:extLst>
              <a:ext uri="{FF2B5EF4-FFF2-40B4-BE49-F238E27FC236}">
                <a16:creationId xmlns:a16="http://schemas.microsoft.com/office/drawing/2014/main" id="{5C440794-74FF-6110-96D0-FCD949B0455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44773" y="4078620"/>
            <a:ext cx="720620" cy="72062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A25B9D-DB2E-C057-75DA-37C28AB08E15}"/>
              </a:ext>
            </a:extLst>
          </p:cNvPr>
          <p:cNvSpPr>
            <a:spLocks noGrp="1"/>
          </p:cNvSpPr>
          <p:nvPr>
            <p:ph type="body" idx="1"/>
          </p:nvPr>
        </p:nvSpPr>
        <p:spPr>
          <a:xfrm>
            <a:off x="278969" y="2619214"/>
            <a:ext cx="11298265" cy="2417733"/>
          </a:xfrm>
          <a:solidFill>
            <a:schemeClr val="accent1"/>
          </a:solidFill>
        </p:spPr>
        <p:txBody>
          <a:bodyPr anchor="ctr">
            <a:normAutofit fontScale="77500" lnSpcReduction="20000"/>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en-CA" sz="3000" dirty="0">
              <a:solidFill>
                <a:srgbClr val="FFFFFF"/>
              </a:solidFill>
              <a:latin typeface="Roboto" panose="02000000000000000000" pitchFamily="2" charset="0"/>
              <a:ea typeface="Roboto" panose="02000000000000000000" pitchFamily="2" charset="0"/>
              <a:cs typeface="Poppins" pitchFamily="2" charset="77"/>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fr-CA" sz="3000" b="1" dirty="0">
                <a:solidFill>
                  <a:srgbClr val="FFFFFF"/>
                </a:solidFill>
                <a:latin typeface="Roboto" panose="02000000000000000000" pitchFamily="2" charset="0"/>
                <a:ea typeface="Roboto" panose="02000000000000000000" pitchFamily="2" charset="0"/>
                <a:cs typeface="Poppins" pitchFamily="2" charset="77"/>
              </a:rPr>
              <a:t>Comment puis-je changer mon état d'esprit?</a:t>
            </a:r>
          </a:p>
          <a:p>
            <a:pPr marL="0" marR="0" lvl="0" indent="0" algn="ctr" defTabSz="914400" rtl="0" eaLnBrk="1" fontAlgn="auto" latinLnBrk="0" hangingPunct="1">
              <a:lnSpc>
                <a:spcPct val="150000"/>
              </a:lnSpc>
              <a:spcBef>
                <a:spcPts val="0"/>
              </a:spcBef>
              <a:spcAft>
                <a:spcPts val="0"/>
              </a:spcAft>
              <a:buClrTx/>
              <a:buSzTx/>
              <a:buFontTx/>
              <a:buNone/>
              <a:tabLst/>
              <a:defRPr/>
            </a:pPr>
            <a:r>
              <a:rPr lang="fr-CA" sz="3000" b="1" dirty="0">
                <a:solidFill>
                  <a:srgbClr val="FFFFFF"/>
                </a:solidFill>
                <a:latin typeface="Roboto" panose="02000000000000000000" pitchFamily="2" charset="0"/>
                <a:ea typeface="Roboto" panose="02000000000000000000" pitchFamily="2" charset="0"/>
                <a:cs typeface="Poppins" pitchFamily="2" charset="77"/>
              </a:rPr>
              <a:t>Quel état d'esprit vous a séduit?</a:t>
            </a:r>
          </a:p>
          <a:p>
            <a:pPr marL="0" marR="0" lvl="0" indent="0" algn="ctr" defTabSz="914400" rtl="0" eaLnBrk="1" fontAlgn="auto" latinLnBrk="0" hangingPunct="1">
              <a:lnSpc>
                <a:spcPct val="150000"/>
              </a:lnSpc>
              <a:spcBef>
                <a:spcPts val="0"/>
              </a:spcBef>
              <a:spcAft>
                <a:spcPts val="0"/>
              </a:spcAft>
              <a:buClrTx/>
              <a:buSzTx/>
              <a:buFontTx/>
              <a:buNone/>
              <a:tabLst/>
              <a:defRPr/>
            </a:pPr>
            <a:r>
              <a:rPr lang="fr-CA" sz="3000" b="1" dirty="0">
                <a:solidFill>
                  <a:srgbClr val="FFFFFF"/>
                </a:solidFill>
                <a:latin typeface="Roboto" panose="02000000000000000000" pitchFamily="2" charset="0"/>
                <a:ea typeface="Roboto" panose="02000000000000000000" pitchFamily="2" charset="0"/>
                <a:cs typeface="Poppins" pitchFamily="2" charset="77"/>
              </a:rPr>
              <a:t>Comment pourrais-je utiliser cet état d'esprit dans mon travail                                      au cours de la semaine prochaine?</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CA" sz="3000" b="1" dirty="0">
              <a:solidFill>
                <a:srgbClr val="FFFFFF"/>
              </a:solidFill>
              <a:latin typeface="Roboto" panose="02000000000000000000" pitchFamily="2" charset="0"/>
              <a:ea typeface="Roboto" panose="02000000000000000000" pitchFamily="2" charset="0"/>
              <a:cs typeface="Poppins" pitchFamily="2" charset="77"/>
            </a:endParaRPr>
          </a:p>
        </p:txBody>
      </p:sp>
      <p:sp>
        <p:nvSpPr>
          <p:cNvPr id="5" name="TextBox 4">
            <a:extLst>
              <a:ext uri="{FF2B5EF4-FFF2-40B4-BE49-F238E27FC236}">
                <a16:creationId xmlns:a16="http://schemas.microsoft.com/office/drawing/2014/main" id="{DB5CE20C-A41D-9026-9ED8-6C29B8E22D64}"/>
              </a:ext>
            </a:extLst>
          </p:cNvPr>
          <p:cNvSpPr txBox="1"/>
          <p:nvPr/>
        </p:nvSpPr>
        <p:spPr>
          <a:xfrm>
            <a:off x="410308" y="1566933"/>
            <a:ext cx="10996246" cy="928459"/>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CA" sz="4000" b="1" dirty="0">
                <a:solidFill>
                  <a:srgbClr val="FFFFFF"/>
                </a:solidFill>
                <a:latin typeface="Poppins" pitchFamily="2" charset="77"/>
                <a:ea typeface="Roboto"/>
                <a:cs typeface="Poppins" pitchFamily="2" charset="77"/>
              </a:rPr>
              <a:t>Questions pour les dirigeants</a:t>
            </a:r>
          </a:p>
        </p:txBody>
      </p:sp>
    </p:spTree>
    <p:extLst>
      <p:ext uri="{BB962C8B-B14F-4D97-AF65-F5344CB8AC3E}">
        <p14:creationId xmlns:p14="http://schemas.microsoft.com/office/powerpoint/2010/main" val="137803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BCC6C33-6790-8447-86C1-FC5F9B109354}"/>
              </a:ext>
            </a:extLst>
          </p:cNvPr>
          <p:cNvSpPr/>
          <p:nvPr/>
        </p:nvSpPr>
        <p:spPr>
          <a:xfrm>
            <a:off x="3026024" y="4104891"/>
            <a:ext cx="9166770" cy="27491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FFFFF"/>
              </a:solidFill>
              <a:latin typeface="Arial"/>
              <a:sym typeface="Arial"/>
            </a:endParaRPr>
          </a:p>
        </p:txBody>
      </p:sp>
      <p:sp>
        <p:nvSpPr>
          <p:cNvPr id="2" name="Title 1">
            <a:extLst>
              <a:ext uri="{FF2B5EF4-FFF2-40B4-BE49-F238E27FC236}">
                <a16:creationId xmlns:a16="http://schemas.microsoft.com/office/drawing/2014/main" id="{8EB0ADB7-CA01-C54F-BF59-A6C60A547D8D}"/>
              </a:ext>
            </a:extLst>
          </p:cNvPr>
          <p:cNvSpPr>
            <a:spLocks noGrp="1"/>
          </p:cNvSpPr>
          <p:nvPr>
            <p:ph type="title"/>
          </p:nvPr>
        </p:nvSpPr>
        <p:spPr>
          <a:xfrm>
            <a:off x="513670" y="389153"/>
            <a:ext cx="5699561" cy="577850"/>
          </a:xfrm>
        </p:spPr>
        <p:txBody>
          <a:bodyPr>
            <a:normAutofit fontScale="90000"/>
          </a:bodyPr>
          <a:lstStyle/>
          <a:p>
            <a:r>
              <a:rPr lang="fr-CA" sz="3200" dirty="0">
                <a:solidFill>
                  <a:schemeClr val="accent4"/>
                </a:solidFill>
              </a:rPr>
              <a:t>Communiquer avec nous</a:t>
            </a:r>
          </a:p>
        </p:txBody>
      </p:sp>
      <p:grpSp>
        <p:nvGrpSpPr>
          <p:cNvPr id="40" name="Group 39">
            <a:extLst>
              <a:ext uri="{FF2B5EF4-FFF2-40B4-BE49-F238E27FC236}">
                <a16:creationId xmlns:a16="http://schemas.microsoft.com/office/drawing/2014/main" id="{59104C02-3995-204B-972D-B3988ACABC8C}"/>
              </a:ext>
            </a:extLst>
          </p:cNvPr>
          <p:cNvGrpSpPr/>
          <p:nvPr/>
        </p:nvGrpSpPr>
        <p:grpSpPr>
          <a:xfrm>
            <a:off x="1860" y="1230339"/>
            <a:ext cx="3015704" cy="2876550"/>
            <a:chOff x="1066" y="1262706"/>
            <a:chExt cx="3025230" cy="2857500"/>
          </a:xfrm>
        </p:grpSpPr>
        <p:sp>
          <p:nvSpPr>
            <p:cNvPr id="34" name="Rectangle 33">
              <a:extLst>
                <a:ext uri="{FF2B5EF4-FFF2-40B4-BE49-F238E27FC236}">
                  <a16:creationId xmlns:a16="http://schemas.microsoft.com/office/drawing/2014/main" id="{BABAD9CC-57FF-884F-90B9-E95F43BBED62}"/>
                </a:ext>
              </a:extLst>
            </p:cNvPr>
            <p:cNvSpPr/>
            <p:nvPr/>
          </p:nvSpPr>
          <p:spPr>
            <a:xfrm>
              <a:off x="1066" y="1262706"/>
              <a:ext cx="3025230" cy="2857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FFFFF"/>
                </a:solidFill>
                <a:latin typeface="Arial"/>
                <a:sym typeface="Arial"/>
              </a:endParaRPr>
            </a:p>
          </p:txBody>
        </p:sp>
        <p:sp>
          <p:nvSpPr>
            <p:cNvPr id="9" name="Rectangle 8">
              <a:extLst>
                <a:ext uri="{FF2B5EF4-FFF2-40B4-BE49-F238E27FC236}">
                  <a16:creationId xmlns:a16="http://schemas.microsoft.com/office/drawing/2014/main" id="{6D5048E6-3A9C-9B44-80DA-E75ED8CCC35A}"/>
                </a:ext>
              </a:extLst>
            </p:cNvPr>
            <p:cNvSpPr/>
            <p:nvPr/>
          </p:nvSpPr>
          <p:spPr>
            <a:xfrm>
              <a:off x="457225" y="3442367"/>
              <a:ext cx="1962150" cy="553998"/>
            </a:xfrm>
            <a:prstGeom prst="rect">
              <a:avLst/>
            </a:prstGeom>
          </p:spPr>
          <p:txBody>
            <a:bodyPr wrap="square">
              <a:spAutoFit/>
            </a:bodyPr>
            <a:lstStyle/>
            <a:p>
              <a:pPr algn="ctr">
                <a:buClr>
                  <a:srgbClr val="000000"/>
                </a:buClr>
              </a:pPr>
              <a:r>
                <a:rPr lang="fr-CA" sz="1600" b="1">
                  <a:solidFill>
                    <a:srgbClr val="FFFFFF"/>
                  </a:solidFill>
                  <a:latin typeface="Roboto" panose="02000000000000000000" pitchFamily="2" charset="0"/>
                  <a:ea typeface="Roboto" panose="02000000000000000000" pitchFamily="2" charset="0"/>
                  <a:cs typeface="Arial"/>
                  <a:sym typeface="Arial"/>
                </a:rPr>
                <a:t>Nilufer Erdebil </a:t>
              </a:r>
            </a:p>
            <a:p>
              <a:pPr algn="ctr">
                <a:buClr>
                  <a:srgbClr val="000000"/>
                </a:buClr>
              </a:pPr>
              <a:r>
                <a:rPr lang="fr-CA" sz="1400">
                  <a:solidFill>
                    <a:srgbClr val="FFFFFF"/>
                  </a:solidFill>
                  <a:latin typeface="Roboto" panose="02000000000000000000" pitchFamily="2" charset="0"/>
                  <a:ea typeface="Roboto" panose="02000000000000000000" pitchFamily="2" charset="0"/>
                  <a:cs typeface="Arial"/>
                  <a:sym typeface="Arial"/>
                </a:rPr>
                <a:t>Fondatrice et PDG</a:t>
              </a:r>
            </a:p>
          </p:txBody>
        </p:sp>
      </p:grpSp>
      <p:sp>
        <p:nvSpPr>
          <p:cNvPr id="10" name="Rectangle 9">
            <a:extLst>
              <a:ext uri="{FF2B5EF4-FFF2-40B4-BE49-F238E27FC236}">
                <a16:creationId xmlns:a16="http://schemas.microsoft.com/office/drawing/2014/main" id="{F3C33508-C525-ED49-A4F6-2B5158B66378}"/>
              </a:ext>
            </a:extLst>
          </p:cNvPr>
          <p:cNvSpPr/>
          <p:nvPr/>
        </p:nvSpPr>
        <p:spPr>
          <a:xfrm>
            <a:off x="3237476" y="1252129"/>
            <a:ext cx="8740167" cy="1653530"/>
          </a:xfrm>
          <a:prstGeom prst="rect">
            <a:avLst/>
          </a:prstGeom>
        </p:spPr>
        <p:txBody>
          <a:bodyPr wrap="square">
            <a:spAutoFit/>
          </a:bodyPr>
          <a:lstStyle/>
          <a:p>
            <a:pPr algn="just">
              <a:lnSpc>
                <a:spcPct val="114000"/>
              </a:lnSpc>
              <a:buClr>
                <a:srgbClr val="000000"/>
              </a:buClr>
            </a:pPr>
            <a:r>
              <a:rPr lang="fr-CA" sz="1500" b="1" dirty="0" err="1">
                <a:solidFill>
                  <a:srgbClr val="000000"/>
                </a:solidFill>
                <a:latin typeface="Roboto" panose="02000000000000000000" pitchFamily="2" charset="0"/>
                <a:ea typeface="Roboto" panose="02000000000000000000" pitchFamily="2" charset="0"/>
                <a:cs typeface="Arial"/>
                <a:sym typeface="Arial"/>
              </a:rPr>
              <a:t>Nilufer</a:t>
            </a:r>
            <a:r>
              <a:rPr lang="fr-CA" sz="1500" b="1" dirty="0">
                <a:solidFill>
                  <a:srgbClr val="000000"/>
                </a:solidFill>
                <a:latin typeface="Roboto" panose="02000000000000000000" pitchFamily="2" charset="0"/>
                <a:ea typeface="Roboto" panose="02000000000000000000" pitchFamily="2" charset="0"/>
                <a:cs typeface="Arial"/>
                <a:sym typeface="Arial"/>
              </a:rPr>
              <a:t> </a:t>
            </a:r>
            <a:r>
              <a:rPr lang="fr-CA" sz="1500" b="1" dirty="0" err="1">
                <a:solidFill>
                  <a:srgbClr val="000000"/>
                </a:solidFill>
                <a:latin typeface="Roboto" panose="02000000000000000000" pitchFamily="2" charset="0"/>
                <a:ea typeface="Roboto" panose="02000000000000000000" pitchFamily="2" charset="0"/>
                <a:cs typeface="Arial"/>
                <a:sym typeface="Arial"/>
              </a:rPr>
              <a:t>Erdebil</a:t>
            </a:r>
            <a:r>
              <a:rPr lang="fr-CA" sz="1500" b="1" dirty="0">
                <a:solidFill>
                  <a:srgbClr val="000000"/>
                </a:solidFill>
                <a:latin typeface="Roboto" panose="02000000000000000000" pitchFamily="2" charset="0"/>
                <a:ea typeface="Roboto" panose="02000000000000000000" pitchFamily="2" charset="0"/>
                <a:cs typeface="Arial"/>
                <a:sym typeface="Arial"/>
              </a:rPr>
              <a:t> </a:t>
            </a:r>
            <a:r>
              <a:rPr lang="fr-CA" sz="1500" dirty="0">
                <a:solidFill>
                  <a:srgbClr val="000000"/>
                </a:solidFill>
                <a:latin typeface="Roboto" panose="02000000000000000000" pitchFamily="2" charset="0"/>
                <a:ea typeface="Roboto" panose="02000000000000000000" pitchFamily="2" charset="0"/>
                <a:cs typeface="Arial"/>
                <a:sym typeface="Arial"/>
              </a:rPr>
              <a:t>est une experte primée de la réflexion conceptuelle et de l'innovation, ingénieure, auteure et conférencière </a:t>
            </a:r>
            <a:r>
              <a:rPr lang="fr-CA" sz="1500" dirty="0" err="1">
                <a:solidFill>
                  <a:srgbClr val="000000"/>
                </a:solidFill>
                <a:latin typeface="Roboto" panose="02000000000000000000" pitchFamily="2" charset="0"/>
                <a:ea typeface="Roboto" panose="02000000000000000000" pitchFamily="2" charset="0"/>
                <a:cs typeface="Arial"/>
                <a:sym typeface="Arial"/>
              </a:rPr>
              <a:t>TEDx</a:t>
            </a:r>
            <a:r>
              <a:rPr lang="fr-CA" sz="1500" dirty="0">
                <a:solidFill>
                  <a:srgbClr val="000000"/>
                </a:solidFill>
                <a:latin typeface="Roboto" panose="02000000000000000000" pitchFamily="2" charset="0"/>
                <a:ea typeface="Roboto" panose="02000000000000000000" pitchFamily="2" charset="0"/>
                <a:cs typeface="Arial"/>
                <a:sym typeface="Arial"/>
              </a:rPr>
              <a:t> et TEC., Elle a beaucoup travaillé avec des organisations des secteurs public et privé pour orienter des stratégies, faciliter des changements et lancer de nouveaux produits et services. Sa formation d'ingénieure et son expérience dans différents domaines, notamment les télécommunications, la mise au point d'applications, la gestion de programmes et la gestion des technologies de l'information, lui permettent de bien comprendre les défis auxquels sont confrontées les entreprises d'aujourd'hui.</a:t>
            </a:r>
          </a:p>
        </p:txBody>
      </p:sp>
      <p:pic>
        <p:nvPicPr>
          <p:cNvPr id="12" name="Graphic 11" descr="Email with solid fill">
            <a:extLst>
              <a:ext uri="{FF2B5EF4-FFF2-40B4-BE49-F238E27FC236}">
                <a16:creationId xmlns:a16="http://schemas.microsoft.com/office/drawing/2014/main" id="{15E246D9-7165-0B4A-A377-0829DDFC111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44204" y="3077325"/>
            <a:ext cx="378056" cy="378056"/>
          </a:xfrm>
          <a:prstGeom prst="rect">
            <a:avLst/>
          </a:prstGeom>
        </p:spPr>
      </p:pic>
      <p:pic>
        <p:nvPicPr>
          <p:cNvPr id="14" name="Graphic 13" descr="Receiver with solid fill">
            <a:extLst>
              <a:ext uri="{FF2B5EF4-FFF2-40B4-BE49-F238E27FC236}">
                <a16:creationId xmlns:a16="http://schemas.microsoft.com/office/drawing/2014/main" id="{63C9FC57-0E21-0647-9C28-55FB587AFE2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18081" y="3127904"/>
            <a:ext cx="320303" cy="320303"/>
          </a:xfrm>
          <a:prstGeom prst="rect">
            <a:avLst/>
          </a:prstGeom>
        </p:spPr>
      </p:pic>
      <p:pic>
        <p:nvPicPr>
          <p:cNvPr id="3074" name="Picture 2" descr="TEDx Logo Creator">
            <a:hlinkClick r:id="rId7"/>
            <a:extLst>
              <a:ext uri="{FF2B5EF4-FFF2-40B4-BE49-F238E27FC236}">
                <a16:creationId xmlns:a16="http://schemas.microsoft.com/office/drawing/2014/main" id="{F7FCD807-9807-E44E-9A20-E5F6D8F69D0A}"/>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4991" t="26719" r="14471" b="22955"/>
          <a:stretch/>
        </p:blipFill>
        <p:spPr bwMode="auto">
          <a:xfrm>
            <a:off x="3537005" y="3581541"/>
            <a:ext cx="610189" cy="226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3632C5D-2DB4-5549-849D-5F9A9FC55D1A}"/>
              </a:ext>
            </a:extLst>
          </p:cNvPr>
          <p:cNvSpPr/>
          <p:nvPr/>
        </p:nvSpPr>
        <p:spPr>
          <a:xfrm>
            <a:off x="4189155" y="3157143"/>
            <a:ext cx="2857500" cy="307777"/>
          </a:xfrm>
          <a:prstGeom prst="rect">
            <a:avLst/>
          </a:prstGeom>
        </p:spPr>
        <p:txBody>
          <a:bodyPr wrap="square">
            <a:spAutoFit/>
          </a:bodyPr>
          <a:lstStyle/>
          <a:p>
            <a:pPr algn="ctr">
              <a:buClr>
                <a:srgbClr val="000000"/>
              </a:buClr>
            </a:pPr>
            <a:r>
              <a:rPr lang="fr-CA" sz="1400" dirty="0">
                <a:solidFill>
                  <a:srgbClr val="242A2D"/>
                </a:solidFill>
                <a:latin typeface="Roboto" panose="02000000000000000000" pitchFamily="2" charset="0"/>
                <a:ea typeface="Roboto" panose="02000000000000000000" pitchFamily="2" charset="0"/>
                <a:cs typeface="Arial"/>
                <a:sym typeface="Arial"/>
              </a:rPr>
              <a:t>Nilufer@spring2innovation.com</a:t>
            </a:r>
          </a:p>
        </p:txBody>
      </p:sp>
      <p:sp>
        <p:nvSpPr>
          <p:cNvPr id="17" name="Rectangle 16">
            <a:extLst>
              <a:ext uri="{FF2B5EF4-FFF2-40B4-BE49-F238E27FC236}">
                <a16:creationId xmlns:a16="http://schemas.microsoft.com/office/drawing/2014/main" id="{E2E8EF9C-2FE4-9840-8069-A3E24302846A}"/>
              </a:ext>
            </a:extLst>
          </p:cNvPr>
          <p:cNvSpPr/>
          <p:nvPr/>
        </p:nvSpPr>
        <p:spPr>
          <a:xfrm>
            <a:off x="8538383" y="3157143"/>
            <a:ext cx="1386450" cy="307777"/>
          </a:xfrm>
          <a:prstGeom prst="rect">
            <a:avLst/>
          </a:prstGeom>
        </p:spPr>
        <p:txBody>
          <a:bodyPr wrap="square">
            <a:spAutoFit/>
          </a:bodyPr>
          <a:lstStyle/>
          <a:p>
            <a:pPr algn="ctr">
              <a:buClr>
                <a:srgbClr val="000000"/>
              </a:buClr>
            </a:pPr>
            <a:r>
              <a:rPr lang="fr-CA" sz="1400">
                <a:solidFill>
                  <a:srgbClr val="242A2D"/>
                </a:solidFill>
                <a:latin typeface="Roboto" panose="02000000000000000000" pitchFamily="2" charset="0"/>
                <a:ea typeface="Roboto" panose="02000000000000000000" pitchFamily="2" charset="0"/>
                <a:cs typeface="Arial"/>
                <a:sym typeface="Arial"/>
              </a:rPr>
              <a:t>613-850-0854</a:t>
            </a:r>
          </a:p>
        </p:txBody>
      </p:sp>
      <p:sp>
        <p:nvSpPr>
          <p:cNvPr id="18" name="Rectangle 17">
            <a:hlinkClick r:id="rId7"/>
            <a:extLst>
              <a:ext uri="{FF2B5EF4-FFF2-40B4-BE49-F238E27FC236}">
                <a16:creationId xmlns:a16="http://schemas.microsoft.com/office/drawing/2014/main" id="{E03BC5F2-5BB9-8447-9C1F-FD775F8F0673}"/>
              </a:ext>
            </a:extLst>
          </p:cNvPr>
          <p:cNvSpPr/>
          <p:nvPr/>
        </p:nvSpPr>
        <p:spPr>
          <a:xfrm>
            <a:off x="4295551" y="3558194"/>
            <a:ext cx="5629282" cy="307777"/>
          </a:xfrm>
          <a:prstGeom prst="rect">
            <a:avLst/>
          </a:prstGeom>
        </p:spPr>
        <p:txBody>
          <a:bodyPr wrap="square">
            <a:spAutoFit/>
          </a:bodyPr>
          <a:lstStyle/>
          <a:p>
            <a:pPr>
              <a:buClr>
                <a:srgbClr val="000000"/>
              </a:buClr>
            </a:pPr>
            <a:r>
              <a:rPr lang="fr-CA" sz="1400">
                <a:solidFill>
                  <a:srgbClr val="000000"/>
                </a:solidFill>
                <a:latin typeface="Roboto" panose="02000000000000000000" pitchFamily="2" charset="0"/>
                <a:ea typeface="Roboto" panose="02000000000000000000" pitchFamily="2" charset="0"/>
                <a:cs typeface="Arial"/>
                <a:sym typeface="Arial"/>
                <a:hlinkClick r:id="rId9"/>
              </a:rPr>
              <a:t>Design Thinking for Complex Environments (voir la vidéo ici)  </a:t>
            </a:r>
          </a:p>
        </p:txBody>
      </p:sp>
      <p:pic>
        <p:nvPicPr>
          <p:cNvPr id="19" name="Graphic 18" descr="World outline">
            <a:extLst>
              <a:ext uri="{FF2B5EF4-FFF2-40B4-BE49-F238E27FC236}">
                <a16:creationId xmlns:a16="http://schemas.microsoft.com/office/drawing/2014/main" id="{2B4B5A99-E3AC-4B47-B685-2CDDC4D9A21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535938" y="4670216"/>
            <a:ext cx="550268" cy="550268"/>
          </a:xfrm>
          <a:prstGeom prst="rect">
            <a:avLst/>
          </a:prstGeom>
        </p:spPr>
      </p:pic>
      <p:sp>
        <p:nvSpPr>
          <p:cNvPr id="27" name="Rectangle 26">
            <a:extLst>
              <a:ext uri="{FF2B5EF4-FFF2-40B4-BE49-F238E27FC236}">
                <a16:creationId xmlns:a16="http://schemas.microsoft.com/office/drawing/2014/main" id="{2BDDC83C-2781-7143-85AF-473018D7635A}"/>
              </a:ext>
            </a:extLst>
          </p:cNvPr>
          <p:cNvSpPr/>
          <p:nvPr/>
        </p:nvSpPr>
        <p:spPr>
          <a:xfrm>
            <a:off x="4203666" y="4724140"/>
            <a:ext cx="2857500" cy="338554"/>
          </a:xfrm>
          <a:prstGeom prst="rect">
            <a:avLst/>
          </a:prstGeom>
        </p:spPr>
        <p:txBody>
          <a:bodyPr wrap="square">
            <a:spAutoFit/>
          </a:bodyPr>
          <a:lstStyle/>
          <a:p>
            <a:pPr algn="ctr">
              <a:buClr>
                <a:srgbClr val="000000"/>
              </a:buClr>
            </a:pPr>
            <a:r>
              <a:rPr lang="fr-CA" sz="1600">
                <a:solidFill>
                  <a:srgbClr val="FFFFFF"/>
                </a:solidFill>
                <a:latin typeface="Roboto" panose="02000000000000000000" pitchFamily="2" charset="0"/>
                <a:ea typeface="Roboto" panose="02000000000000000000" pitchFamily="2" charset="0"/>
                <a:cs typeface="Arial"/>
                <a:sym typeface="Arial"/>
              </a:rPr>
              <a:t>www.spring2innovation.com</a:t>
            </a:r>
          </a:p>
        </p:txBody>
      </p:sp>
      <p:sp>
        <p:nvSpPr>
          <p:cNvPr id="28" name="Rectangle 27">
            <a:extLst>
              <a:ext uri="{FF2B5EF4-FFF2-40B4-BE49-F238E27FC236}">
                <a16:creationId xmlns:a16="http://schemas.microsoft.com/office/drawing/2014/main" id="{391C3602-6FE6-D14B-B66E-7E1FF46B9FF7}"/>
              </a:ext>
            </a:extLst>
          </p:cNvPr>
          <p:cNvSpPr/>
          <p:nvPr/>
        </p:nvSpPr>
        <p:spPr>
          <a:xfrm>
            <a:off x="9172763" y="5664500"/>
            <a:ext cx="2857500" cy="338554"/>
          </a:xfrm>
          <a:prstGeom prst="rect">
            <a:avLst/>
          </a:prstGeom>
        </p:spPr>
        <p:txBody>
          <a:bodyPr wrap="square">
            <a:spAutoFit/>
          </a:bodyPr>
          <a:lstStyle/>
          <a:p>
            <a:pPr>
              <a:buClr>
                <a:srgbClr val="000000"/>
              </a:buClr>
            </a:pPr>
            <a:r>
              <a:rPr lang="fr-CA" sz="1600">
                <a:solidFill>
                  <a:srgbClr val="FFFFFF"/>
                </a:solidFill>
                <a:latin typeface="Roboto" panose="02000000000000000000" pitchFamily="2" charset="0"/>
                <a:ea typeface="Roboto" panose="02000000000000000000" pitchFamily="2" charset="0"/>
                <a:cs typeface="Arial"/>
                <a:sym typeface="Arial"/>
              </a:rPr>
              <a:t>@Spring2inno</a:t>
            </a:r>
          </a:p>
        </p:txBody>
      </p:sp>
      <p:sp>
        <p:nvSpPr>
          <p:cNvPr id="29" name="Rectangle 28">
            <a:extLst>
              <a:ext uri="{FF2B5EF4-FFF2-40B4-BE49-F238E27FC236}">
                <a16:creationId xmlns:a16="http://schemas.microsoft.com/office/drawing/2014/main" id="{F7B2332A-0872-9240-82C6-028CDBDE95E0}"/>
              </a:ext>
            </a:extLst>
          </p:cNvPr>
          <p:cNvSpPr/>
          <p:nvPr/>
        </p:nvSpPr>
        <p:spPr>
          <a:xfrm>
            <a:off x="8734138" y="4750897"/>
            <a:ext cx="2857500" cy="338554"/>
          </a:xfrm>
          <a:prstGeom prst="rect">
            <a:avLst/>
          </a:prstGeom>
        </p:spPr>
        <p:txBody>
          <a:bodyPr wrap="square">
            <a:spAutoFit/>
          </a:bodyPr>
          <a:lstStyle/>
          <a:p>
            <a:pPr algn="ctr">
              <a:buClr>
                <a:srgbClr val="000000"/>
              </a:buClr>
            </a:pPr>
            <a:r>
              <a:rPr lang="fr-CA" sz="1600">
                <a:solidFill>
                  <a:srgbClr val="FFFFFF"/>
                </a:solidFill>
                <a:latin typeface="Roboto" panose="02000000000000000000" pitchFamily="2" charset="0"/>
                <a:ea typeface="Roboto" panose="02000000000000000000" pitchFamily="2" charset="0"/>
                <a:cs typeface="Arial"/>
                <a:sym typeface="Arial"/>
              </a:rPr>
              <a:t>@Spring2Innovation</a:t>
            </a:r>
          </a:p>
        </p:txBody>
      </p:sp>
      <p:pic>
        <p:nvPicPr>
          <p:cNvPr id="31" name="Graphic 30" descr="Email with solid fill">
            <a:extLst>
              <a:ext uri="{FF2B5EF4-FFF2-40B4-BE49-F238E27FC236}">
                <a16:creationId xmlns:a16="http://schemas.microsoft.com/office/drawing/2014/main" id="{97A7A39B-468F-B94B-A2A8-33965F215B6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584561" y="5593388"/>
            <a:ext cx="510167" cy="510167"/>
          </a:xfrm>
          <a:prstGeom prst="rect">
            <a:avLst/>
          </a:prstGeom>
        </p:spPr>
      </p:pic>
      <p:sp>
        <p:nvSpPr>
          <p:cNvPr id="24" name="Rectangle 23">
            <a:extLst>
              <a:ext uri="{FF2B5EF4-FFF2-40B4-BE49-F238E27FC236}">
                <a16:creationId xmlns:a16="http://schemas.microsoft.com/office/drawing/2014/main" id="{E2775CE7-AD0C-8B4D-8113-B3424089EABA}"/>
              </a:ext>
            </a:extLst>
          </p:cNvPr>
          <p:cNvSpPr/>
          <p:nvPr/>
        </p:nvSpPr>
        <p:spPr>
          <a:xfrm>
            <a:off x="4294486" y="5717981"/>
            <a:ext cx="2816797" cy="338554"/>
          </a:xfrm>
          <a:prstGeom prst="rect">
            <a:avLst/>
          </a:prstGeom>
        </p:spPr>
        <p:txBody>
          <a:bodyPr wrap="none">
            <a:spAutoFit/>
          </a:bodyPr>
          <a:lstStyle/>
          <a:p>
            <a:pPr>
              <a:buClr>
                <a:srgbClr val="000000"/>
              </a:buClr>
            </a:pPr>
            <a:r>
              <a:rPr lang="fr-CA" sz="1600">
                <a:solidFill>
                  <a:srgbClr val="FFFFFF"/>
                </a:solidFill>
                <a:latin typeface="Roboto" panose="02000000000000000000" pitchFamily="2" charset="0"/>
                <a:ea typeface="Roboto" panose="02000000000000000000" pitchFamily="2" charset="0"/>
                <a:cs typeface="Arial"/>
                <a:sym typeface="Arial"/>
              </a:rPr>
              <a:t>info@spring2innovation.com</a:t>
            </a:r>
          </a:p>
        </p:txBody>
      </p:sp>
      <p:pic>
        <p:nvPicPr>
          <p:cNvPr id="32" name="Picture 31">
            <a:extLst>
              <a:ext uri="{FF2B5EF4-FFF2-40B4-BE49-F238E27FC236}">
                <a16:creationId xmlns:a16="http://schemas.microsoft.com/office/drawing/2014/main" id="{E45E4791-3198-0142-A15E-A9282BB6B1E0}"/>
              </a:ext>
            </a:extLst>
          </p:cNvPr>
          <p:cNvPicPr>
            <a:picLocks noChangeAspect="1"/>
          </p:cNvPicPr>
          <p:nvPr/>
        </p:nvPicPr>
        <p:blipFill>
          <a:blip r:embed="rId14"/>
          <a:stretch>
            <a:fillRect/>
          </a:stretch>
        </p:blipFill>
        <p:spPr>
          <a:xfrm>
            <a:off x="315443" y="4907776"/>
            <a:ext cx="2294049" cy="1141927"/>
          </a:xfrm>
          <a:prstGeom prst="rect">
            <a:avLst/>
          </a:prstGeom>
        </p:spPr>
      </p:pic>
      <p:cxnSp>
        <p:nvCxnSpPr>
          <p:cNvPr id="37" name="Straight Connector 36">
            <a:extLst>
              <a:ext uri="{FF2B5EF4-FFF2-40B4-BE49-F238E27FC236}">
                <a16:creationId xmlns:a16="http://schemas.microsoft.com/office/drawing/2014/main" id="{75926F68-A0B0-9E49-8460-2AB4AC5D8106}"/>
              </a:ext>
            </a:extLst>
          </p:cNvPr>
          <p:cNvCxnSpPr>
            <a:cxnSpLocks/>
          </p:cNvCxnSpPr>
          <p:nvPr/>
        </p:nvCxnSpPr>
        <p:spPr>
          <a:xfrm>
            <a:off x="2863056" y="1226513"/>
            <a:ext cx="9334500" cy="0"/>
          </a:xfrm>
          <a:prstGeom prst="line">
            <a:avLst/>
          </a:prstGeom>
          <a:ln w="28575">
            <a:solidFill>
              <a:srgbClr val="F5842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ABED7C5-4447-F870-9440-A9292914B1CC}"/>
              </a:ext>
            </a:extLst>
          </p:cNvPr>
          <p:cNvPicPr>
            <a:picLocks noChangeAspect="1"/>
          </p:cNvPicPr>
          <p:nvPr/>
        </p:nvPicPr>
        <p:blipFill>
          <a:blip r:embed="rId15"/>
          <a:stretch>
            <a:fillRect/>
          </a:stretch>
        </p:blipFill>
        <p:spPr>
          <a:xfrm>
            <a:off x="8614646" y="4770055"/>
            <a:ext cx="508000" cy="1333500"/>
          </a:xfrm>
          <a:prstGeom prst="rect">
            <a:avLst/>
          </a:prstGeom>
        </p:spPr>
      </p:pic>
      <p:pic>
        <p:nvPicPr>
          <p:cNvPr id="4" name="Picture 3" descr="A person smiling in front of a rock wall&#10;&#10;Description automatically generated with medium confidence">
            <a:extLst>
              <a:ext uri="{FF2B5EF4-FFF2-40B4-BE49-F238E27FC236}">
                <a16:creationId xmlns:a16="http://schemas.microsoft.com/office/drawing/2014/main" id="{F4A20316-58B7-8F04-8200-1B8FDD50874B}"/>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57279" y="1377954"/>
            <a:ext cx="2278253" cy="1960631"/>
          </a:xfrm>
          <a:prstGeom prst="rect">
            <a:avLst/>
          </a:prstGeom>
        </p:spPr>
      </p:pic>
    </p:spTree>
    <p:extLst>
      <p:ext uri="{BB962C8B-B14F-4D97-AF65-F5344CB8AC3E}">
        <p14:creationId xmlns:p14="http://schemas.microsoft.com/office/powerpoint/2010/main" val="2441728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9A46C-8B3F-7F2A-153D-ADEC02C3B7AA}"/>
              </a:ext>
            </a:extLst>
          </p:cNvPr>
          <p:cNvSpPr/>
          <p:nvPr/>
        </p:nvSpPr>
        <p:spPr>
          <a:xfrm>
            <a:off x="0" y="41646"/>
            <a:ext cx="12192000" cy="2773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4E0DFA27-6CF2-C2F2-59B6-1BA37DBD89A6}"/>
              </a:ext>
            </a:extLst>
          </p:cNvPr>
          <p:cNvSpPr/>
          <p:nvPr/>
        </p:nvSpPr>
        <p:spPr>
          <a:xfrm>
            <a:off x="1588" y="0"/>
            <a:ext cx="247067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D89DF75C-66D2-FE9D-14B0-EAD80E8EC7D7}"/>
              </a:ext>
            </a:extLst>
          </p:cNvPr>
          <p:cNvGrpSpPr/>
          <p:nvPr/>
        </p:nvGrpSpPr>
        <p:grpSpPr>
          <a:xfrm>
            <a:off x="712265" y="647699"/>
            <a:ext cx="3993843" cy="5562600"/>
            <a:chOff x="1397000" y="772391"/>
            <a:chExt cx="3993843" cy="5562600"/>
          </a:xfrm>
        </p:grpSpPr>
        <p:pic>
          <p:nvPicPr>
            <p:cNvPr id="10" name="Picture 9">
              <a:extLst>
                <a:ext uri="{FF2B5EF4-FFF2-40B4-BE49-F238E27FC236}">
                  <a16:creationId xmlns:a16="http://schemas.microsoft.com/office/drawing/2014/main" id="{E56EE0AE-C166-3558-58D6-1BEE59C93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33479">
              <a:off x="1397000" y="772391"/>
              <a:ext cx="3708400" cy="5562600"/>
            </a:xfrm>
            <a:prstGeom prst="rect">
              <a:avLst/>
            </a:prstGeom>
            <a:ln w="38100">
              <a:solidFill>
                <a:schemeClr val="bg1"/>
              </a:solidFill>
            </a:ln>
          </p:spPr>
        </p:pic>
        <p:pic>
          <p:nvPicPr>
            <p:cNvPr id="9" name="Picture 8">
              <a:extLst>
                <a:ext uri="{FF2B5EF4-FFF2-40B4-BE49-F238E27FC236}">
                  <a16:creationId xmlns:a16="http://schemas.microsoft.com/office/drawing/2014/main" id="{6907D8E7-5A7E-D6D2-82AD-560F698611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2443" y="772391"/>
              <a:ext cx="3708400" cy="5562600"/>
            </a:xfrm>
            <a:prstGeom prst="rect">
              <a:avLst/>
            </a:prstGeom>
            <a:ln w="38100">
              <a:solidFill>
                <a:schemeClr val="bg1"/>
              </a:solidFill>
            </a:ln>
          </p:spPr>
        </p:pic>
      </p:grpSp>
      <p:sp>
        <p:nvSpPr>
          <p:cNvPr id="13" name="TextBox 12">
            <a:extLst>
              <a:ext uri="{FF2B5EF4-FFF2-40B4-BE49-F238E27FC236}">
                <a16:creationId xmlns:a16="http://schemas.microsoft.com/office/drawing/2014/main" id="{AAD5182D-CFBA-E53C-0750-0C13D7A45894}"/>
              </a:ext>
            </a:extLst>
          </p:cNvPr>
          <p:cNvSpPr txBox="1"/>
          <p:nvPr/>
        </p:nvSpPr>
        <p:spPr>
          <a:xfrm>
            <a:off x="4372708" y="3281096"/>
            <a:ext cx="7971692" cy="941796"/>
          </a:xfrm>
          <a:prstGeom prst="rect">
            <a:avLst/>
          </a:prstGeom>
          <a:noFill/>
        </p:spPr>
        <p:txBody>
          <a:bodyPr wrap="square" spcCol="3600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fr-CA" sz="4800" b="0" i="0" u="none" strike="noStrike" cap="none" normalizeH="0" baseline="0" noProof="0" dirty="0">
                <a:ln w="44450">
                  <a:solidFill>
                    <a:srgbClr val="000000"/>
                  </a:solidFill>
                </a:ln>
                <a:solidFill>
                  <a:srgbClr val="000000"/>
                </a:solidFill>
                <a:uLnTx/>
                <a:uFillTx/>
                <a:latin typeface="Poppins" pitchFamily="2" charset="77"/>
                <a:ea typeface="+mn-ea"/>
                <a:cs typeface="Poppins" pitchFamily="2" charset="77"/>
              </a:rPr>
              <a:t>MAINTENANT EN VENTE</a:t>
            </a:r>
          </a:p>
        </p:txBody>
      </p:sp>
      <p:sp>
        <p:nvSpPr>
          <p:cNvPr id="2" name="TextBox 1">
            <a:extLst>
              <a:ext uri="{FF2B5EF4-FFF2-40B4-BE49-F238E27FC236}">
                <a16:creationId xmlns:a16="http://schemas.microsoft.com/office/drawing/2014/main" id="{3604F143-36A2-711F-389D-1DB64F76D37F}"/>
              </a:ext>
            </a:extLst>
          </p:cNvPr>
          <p:cNvSpPr txBox="1"/>
          <p:nvPr/>
        </p:nvSpPr>
        <p:spPr>
          <a:xfrm>
            <a:off x="6535115" y="5732319"/>
            <a:ext cx="39036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cap="none" normalizeH="0" baseline="0" noProof="0">
                <a:ln>
                  <a:noFill/>
                </a:ln>
                <a:solidFill>
                  <a:srgbClr val="626266"/>
                </a:solidFill>
                <a:uLnTx/>
                <a:uFillTx/>
                <a:latin typeface="Roboto" panose="02000000000000000000" pitchFamily="2" charset="0"/>
                <a:ea typeface="Roboto" panose="02000000000000000000" pitchFamily="2" charset="0"/>
                <a:cs typeface="+mn-cs"/>
              </a:rPr>
              <a:t>www.futureproofingbydesign.com</a:t>
            </a:r>
          </a:p>
        </p:txBody>
      </p:sp>
      <p:sp>
        <p:nvSpPr>
          <p:cNvPr id="4" name="TextBox 3">
            <a:extLst>
              <a:ext uri="{FF2B5EF4-FFF2-40B4-BE49-F238E27FC236}">
                <a16:creationId xmlns:a16="http://schemas.microsoft.com/office/drawing/2014/main" id="{1E162DAB-53A3-D6A5-3E83-8803FEEE42ED}"/>
              </a:ext>
            </a:extLst>
          </p:cNvPr>
          <p:cNvSpPr txBox="1"/>
          <p:nvPr/>
        </p:nvSpPr>
        <p:spPr>
          <a:xfrm>
            <a:off x="4940614" y="780579"/>
            <a:ext cx="7092631" cy="1963614"/>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110"/>
              </a:spcAft>
              <a:buClrTx/>
              <a:buSzTx/>
              <a:buFontTx/>
              <a:buNone/>
              <a:tabLst/>
              <a:defRPr/>
            </a:pPr>
            <a:r>
              <a:rPr kumimoji="0" lang="fr-CA" sz="1600" b="0" i="0" u="none" strike="noStrike" cap="none" normalizeH="0" baseline="0" noProof="0" dirty="0">
                <a:ln>
                  <a:noFill/>
                </a:ln>
                <a:solidFill>
                  <a:srgbClr val="0E101A"/>
                </a:solidFill>
                <a:uLnTx/>
                <a:uFillTx/>
                <a:latin typeface="Poppins" pitchFamily="2" charset="77"/>
                <a:ea typeface="+mn-ea"/>
                <a:cs typeface="Poppins" pitchFamily="2" charset="77"/>
              </a:rPr>
              <a:t>« Les étapes qui sont abordées dans ce livre, </a:t>
            </a:r>
          </a:p>
          <a:p>
            <a:pPr marL="0" marR="0" lvl="0" indent="0" algn="ctr" defTabSz="914400" rtl="0" eaLnBrk="1" fontAlgn="auto" latinLnBrk="0" hangingPunct="1">
              <a:lnSpc>
                <a:spcPct val="120000"/>
              </a:lnSpc>
              <a:spcBef>
                <a:spcPts val="0"/>
              </a:spcBef>
              <a:spcAft>
                <a:spcPts val="110"/>
              </a:spcAft>
              <a:buClrTx/>
              <a:buSzTx/>
              <a:buFontTx/>
              <a:buNone/>
              <a:tabLst/>
              <a:defRPr/>
            </a:pPr>
            <a:r>
              <a:rPr kumimoji="0" lang="fr-CA" sz="1600" b="0" i="0" u="none" strike="noStrike" cap="none" normalizeH="0" baseline="0" noProof="0" dirty="0">
                <a:ln>
                  <a:noFill/>
                </a:ln>
                <a:solidFill>
                  <a:srgbClr val="0E101A"/>
                </a:solidFill>
                <a:uLnTx/>
                <a:uFillTx/>
                <a:latin typeface="Poppins" pitchFamily="2" charset="77"/>
                <a:ea typeface="+mn-ea"/>
                <a:cs typeface="Poppins" pitchFamily="2" charset="77"/>
              </a:rPr>
              <a:t>en particulier </a:t>
            </a:r>
            <a:r>
              <a:rPr kumimoji="0" lang="fr-CA" sz="1600" b="1" i="0" u="none" strike="noStrike" cap="none" normalizeH="0" baseline="0" noProof="0" dirty="0">
                <a:ln>
                  <a:noFill/>
                </a:ln>
                <a:solidFill>
                  <a:srgbClr val="F58426"/>
                </a:solidFill>
                <a:uLnTx/>
                <a:uFillTx/>
                <a:latin typeface="Poppins" pitchFamily="2" charset="77"/>
                <a:ea typeface="+mn-ea"/>
                <a:cs typeface="Poppins" pitchFamily="2" charset="77"/>
              </a:rPr>
              <a:t>l'empathie avec les clients ou les utilisateurs finaux </a:t>
            </a:r>
            <a:r>
              <a:rPr kumimoji="0" lang="fr-CA" sz="1600" b="0" i="0" u="none" strike="noStrike" cap="none" normalizeH="0" baseline="0" noProof="0" dirty="0">
                <a:ln>
                  <a:noFill/>
                </a:ln>
                <a:solidFill>
                  <a:srgbClr val="0E101A"/>
                </a:solidFill>
                <a:uLnTx/>
                <a:uFillTx/>
                <a:latin typeface="Poppins" pitchFamily="2" charset="77"/>
                <a:ea typeface="+mn-ea"/>
                <a:cs typeface="Poppins" pitchFamily="2" charset="77"/>
              </a:rPr>
              <a:t>a été un facteur de succès essentiel dans la mise en place du nouveau processus de demande numérisé et a eu un impact direct sur la vie des Canadiens. »</a:t>
            </a:r>
          </a:p>
          <a:p>
            <a:pPr marL="0" marR="0" lvl="0" indent="0" algn="ctr" defTabSz="914400" rtl="0" eaLnBrk="1" fontAlgn="auto" latinLnBrk="0" hangingPunct="1">
              <a:spcBef>
                <a:spcPts val="0"/>
              </a:spcBef>
              <a:spcAft>
                <a:spcPts val="110"/>
              </a:spcAft>
              <a:buClrTx/>
              <a:buSzTx/>
              <a:buFontTx/>
              <a:buNone/>
              <a:tabLst/>
              <a:defRPr/>
            </a:pPr>
            <a:endParaRPr kumimoji="0" lang="en-CA" sz="400" b="0" i="0" u="none" strike="noStrike" kern="1200" cap="none" spc="0" normalizeH="0" baseline="0" noProof="0" dirty="0">
              <a:ln>
                <a:noFill/>
              </a:ln>
              <a:solidFill>
                <a:srgbClr val="0E101A"/>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20000"/>
              </a:lnSpc>
              <a:spcBef>
                <a:spcPts val="0"/>
              </a:spcBef>
              <a:spcAft>
                <a:spcPts val="130"/>
              </a:spcAft>
              <a:buClrTx/>
              <a:buSzTx/>
              <a:buFontTx/>
              <a:buNone/>
              <a:tabLst/>
              <a:defRPr/>
            </a:pPr>
            <a:endParaRPr kumimoji="0" lang="en-CA" sz="200" b="0" i="0" u="none" strike="noStrike" kern="1200" cap="none" spc="0" normalizeH="0" baseline="0" noProof="0" dirty="0">
              <a:ln>
                <a:noFill/>
              </a:ln>
              <a:solidFill>
                <a:srgbClr val="0E101A"/>
              </a:solidFill>
              <a:effectLst/>
              <a:uLnTx/>
              <a:uFillTx/>
              <a:latin typeface="Poppins" pitchFamily="2" charset="77"/>
              <a:ea typeface="+mn-ea"/>
              <a:cs typeface="Poppins" pitchFamily="2" charset="77"/>
            </a:endParaRPr>
          </a:p>
          <a:p>
            <a:pPr marL="0" marR="0" lvl="0" indent="0" algn="ctr" defTabSz="914400" rtl="0" eaLnBrk="1" fontAlgn="auto" latinLnBrk="0" hangingPunct="1">
              <a:lnSpc>
                <a:spcPct val="120000"/>
              </a:lnSpc>
              <a:spcBef>
                <a:spcPts val="0"/>
              </a:spcBef>
              <a:spcAft>
                <a:spcPts val="110"/>
              </a:spcAft>
              <a:buClrTx/>
              <a:buSzTx/>
              <a:buFontTx/>
              <a:buNone/>
              <a:tabLst/>
              <a:defRPr/>
            </a:pPr>
            <a:r>
              <a:rPr kumimoji="0" lang="fr-CA" sz="1400" b="1" i="0" u="none" strike="noStrike" cap="none" normalizeH="0" baseline="0" noProof="0" dirty="0">
                <a:ln>
                  <a:noFill/>
                </a:ln>
                <a:solidFill>
                  <a:srgbClr val="0E101A"/>
                </a:solidFill>
                <a:uLnTx/>
                <a:uFillTx/>
                <a:latin typeface="Poppins" pitchFamily="2" charset="77"/>
                <a:ea typeface="+mn-ea"/>
                <a:cs typeface="Poppins" pitchFamily="2" charset="77"/>
              </a:rPr>
              <a:t>Jason Mombourquette – Directeur général, GRC</a:t>
            </a:r>
          </a:p>
        </p:txBody>
      </p:sp>
      <p:pic>
        <p:nvPicPr>
          <p:cNvPr id="5" name="Picture 4">
            <a:extLst>
              <a:ext uri="{FF2B5EF4-FFF2-40B4-BE49-F238E27FC236}">
                <a16:creationId xmlns:a16="http://schemas.microsoft.com/office/drawing/2014/main" id="{EF0F9F5D-2689-E1F7-18F9-BC8692043F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6617" y="4869012"/>
            <a:ext cx="1146612" cy="307777"/>
          </a:xfrm>
          <a:prstGeom prst="rect">
            <a:avLst/>
          </a:prstGeom>
        </p:spPr>
      </p:pic>
      <p:pic>
        <p:nvPicPr>
          <p:cNvPr id="8" name="Picture 7">
            <a:extLst>
              <a:ext uri="{FF2B5EF4-FFF2-40B4-BE49-F238E27FC236}">
                <a16:creationId xmlns:a16="http://schemas.microsoft.com/office/drawing/2014/main" id="{C0A6CA25-D581-CD9C-EB80-25660FD5A8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0149" y="4778424"/>
            <a:ext cx="1798488" cy="398365"/>
          </a:xfrm>
          <a:prstGeom prst="rect">
            <a:avLst/>
          </a:prstGeom>
        </p:spPr>
      </p:pic>
      <p:pic>
        <p:nvPicPr>
          <p:cNvPr id="1030" name="Picture 6" descr="Sustainable Service Delivery: Interagency Collaboration- Municipal World">
            <a:extLst>
              <a:ext uri="{FF2B5EF4-FFF2-40B4-BE49-F238E27FC236}">
                <a16:creationId xmlns:a16="http://schemas.microsoft.com/office/drawing/2014/main" id="{C612E798-11E1-A145-80C8-57776171583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84297" y="4730715"/>
            <a:ext cx="915737" cy="49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8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44F78D-57C2-7DEE-7113-D0EC700A7084}"/>
              </a:ext>
            </a:extLst>
          </p:cNvPr>
          <p:cNvSpPr/>
          <p:nvPr/>
        </p:nvSpPr>
        <p:spPr>
          <a:xfrm>
            <a:off x="794" y="5334070"/>
            <a:ext cx="12192000" cy="15239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AEDD1A-E44E-218D-6B3A-89E76E299CD1}"/>
              </a:ext>
            </a:extLst>
          </p:cNvPr>
          <p:cNvSpPr/>
          <p:nvPr/>
        </p:nvSpPr>
        <p:spPr>
          <a:xfrm>
            <a:off x="368760" y="2015714"/>
            <a:ext cx="3906323" cy="19684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918EA-60EA-7940-8589-822B0BD8FFA4}"/>
              </a:ext>
            </a:extLst>
          </p:cNvPr>
          <p:cNvSpPr>
            <a:spLocks noGrp="1"/>
          </p:cNvSpPr>
          <p:nvPr>
            <p:ph type="title"/>
          </p:nvPr>
        </p:nvSpPr>
        <p:spPr>
          <a:xfrm>
            <a:off x="1529113" y="631769"/>
            <a:ext cx="9135362" cy="646331"/>
          </a:xfrm>
        </p:spPr>
        <p:txBody>
          <a:bodyPr>
            <a:normAutofit/>
          </a:bodyPr>
          <a:lstStyle/>
          <a:p>
            <a:r>
              <a:rPr lang="fr-CA" sz="3200" dirty="0">
                <a:solidFill>
                  <a:schemeClr val="accent1"/>
                </a:solidFill>
              </a:rPr>
              <a:t>EN SAVOIR PLUS SUR DEEPER CLARITY</a:t>
            </a:r>
          </a:p>
        </p:txBody>
      </p:sp>
      <p:cxnSp>
        <p:nvCxnSpPr>
          <p:cNvPr id="23" name="Straight Connector 22">
            <a:extLst>
              <a:ext uri="{FF2B5EF4-FFF2-40B4-BE49-F238E27FC236}">
                <a16:creationId xmlns:a16="http://schemas.microsoft.com/office/drawing/2014/main" id="{B575D95D-2C10-C347-B2E0-EA3E5DB94ACF}"/>
              </a:ext>
            </a:extLst>
          </p:cNvPr>
          <p:cNvCxnSpPr>
            <a:cxnSpLocks/>
          </p:cNvCxnSpPr>
          <p:nvPr/>
        </p:nvCxnSpPr>
        <p:spPr>
          <a:xfrm>
            <a:off x="1735453" y="1333671"/>
            <a:ext cx="8608269" cy="0"/>
          </a:xfrm>
          <a:prstGeom prst="line">
            <a:avLst/>
          </a:prstGeom>
          <a:ln w="984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DC935E3-3FDD-CF4C-B67B-CC33C50D7030}"/>
              </a:ext>
            </a:extLst>
          </p:cNvPr>
          <p:cNvSpPr/>
          <p:nvPr/>
        </p:nvSpPr>
        <p:spPr>
          <a:xfrm>
            <a:off x="9902124" y="1807427"/>
            <a:ext cx="883194" cy="580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1451D5F-4D3D-244D-93DD-C4A08D262F4A}"/>
              </a:ext>
            </a:extLst>
          </p:cNvPr>
          <p:cNvSpPr/>
          <p:nvPr/>
        </p:nvSpPr>
        <p:spPr>
          <a:xfrm>
            <a:off x="368760" y="3889560"/>
            <a:ext cx="3908117" cy="10006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3"/>
            <a:extLst>
              <a:ext uri="{FF2B5EF4-FFF2-40B4-BE49-F238E27FC236}">
                <a16:creationId xmlns:a16="http://schemas.microsoft.com/office/drawing/2014/main" id="{64273544-DACE-C4AF-2774-B3255114E7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7874" y="2132019"/>
            <a:ext cx="3897209" cy="1588455"/>
          </a:xfrm>
          <a:prstGeom prst="rect">
            <a:avLst/>
          </a:prstGeom>
        </p:spPr>
      </p:pic>
      <p:grpSp>
        <p:nvGrpSpPr>
          <p:cNvPr id="24" name="Group 23">
            <a:extLst>
              <a:ext uri="{FF2B5EF4-FFF2-40B4-BE49-F238E27FC236}">
                <a16:creationId xmlns:a16="http://schemas.microsoft.com/office/drawing/2014/main" id="{4B2A7D61-2C58-09EF-8A91-9B435D6160EE}"/>
              </a:ext>
            </a:extLst>
          </p:cNvPr>
          <p:cNvGrpSpPr/>
          <p:nvPr/>
        </p:nvGrpSpPr>
        <p:grpSpPr>
          <a:xfrm>
            <a:off x="637806" y="3984128"/>
            <a:ext cx="568589" cy="638913"/>
            <a:chOff x="958261" y="4618668"/>
            <a:chExt cx="533689" cy="599696"/>
          </a:xfrm>
        </p:grpSpPr>
        <p:pic>
          <p:nvPicPr>
            <p:cNvPr id="16" name="Graphic 15" descr="Play with solid fill">
              <a:extLst>
                <a:ext uri="{FF2B5EF4-FFF2-40B4-BE49-F238E27FC236}">
                  <a16:creationId xmlns:a16="http://schemas.microsoft.com/office/drawing/2014/main" id="{4F22EEEC-D0C3-2A14-B5F7-7DBEC7769A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6906" y="4689057"/>
              <a:ext cx="458917" cy="458917"/>
            </a:xfrm>
            <a:prstGeom prst="rect">
              <a:avLst/>
            </a:prstGeom>
          </p:spPr>
        </p:pic>
        <p:sp>
          <p:nvSpPr>
            <p:cNvPr id="17" name="Rectangle 16">
              <a:extLst>
                <a:ext uri="{FF2B5EF4-FFF2-40B4-BE49-F238E27FC236}">
                  <a16:creationId xmlns:a16="http://schemas.microsoft.com/office/drawing/2014/main" id="{636DCC7B-6B05-8C7B-33C0-4D478732B931}"/>
                </a:ext>
              </a:extLst>
            </p:cNvPr>
            <p:cNvSpPr/>
            <p:nvPr/>
          </p:nvSpPr>
          <p:spPr>
            <a:xfrm>
              <a:off x="958261" y="4618668"/>
              <a:ext cx="533689" cy="59969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a:extLst>
              <a:ext uri="{FF2B5EF4-FFF2-40B4-BE49-F238E27FC236}">
                <a16:creationId xmlns:a16="http://schemas.microsoft.com/office/drawing/2014/main" id="{E0226005-50AD-A941-D219-0B4B195A7F81}"/>
              </a:ext>
            </a:extLst>
          </p:cNvPr>
          <p:cNvGrpSpPr/>
          <p:nvPr/>
        </p:nvGrpSpPr>
        <p:grpSpPr>
          <a:xfrm>
            <a:off x="4485908" y="2015715"/>
            <a:ext cx="3586731" cy="2839935"/>
            <a:chOff x="4660258" y="2527223"/>
            <a:chExt cx="3366577" cy="2665619"/>
          </a:xfrm>
        </p:grpSpPr>
        <p:pic>
          <p:nvPicPr>
            <p:cNvPr id="32" name="Picture 31" descr="Team working in an office">
              <a:hlinkClick r:id="rId7"/>
              <a:extLst>
                <a:ext uri="{FF2B5EF4-FFF2-40B4-BE49-F238E27FC236}">
                  <a16:creationId xmlns:a16="http://schemas.microsoft.com/office/drawing/2014/main" id="{522A705C-A1F2-BF60-D0D2-144BAB16E9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660258" y="2527223"/>
              <a:ext cx="3366577" cy="1803553"/>
            </a:xfrm>
            <a:prstGeom prst="rect">
              <a:avLst/>
            </a:prstGeom>
          </p:spPr>
        </p:pic>
        <p:sp>
          <p:nvSpPr>
            <p:cNvPr id="18" name="Rectangle 17">
              <a:extLst>
                <a:ext uri="{FF2B5EF4-FFF2-40B4-BE49-F238E27FC236}">
                  <a16:creationId xmlns:a16="http://schemas.microsoft.com/office/drawing/2014/main" id="{6D5F40F8-5513-D845-AEB2-F7DE1B092497}"/>
                </a:ext>
              </a:extLst>
            </p:cNvPr>
            <p:cNvSpPr/>
            <p:nvPr/>
          </p:nvSpPr>
          <p:spPr>
            <a:xfrm>
              <a:off x="4660258" y="4253634"/>
              <a:ext cx="3366577" cy="9392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a:p>
          </p:txBody>
        </p:sp>
        <p:sp>
          <p:nvSpPr>
            <p:cNvPr id="33" name="TextBox 32">
              <a:extLst>
                <a:ext uri="{FF2B5EF4-FFF2-40B4-BE49-F238E27FC236}">
                  <a16:creationId xmlns:a16="http://schemas.microsoft.com/office/drawing/2014/main" id="{B0BCEA60-443B-24C9-FCA4-31D625127E8D}"/>
                </a:ext>
              </a:extLst>
            </p:cNvPr>
            <p:cNvSpPr txBox="1"/>
            <p:nvPr/>
          </p:nvSpPr>
          <p:spPr>
            <a:xfrm>
              <a:off x="5108239" y="4369779"/>
              <a:ext cx="2470614" cy="660584"/>
            </a:xfrm>
            <a:prstGeom prst="rect">
              <a:avLst/>
            </a:prstGeom>
            <a:noFill/>
          </p:spPr>
          <p:txBody>
            <a:bodyPr wrap="square" rtlCol="0" anchor="ctr">
              <a:spAutoFit/>
            </a:bodyPr>
            <a:lstStyle/>
            <a:p>
              <a:pPr algn="ctr">
                <a:lnSpc>
                  <a:spcPct val="130000"/>
                </a:lnSpc>
              </a:pPr>
              <a:r>
                <a:rPr lang="fr-CA" sz="1600" dirty="0" err="1">
                  <a:solidFill>
                    <a:schemeClr val="bg1"/>
                  </a:solidFill>
                  <a:latin typeface="Roboto" panose="02000000000000000000" pitchFamily="2" charset="0"/>
                  <a:ea typeface="Roboto" panose="02000000000000000000" pitchFamily="2" charset="0"/>
                  <a:cs typeface="Poppins" pitchFamily="2" charset="77"/>
                  <a:hlinkClick r:id="" action="ppaction://noaction">
                    <a:extLst>
                      <a:ext uri="{A12FA001-AC4F-418D-AE19-62706E023703}">
                        <ahyp:hlinkClr xmlns:ahyp="http://schemas.microsoft.com/office/drawing/2018/hyperlinkcolor" val="tx"/>
                      </a:ext>
                    </a:extLst>
                  </a:hlinkClick>
                </a:rPr>
                <a:t>Better</a:t>
              </a:r>
              <a:r>
                <a:rPr lang="fr-CA" sz="1600" dirty="0">
                  <a:solidFill>
                    <a:schemeClr val="bg1"/>
                  </a:solidFill>
                  <a:latin typeface="Roboto" panose="02000000000000000000" pitchFamily="2" charset="0"/>
                  <a:ea typeface="Roboto" panose="02000000000000000000" pitchFamily="2" charset="0"/>
                  <a:cs typeface="Poppins" pitchFamily="2" charset="77"/>
                  <a:hlinkClick r:id="" action="ppaction://noaction">
                    <a:extLst>
                      <a:ext uri="{A12FA001-AC4F-418D-AE19-62706E023703}">
                        <ahyp:hlinkClr xmlns:ahyp="http://schemas.microsoft.com/office/drawing/2018/hyperlinkcolor" val="tx"/>
                      </a:ext>
                    </a:extLst>
                  </a:hlinkClick>
                </a:rPr>
                <a:t> </a:t>
              </a:r>
              <a:r>
                <a:rPr lang="fr-CA" sz="1600" dirty="0" err="1">
                  <a:solidFill>
                    <a:schemeClr val="bg1"/>
                  </a:solidFill>
                  <a:latin typeface="Roboto" panose="02000000000000000000" pitchFamily="2" charset="0"/>
                  <a:ea typeface="Roboto" panose="02000000000000000000" pitchFamily="2" charset="0"/>
                  <a:cs typeface="Poppins" pitchFamily="2" charset="77"/>
                  <a:hlinkClick r:id="" action="ppaction://noaction">
                    <a:extLst>
                      <a:ext uri="{A12FA001-AC4F-418D-AE19-62706E023703}">
                        <ahyp:hlinkClr xmlns:ahyp="http://schemas.microsoft.com/office/drawing/2018/hyperlinkcolor" val="tx"/>
                      </a:ext>
                    </a:extLst>
                  </a:hlinkClick>
                </a:rPr>
                <a:t>Thinking</a:t>
              </a:r>
              <a:r>
                <a:rPr lang="fr-CA" sz="1600" dirty="0">
                  <a:solidFill>
                    <a:schemeClr val="bg1"/>
                  </a:solidFill>
                  <a:latin typeface="Roboto" panose="02000000000000000000" pitchFamily="2" charset="0"/>
                  <a:ea typeface="Roboto" panose="02000000000000000000" pitchFamily="2" charset="0"/>
                  <a:cs typeface="Poppins" pitchFamily="2" charset="77"/>
                  <a:hlinkClick r:id="" action="ppaction://noaction">
                    <a:extLst>
                      <a:ext uri="{A12FA001-AC4F-418D-AE19-62706E023703}">
                        <ahyp:hlinkClr xmlns:ahyp="http://schemas.microsoft.com/office/drawing/2018/hyperlinkcolor" val="tx"/>
                      </a:ext>
                    </a:extLst>
                  </a:hlinkClick>
                </a:rPr>
                <a:t> by Design </a:t>
              </a:r>
            </a:p>
            <a:p>
              <a:pPr algn="ctr">
                <a:lnSpc>
                  <a:spcPct val="130000"/>
                </a:lnSpc>
              </a:pPr>
              <a:r>
                <a:rPr lang="fr-CA" sz="1600" dirty="0">
                  <a:solidFill>
                    <a:schemeClr val="bg1"/>
                  </a:solidFill>
                  <a:latin typeface="Roboto" panose="02000000000000000000" pitchFamily="2" charset="0"/>
                  <a:ea typeface="Roboto" panose="02000000000000000000" pitchFamily="2" charset="0"/>
                  <a:cs typeface="Poppins" pitchFamily="2" charset="77"/>
                  <a:hlinkClick r:id="" action="ppaction://noaction">
                    <a:extLst>
                      <a:ext uri="{A12FA001-AC4F-418D-AE19-62706E023703}">
                        <ahyp:hlinkClr xmlns:ahyp="http://schemas.microsoft.com/office/drawing/2018/hyperlinkcolor" val="tx"/>
                      </a:ext>
                    </a:extLst>
                  </a:hlinkClick>
                </a:rPr>
                <a:t>Coaching &amp; Consulting</a:t>
              </a:r>
            </a:p>
          </p:txBody>
        </p:sp>
      </p:grpSp>
      <p:grpSp>
        <p:nvGrpSpPr>
          <p:cNvPr id="38" name="Group 37">
            <a:extLst>
              <a:ext uri="{FF2B5EF4-FFF2-40B4-BE49-F238E27FC236}">
                <a16:creationId xmlns:a16="http://schemas.microsoft.com/office/drawing/2014/main" id="{1B489694-2082-BCAB-18F5-1F2C7B3855D7}"/>
              </a:ext>
            </a:extLst>
          </p:cNvPr>
          <p:cNvGrpSpPr/>
          <p:nvPr/>
        </p:nvGrpSpPr>
        <p:grpSpPr>
          <a:xfrm>
            <a:off x="8268687" y="2001468"/>
            <a:ext cx="3586732" cy="2840383"/>
            <a:chOff x="8351547" y="2521900"/>
            <a:chExt cx="3366577" cy="2666040"/>
          </a:xfrm>
        </p:grpSpPr>
        <p:pic>
          <p:nvPicPr>
            <p:cNvPr id="1030" name="Picture 6">
              <a:extLst>
                <a:ext uri="{FF2B5EF4-FFF2-40B4-BE49-F238E27FC236}">
                  <a16:creationId xmlns:a16="http://schemas.microsoft.com/office/drawing/2014/main" id="{3CD75CA0-C748-6CEA-DFF0-023804800E0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225"/>
            <a:stretch/>
          </p:blipFill>
          <p:spPr bwMode="auto">
            <a:xfrm>
              <a:off x="8351547" y="2521900"/>
              <a:ext cx="3366576" cy="175882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424EBB81-7A8A-6B19-378F-FA6DBA1DE263}"/>
                </a:ext>
              </a:extLst>
            </p:cNvPr>
            <p:cNvSpPr/>
            <p:nvPr/>
          </p:nvSpPr>
          <p:spPr>
            <a:xfrm>
              <a:off x="8351547" y="4248732"/>
              <a:ext cx="3366577" cy="9392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a:p>
          </p:txBody>
        </p:sp>
        <p:sp>
          <p:nvSpPr>
            <p:cNvPr id="36" name="TextBox 35">
              <a:extLst>
                <a:ext uri="{FF2B5EF4-FFF2-40B4-BE49-F238E27FC236}">
                  <a16:creationId xmlns:a16="http://schemas.microsoft.com/office/drawing/2014/main" id="{27CF44EE-4AA7-6C4B-6F87-7FBCA5A4D7EB}"/>
                </a:ext>
              </a:extLst>
            </p:cNvPr>
            <p:cNvSpPr txBox="1"/>
            <p:nvPr/>
          </p:nvSpPr>
          <p:spPr>
            <a:xfrm>
              <a:off x="8664831" y="4388044"/>
              <a:ext cx="2835762" cy="660584"/>
            </a:xfrm>
            <a:prstGeom prst="rect">
              <a:avLst/>
            </a:prstGeom>
            <a:noFill/>
          </p:spPr>
          <p:txBody>
            <a:bodyPr wrap="square" rtlCol="0" anchor="ctr">
              <a:spAutoFit/>
            </a:bodyPr>
            <a:lstStyle/>
            <a:p>
              <a:pPr algn="ctr">
                <a:lnSpc>
                  <a:spcPct val="130000"/>
                </a:lnSpc>
              </a:pPr>
              <a:r>
                <a:rPr lang="fr-CA" sz="1600" dirty="0" err="1">
                  <a:solidFill>
                    <a:schemeClr val="bg1"/>
                  </a:solidFill>
                  <a:latin typeface="Roboto" panose="02000000000000000000" pitchFamily="2" charset="0"/>
                  <a:ea typeface="Roboto" panose="02000000000000000000" pitchFamily="2" charset="0"/>
                  <a:cs typeface="Poppins" pitchFamily="2" charset="77"/>
                  <a:hlinkClick r:id="rId10">
                    <a:extLst>
                      <a:ext uri="{A12FA001-AC4F-418D-AE19-62706E023703}">
                        <ahyp:hlinkClr xmlns:ahyp="http://schemas.microsoft.com/office/drawing/2018/hyperlinkcolor" val="tx"/>
                      </a:ext>
                    </a:extLst>
                  </a:hlinkClick>
                </a:rPr>
                <a:t>Instructor-Led</a:t>
              </a:r>
              <a:r>
                <a:rPr lang="fr-CA" sz="1600" dirty="0">
                  <a:solidFill>
                    <a:schemeClr val="bg1"/>
                  </a:solidFill>
                  <a:latin typeface="Roboto" panose="02000000000000000000" pitchFamily="2" charset="0"/>
                  <a:ea typeface="Roboto" panose="02000000000000000000" pitchFamily="2" charset="0"/>
                  <a:cs typeface="Poppins" pitchFamily="2" charset="77"/>
                  <a:hlinkClick r:id="rId10">
                    <a:extLst>
                      <a:ext uri="{A12FA001-AC4F-418D-AE19-62706E023703}">
                        <ahyp:hlinkClr xmlns:ahyp="http://schemas.microsoft.com/office/drawing/2018/hyperlinkcolor" val="tx"/>
                      </a:ext>
                    </a:extLst>
                  </a:hlinkClick>
                </a:rPr>
                <a:t> Training</a:t>
              </a:r>
            </a:p>
            <a:p>
              <a:pPr algn="ctr">
                <a:lnSpc>
                  <a:spcPct val="130000"/>
                </a:lnSpc>
              </a:pPr>
              <a:r>
                <a:rPr lang="fr-CA" sz="1600" dirty="0">
                  <a:solidFill>
                    <a:schemeClr val="bg1"/>
                  </a:solidFill>
                  <a:latin typeface="Roboto" panose="02000000000000000000" pitchFamily="2" charset="0"/>
                  <a:ea typeface="Roboto" panose="02000000000000000000" pitchFamily="2" charset="0"/>
                  <a:cs typeface="Poppins" pitchFamily="2" charset="77"/>
                  <a:hlinkClick r:id="rId11">
                    <a:extLst>
                      <a:ext uri="{A12FA001-AC4F-418D-AE19-62706E023703}">
                        <ahyp:hlinkClr xmlns:ahyp="http://schemas.microsoft.com/office/drawing/2018/hyperlinkcolor" val="tx"/>
                      </a:ext>
                    </a:extLst>
                  </a:hlinkClick>
                </a:rPr>
                <a:t>Self-</a:t>
              </a:r>
              <a:r>
                <a:rPr lang="fr-CA" sz="1600" dirty="0" err="1">
                  <a:solidFill>
                    <a:schemeClr val="bg1"/>
                  </a:solidFill>
                  <a:latin typeface="Roboto" panose="02000000000000000000" pitchFamily="2" charset="0"/>
                  <a:ea typeface="Roboto" panose="02000000000000000000" pitchFamily="2" charset="0"/>
                  <a:cs typeface="Poppins" pitchFamily="2" charset="77"/>
                  <a:hlinkClick r:id="rId11">
                    <a:extLst>
                      <a:ext uri="{A12FA001-AC4F-418D-AE19-62706E023703}">
                        <ahyp:hlinkClr xmlns:ahyp="http://schemas.microsoft.com/office/drawing/2018/hyperlinkcolor" val="tx"/>
                      </a:ext>
                    </a:extLst>
                  </a:hlinkClick>
                </a:rPr>
                <a:t>led</a:t>
              </a:r>
              <a:r>
                <a:rPr lang="fr-CA" sz="1600" dirty="0">
                  <a:solidFill>
                    <a:schemeClr val="bg1"/>
                  </a:solidFill>
                  <a:latin typeface="Roboto" panose="02000000000000000000" pitchFamily="2" charset="0"/>
                  <a:ea typeface="Roboto" panose="02000000000000000000" pitchFamily="2" charset="0"/>
                  <a:cs typeface="Poppins" pitchFamily="2" charset="77"/>
                  <a:hlinkClick r:id="rId11">
                    <a:extLst>
                      <a:ext uri="{A12FA001-AC4F-418D-AE19-62706E023703}">
                        <ahyp:hlinkClr xmlns:ahyp="http://schemas.microsoft.com/office/drawing/2018/hyperlinkcolor" val="tx"/>
                      </a:ext>
                    </a:extLst>
                  </a:hlinkClick>
                </a:rPr>
                <a:t> Training </a:t>
              </a:r>
            </a:p>
          </p:txBody>
        </p:sp>
      </p:grpSp>
      <p:sp>
        <p:nvSpPr>
          <p:cNvPr id="22" name="TextBox 21">
            <a:extLst>
              <a:ext uri="{FF2B5EF4-FFF2-40B4-BE49-F238E27FC236}">
                <a16:creationId xmlns:a16="http://schemas.microsoft.com/office/drawing/2014/main" id="{FBB3C326-44E1-0437-F6DE-C61C5C99D0C2}"/>
              </a:ext>
            </a:extLst>
          </p:cNvPr>
          <p:cNvSpPr txBox="1"/>
          <p:nvPr/>
        </p:nvSpPr>
        <p:spPr>
          <a:xfrm>
            <a:off x="8268686" y="2015713"/>
            <a:ext cx="864264" cy="338554"/>
          </a:xfrm>
          <a:prstGeom prst="rect">
            <a:avLst/>
          </a:prstGeom>
          <a:solidFill>
            <a:schemeClr val="accent1">
              <a:lumMod val="60000"/>
              <a:lumOff val="40000"/>
            </a:schemeClr>
          </a:solidFill>
        </p:spPr>
        <p:txBody>
          <a:bodyPr wrap="square" rtlCol="0" anchor="ctr">
            <a:spAutoFit/>
          </a:bodyPr>
          <a:lstStyle/>
          <a:p>
            <a:pPr algn="ctr"/>
            <a:r>
              <a:rPr lang="fr-CA" sz="1600" b="1">
                <a:solidFill>
                  <a:schemeClr val="bg1"/>
                </a:solidFill>
                <a:latin typeface="Roboto" panose="02000000000000000000" pitchFamily="2" charset="0"/>
                <a:ea typeface="Roboto" panose="02000000000000000000" pitchFamily="2" charset="0"/>
                <a:cs typeface="Poppins" pitchFamily="2" charset="77"/>
              </a:rPr>
              <a:t>NOUVEAU !</a:t>
            </a:r>
          </a:p>
        </p:txBody>
      </p:sp>
      <p:sp>
        <p:nvSpPr>
          <p:cNvPr id="4" name="TextBox 3">
            <a:extLst>
              <a:ext uri="{FF2B5EF4-FFF2-40B4-BE49-F238E27FC236}">
                <a16:creationId xmlns:a16="http://schemas.microsoft.com/office/drawing/2014/main" id="{713BF7F7-E41A-A828-48FE-C303274C1E9F}"/>
              </a:ext>
            </a:extLst>
          </p:cNvPr>
          <p:cNvSpPr txBox="1"/>
          <p:nvPr/>
        </p:nvSpPr>
        <p:spPr>
          <a:xfrm>
            <a:off x="1176787" y="4004698"/>
            <a:ext cx="3070482" cy="630942"/>
          </a:xfrm>
          <a:prstGeom prst="rect">
            <a:avLst/>
          </a:prstGeom>
          <a:noFill/>
        </p:spPr>
        <p:txBody>
          <a:bodyPr wrap="square" rtlCol="0" anchor="ctr">
            <a:spAutoFit/>
          </a:bodyPr>
          <a:lstStyle/>
          <a:p>
            <a:pPr algn="ctr">
              <a:lnSpc>
                <a:spcPct val="130000"/>
              </a:lnSpc>
            </a:pPr>
            <a:r>
              <a:rPr lang="fr-CA" sz="1600" u="sng" dirty="0" err="1">
                <a:solidFill>
                  <a:schemeClr val="bg1"/>
                </a:solidFill>
                <a:latin typeface="Roboto" panose="02000000000000000000" pitchFamily="2" charset="0"/>
                <a:ea typeface="Roboto" panose="02000000000000000000" pitchFamily="2" charset="0"/>
                <a:cs typeface="Poppins" pitchFamily="2" charset="77"/>
                <a:hlinkClick r:id="rId12">
                  <a:extLst>
                    <a:ext uri="{A12FA001-AC4F-418D-AE19-62706E023703}">
                      <ahyp:hlinkClr xmlns:ahyp="http://schemas.microsoft.com/office/drawing/2018/hyperlinkcolor" val="tx"/>
                    </a:ext>
                  </a:extLst>
                </a:hlinkClick>
              </a:rPr>
              <a:t>Steps</a:t>
            </a:r>
            <a:r>
              <a:rPr lang="fr-CA" sz="1600" u="sng" dirty="0">
                <a:solidFill>
                  <a:schemeClr val="bg1"/>
                </a:solidFill>
                <a:latin typeface="Roboto" panose="02000000000000000000" pitchFamily="2" charset="0"/>
                <a:ea typeface="Roboto" panose="02000000000000000000" pitchFamily="2" charset="0"/>
                <a:cs typeface="Poppins" pitchFamily="2" charset="77"/>
                <a:hlinkClick r:id="rId12">
                  <a:extLst>
                    <a:ext uri="{A12FA001-AC4F-418D-AE19-62706E023703}">
                      <ahyp:hlinkClr xmlns:ahyp="http://schemas.microsoft.com/office/drawing/2018/hyperlinkcolor" val="tx"/>
                    </a:ext>
                  </a:extLst>
                </a:hlinkClick>
              </a:rPr>
              <a:t> of Design </a:t>
            </a:r>
            <a:r>
              <a:rPr lang="fr-CA" sz="1600" u="sng" dirty="0" err="1">
                <a:solidFill>
                  <a:schemeClr val="bg1"/>
                </a:solidFill>
                <a:latin typeface="Roboto" panose="02000000000000000000" pitchFamily="2" charset="0"/>
                <a:ea typeface="Roboto" panose="02000000000000000000" pitchFamily="2" charset="0"/>
                <a:cs typeface="Poppins" pitchFamily="2" charset="77"/>
                <a:hlinkClick r:id="rId12">
                  <a:extLst>
                    <a:ext uri="{A12FA001-AC4F-418D-AE19-62706E023703}">
                      <ahyp:hlinkClr xmlns:ahyp="http://schemas.microsoft.com/office/drawing/2018/hyperlinkcolor" val="tx"/>
                    </a:ext>
                  </a:extLst>
                </a:hlinkClick>
              </a:rPr>
              <a:t>Thinking</a:t>
            </a:r>
            <a:endParaRPr lang="fr-CA" sz="1600" u="sng" dirty="0">
              <a:solidFill>
                <a:schemeClr val="bg1"/>
              </a:solidFill>
              <a:latin typeface="Roboto" panose="02000000000000000000" pitchFamily="2" charset="0"/>
              <a:ea typeface="Roboto" panose="02000000000000000000" pitchFamily="2" charset="0"/>
              <a:cs typeface="Poppins" pitchFamily="2" charset="77"/>
              <a:hlinkClick r:id="rId12">
                <a:extLst>
                  <a:ext uri="{A12FA001-AC4F-418D-AE19-62706E023703}">
                    <ahyp:hlinkClr xmlns:ahyp="http://schemas.microsoft.com/office/drawing/2018/hyperlinkcolor" val="tx"/>
                  </a:ext>
                </a:extLst>
              </a:hlinkClick>
            </a:endParaRPr>
          </a:p>
          <a:p>
            <a:pPr algn="ctr">
              <a:lnSpc>
                <a:spcPct val="130000"/>
              </a:lnSpc>
            </a:pPr>
            <a:r>
              <a:rPr lang="fr-CA" sz="1200" dirty="0">
                <a:solidFill>
                  <a:schemeClr val="bg1"/>
                </a:solidFill>
                <a:latin typeface="Roboto" panose="02000000000000000000" pitchFamily="2" charset="0"/>
                <a:ea typeface="Roboto" panose="02000000000000000000" pitchFamily="2" charset="0"/>
                <a:cs typeface="Poppins" pitchFamily="2" charset="77"/>
              </a:rPr>
              <a:t>Spring2 </a:t>
            </a:r>
            <a:r>
              <a:rPr lang="fr-CA" sz="1200" dirty="0" err="1">
                <a:solidFill>
                  <a:schemeClr val="bg1"/>
                </a:solidFill>
                <a:latin typeface="Roboto" panose="02000000000000000000" pitchFamily="2" charset="0"/>
                <a:ea typeface="Roboto" panose="02000000000000000000" pitchFamily="2" charset="0"/>
                <a:cs typeface="Poppins" pitchFamily="2" charset="77"/>
              </a:rPr>
              <a:t>Innovation’s</a:t>
            </a:r>
            <a:r>
              <a:rPr lang="fr-CA" sz="1200" dirty="0">
                <a:solidFill>
                  <a:schemeClr val="bg1"/>
                </a:solidFill>
                <a:latin typeface="Roboto" panose="02000000000000000000" pitchFamily="2" charset="0"/>
                <a:ea typeface="Roboto" panose="02000000000000000000" pitchFamily="2" charset="0"/>
                <a:cs typeface="Poppins" pitchFamily="2" charset="77"/>
              </a:rPr>
              <a:t> YouTube Channel </a:t>
            </a:r>
          </a:p>
        </p:txBody>
      </p:sp>
      <p:sp>
        <p:nvSpPr>
          <p:cNvPr id="6" name="TextBox 5">
            <a:hlinkClick r:id="rId13"/>
            <a:extLst>
              <a:ext uri="{FF2B5EF4-FFF2-40B4-BE49-F238E27FC236}">
                <a16:creationId xmlns:a16="http://schemas.microsoft.com/office/drawing/2014/main" id="{F13F5029-5E9F-276B-D5E2-AD1675A5D4DF}"/>
              </a:ext>
            </a:extLst>
          </p:cNvPr>
          <p:cNvSpPr txBox="1"/>
          <p:nvPr/>
        </p:nvSpPr>
        <p:spPr>
          <a:xfrm>
            <a:off x="4869436" y="5450570"/>
            <a:ext cx="2816797" cy="523220"/>
          </a:xfrm>
          <a:prstGeom prst="rect">
            <a:avLst/>
          </a:prstGeom>
          <a:noFill/>
        </p:spPr>
        <p:txBody>
          <a:bodyPr wrap="square" rtlCol="0">
            <a:spAutoFit/>
          </a:bodyPr>
          <a:lstStyle/>
          <a:p>
            <a:pPr algn="ctr"/>
            <a:r>
              <a:rPr lang="fr-CA" sz="2800" b="1">
                <a:solidFill>
                  <a:schemeClr val="bg1"/>
                </a:solidFill>
                <a:latin typeface="Poppins" pitchFamily="2" charset="77"/>
                <a:cs typeface="Poppins" pitchFamily="2" charset="77"/>
              </a:rPr>
              <a:t>PARLONS-EN </a:t>
            </a:r>
          </a:p>
        </p:txBody>
      </p:sp>
      <p:grpSp>
        <p:nvGrpSpPr>
          <p:cNvPr id="30" name="Group 29">
            <a:extLst>
              <a:ext uri="{FF2B5EF4-FFF2-40B4-BE49-F238E27FC236}">
                <a16:creationId xmlns:a16="http://schemas.microsoft.com/office/drawing/2014/main" id="{507679E6-F409-1A99-1D7B-4B5C4794423E}"/>
              </a:ext>
            </a:extLst>
          </p:cNvPr>
          <p:cNvGrpSpPr/>
          <p:nvPr/>
        </p:nvGrpSpPr>
        <p:grpSpPr>
          <a:xfrm>
            <a:off x="6713821" y="6053674"/>
            <a:ext cx="3399239" cy="550268"/>
            <a:chOff x="3535144" y="4670216"/>
            <a:chExt cx="3399239" cy="550268"/>
          </a:xfrm>
        </p:grpSpPr>
        <p:pic>
          <p:nvPicPr>
            <p:cNvPr id="14" name="Graphic 13" descr="World outline">
              <a:extLst>
                <a:ext uri="{FF2B5EF4-FFF2-40B4-BE49-F238E27FC236}">
                  <a16:creationId xmlns:a16="http://schemas.microsoft.com/office/drawing/2014/main" id="{3CAFAEF2-EB50-885A-CA60-40BB62635D8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535144" y="4670216"/>
              <a:ext cx="550268" cy="550268"/>
            </a:xfrm>
            <a:prstGeom prst="rect">
              <a:avLst/>
            </a:prstGeom>
          </p:spPr>
        </p:pic>
        <p:sp>
          <p:nvSpPr>
            <p:cNvPr id="15" name="Rectangle 14">
              <a:extLst>
                <a:ext uri="{FF2B5EF4-FFF2-40B4-BE49-F238E27FC236}">
                  <a16:creationId xmlns:a16="http://schemas.microsoft.com/office/drawing/2014/main" id="{8B3A24E4-F6A2-EC0C-942F-6A7D1068407D}"/>
                </a:ext>
              </a:extLst>
            </p:cNvPr>
            <p:cNvSpPr/>
            <p:nvPr/>
          </p:nvSpPr>
          <p:spPr>
            <a:xfrm>
              <a:off x="4076883" y="4752283"/>
              <a:ext cx="2857500" cy="338554"/>
            </a:xfrm>
            <a:prstGeom prst="rect">
              <a:avLst/>
            </a:prstGeom>
          </p:spPr>
          <p:txBody>
            <a:bodyPr wrap="square">
              <a:spAutoFit/>
            </a:bodyPr>
            <a:lstStyle/>
            <a:p>
              <a:pPr algn="ctr"/>
              <a:r>
                <a:rPr lang="fr-CA" sz="1600" u="sng">
                  <a:solidFill>
                    <a:schemeClr val="bg1"/>
                  </a:solidFill>
                  <a:latin typeface="Roboto" panose="02000000000000000000" pitchFamily="2" charset="0"/>
                  <a:ea typeface="Roboto" panose="02000000000000000000" pitchFamily="2" charset="0"/>
                  <a:hlinkClick r:id="rId16">
                    <a:extLst>
                      <a:ext uri="{A12FA001-AC4F-418D-AE19-62706E023703}">
                        <ahyp:hlinkClr xmlns:ahyp="http://schemas.microsoft.com/office/drawing/2018/hyperlinkcolor" val="tx"/>
                      </a:ext>
                    </a:extLst>
                  </a:hlinkClick>
                </a:rPr>
                <a:t>www.spring2innovation.com</a:t>
              </a:r>
            </a:p>
          </p:txBody>
        </p:sp>
      </p:grpSp>
      <p:grpSp>
        <p:nvGrpSpPr>
          <p:cNvPr id="29" name="Group 28">
            <a:extLst>
              <a:ext uri="{FF2B5EF4-FFF2-40B4-BE49-F238E27FC236}">
                <a16:creationId xmlns:a16="http://schemas.microsoft.com/office/drawing/2014/main" id="{665D31DD-7953-36AC-F240-18CA7ADAA511}"/>
              </a:ext>
            </a:extLst>
          </p:cNvPr>
          <p:cNvGrpSpPr/>
          <p:nvPr/>
        </p:nvGrpSpPr>
        <p:grpSpPr>
          <a:xfrm>
            <a:off x="2783356" y="6012267"/>
            <a:ext cx="3313439" cy="510167"/>
            <a:chOff x="3583766" y="5593387"/>
            <a:chExt cx="3313439" cy="510167"/>
          </a:xfrm>
        </p:grpSpPr>
        <p:pic>
          <p:nvPicPr>
            <p:cNvPr id="25" name="Graphic 24" descr="Email with solid fill">
              <a:extLst>
                <a:ext uri="{FF2B5EF4-FFF2-40B4-BE49-F238E27FC236}">
                  <a16:creationId xmlns:a16="http://schemas.microsoft.com/office/drawing/2014/main" id="{4546475C-0C88-BCC2-C7CE-080A684DF1E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583766" y="5593387"/>
              <a:ext cx="510167" cy="510167"/>
            </a:xfrm>
            <a:prstGeom prst="rect">
              <a:avLst/>
            </a:prstGeom>
          </p:spPr>
        </p:pic>
        <p:sp>
          <p:nvSpPr>
            <p:cNvPr id="26" name="Rectangle 25">
              <a:hlinkClick r:id="rId13"/>
              <a:extLst>
                <a:ext uri="{FF2B5EF4-FFF2-40B4-BE49-F238E27FC236}">
                  <a16:creationId xmlns:a16="http://schemas.microsoft.com/office/drawing/2014/main" id="{448769AB-21DC-E70A-D3DE-53C6A686D599}"/>
                </a:ext>
              </a:extLst>
            </p:cNvPr>
            <p:cNvSpPr/>
            <p:nvPr/>
          </p:nvSpPr>
          <p:spPr>
            <a:xfrm>
              <a:off x="4080408" y="5732607"/>
              <a:ext cx="2816797" cy="338554"/>
            </a:xfrm>
            <a:prstGeom prst="rect">
              <a:avLst/>
            </a:prstGeom>
          </p:spPr>
          <p:txBody>
            <a:bodyPr wrap="none">
              <a:spAutoFit/>
            </a:bodyPr>
            <a:lstStyle/>
            <a:p>
              <a:r>
                <a:rPr lang="fr-CA" sz="1600">
                  <a:solidFill>
                    <a:schemeClr val="bg1"/>
                  </a:solidFill>
                  <a:latin typeface="Roboto" panose="02000000000000000000" pitchFamily="2" charset="0"/>
                  <a:ea typeface="Roboto" panose="02000000000000000000" pitchFamily="2" charset="0"/>
                </a:rPr>
                <a:t>info@spring2innovation.com</a:t>
              </a:r>
            </a:p>
          </p:txBody>
        </p:sp>
      </p:grpSp>
    </p:spTree>
    <p:extLst>
      <p:ext uri="{BB962C8B-B14F-4D97-AF65-F5344CB8AC3E}">
        <p14:creationId xmlns:p14="http://schemas.microsoft.com/office/powerpoint/2010/main" val="1380862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4522CB1-C819-B2E9-148A-B85C5CDDB888}"/>
              </a:ext>
            </a:extLst>
          </p:cNvPr>
          <p:cNvSpPr txBox="1">
            <a:spLocks/>
          </p:cNvSpPr>
          <p:nvPr/>
        </p:nvSpPr>
        <p:spPr>
          <a:xfrm>
            <a:off x="447661" y="2225408"/>
            <a:ext cx="11298265" cy="1795749"/>
          </a:xfrm>
          <a:prstGeom prst="rect">
            <a:avLst/>
          </a:prstGeom>
          <a:solidFill>
            <a:schemeClr val="accent1"/>
          </a:solidFill>
        </p:spPr>
        <p:txBody>
          <a:bodyPr anchor="ctr">
            <a:normAutofit fontScale="92500" lnSpcReduction="20000"/>
          </a:bodyPr>
          <a:lstStyle>
            <a:lvl1pPr marL="228600" indent="-228600" algn="l" defTabSz="914400" rtl="0" eaLnBrk="1" latinLnBrk="0" hangingPunct="1">
              <a:lnSpc>
                <a:spcPct val="110000"/>
              </a:lnSpc>
              <a:spcBef>
                <a:spcPts val="1000"/>
              </a:spcBef>
              <a:buClr>
                <a:schemeClr val="accent3"/>
              </a:buClr>
              <a:buFont typeface="Arial" panose="020B0604020202020204" pitchFamily="34" charset="0"/>
              <a:buChar char="•"/>
              <a:defRPr sz="2400" kern="1200">
                <a:solidFill>
                  <a:schemeClr val="accent2"/>
                </a:solidFill>
                <a:latin typeface="Roboto" panose="02000000000000000000" pitchFamily="2" charset="0"/>
                <a:ea typeface="Roboto" panose="02000000000000000000" pitchFamily="2" charset="0"/>
                <a:cs typeface="Poppins" pitchFamily="2" charset="77"/>
              </a:defRPr>
            </a:lvl1pPr>
            <a:lvl2pPr marL="685800" indent="-228600" algn="l" defTabSz="914400" rtl="0" eaLnBrk="1" latinLnBrk="0" hangingPunct="1">
              <a:lnSpc>
                <a:spcPct val="110000"/>
              </a:lnSpc>
              <a:spcBef>
                <a:spcPts val="500"/>
              </a:spcBef>
              <a:buClr>
                <a:schemeClr val="accent3"/>
              </a:buClr>
              <a:buFont typeface="Arial" panose="020B0604020202020204" pitchFamily="34" charset="0"/>
              <a:buChar char="•"/>
              <a:defRPr sz="2000" kern="1200">
                <a:solidFill>
                  <a:schemeClr val="accent2"/>
                </a:solidFill>
                <a:latin typeface="Roboto" panose="02000000000000000000" pitchFamily="2" charset="0"/>
                <a:ea typeface="Roboto" panose="02000000000000000000" pitchFamily="2" charset="0"/>
                <a:cs typeface="Poppins" pitchFamily="2" charset="77"/>
              </a:defRPr>
            </a:lvl2pPr>
            <a:lvl3pPr marL="1143000" indent="-228600" algn="l" defTabSz="914400" rtl="0" eaLnBrk="1" latinLnBrk="0" hangingPunct="1">
              <a:lnSpc>
                <a:spcPct val="110000"/>
              </a:lnSpc>
              <a:spcBef>
                <a:spcPts val="500"/>
              </a:spcBef>
              <a:buClr>
                <a:schemeClr val="accent3"/>
              </a:buClr>
              <a:buFont typeface="Arial" panose="020B0604020202020204" pitchFamily="34" charset="0"/>
              <a:buChar char="•"/>
              <a:defRPr sz="1800" kern="1200">
                <a:solidFill>
                  <a:schemeClr val="accent2"/>
                </a:solidFill>
                <a:latin typeface="Roboto" panose="02000000000000000000" pitchFamily="2" charset="0"/>
                <a:ea typeface="Roboto" panose="02000000000000000000" pitchFamily="2" charset="0"/>
                <a:cs typeface="Poppins" pitchFamily="2" charset="77"/>
              </a:defRPr>
            </a:lvl3pPr>
            <a:lvl4pPr marL="1600200" indent="-228600" algn="l" defTabSz="914400" rtl="0" eaLnBrk="1" latinLnBrk="0" hangingPunct="1">
              <a:lnSpc>
                <a:spcPct val="110000"/>
              </a:lnSpc>
              <a:spcBef>
                <a:spcPts val="500"/>
              </a:spcBef>
              <a:buClr>
                <a:schemeClr val="accent3"/>
              </a:buClr>
              <a:buFont typeface="Arial" panose="020B0604020202020204" pitchFamily="34" charset="0"/>
              <a:buChar char="•"/>
              <a:defRPr sz="1600" kern="1200">
                <a:solidFill>
                  <a:schemeClr val="accent2"/>
                </a:solidFill>
                <a:latin typeface="Roboto" panose="02000000000000000000" pitchFamily="2" charset="0"/>
                <a:ea typeface="Roboto" panose="02000000000000000000" pitchFamily="2" charset="0"/>
                <a:cs typeface="Poppins" pitchFamily="2" charset="77"/>
              </a:defRPr>
            </a:lvl4pPr>
            <a:lvl5pPr marL="2057400" indent="-228600" algn="l" defTabSz="914400" rtl="0" eaLnBrk="1" latinLnBrk="0" hangingPunct="1">
              <a:lnSpc>
                <a:spcPct val="110000"/>
              </a:lnSpc>
              <a:spcBef>
                <a:spcPts val="500"/>
              </a:spcBef>
              <a:buClr>
                <a:schemeClr val="accent3"/>
              </a:buClr>
              <a:buFont typeface="Arial" panose="020B0604020202020204" pitchFamily="34" charset="0"/>
              <a:buChar char="•"/>
              <a:defRPr sz="1600" kern="1200">
                <a:solidFill>
                  <a:schemeClr val="accent2"/>
                </a:solidFill>
                <a:latin typeface="Roboto" panose="02000000000000000000" pitchFamily="2" charset="0"/>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ClrTx/>
              <a:buFontTx/>
              <a:buNone/>
              <a:defRPr/>
            </a:pPr>
            <a:endParaRPr lang="en-CA" dirty="0">
              <a:solidFill>
                <a:srgbClr val="FFFFFF"/>
              </a:solidFill>
            </a:endParaRPr>
          </a:p>
          <a:p>
            <a:pPr marL="0" indent="0" algn="ctr">
              <a:lnSpc>
                <a:spcPct val="150000"/>
              </a:lnSpc>
              <a:spcBef>
                <a:spcPts val="0"/>
              </a:spcBef>
              <a:buClrTx/>
              <a:buNone/>
              <a:defRPr/>
            </a:pPr>
            <a:r>
              <a:rPr lang="fr-CA" sz="2200" dirty="0">
                <a:solidFill>
                  <a:schemeClr val="bg1"/>
                </a:solidFill>
              </a:rPr>
              <a:t>Pour de plus amples renseignements réflexion conceptuelle sur notre coaching et notre certification en réflexion conceptuelle (</a:t>
            </a:r>
            <a:r>
              <a:rPr lang="fr-CA" sz="2200" i="1" dirty="0">
                <a:solidFill>
                  <a:schemeClr val="bg1"/>
                </a:solidFill>
              </a:rPr>
              <a:t>Design </a:t>
            </a:r>
            <a:r>
              <a:rPr lang="fr-CA" sz="2200" i="1" dirty="0" err="1">
                <a:solidFill>
                  <a:schemeClr val="bg1"/>
                </a:solidFill>
              </a:rPr>
              <a:t>Thinking</a:t>
            </a:r>
            <a:r>
              <a:rPr lang="fr-CA" sz="2200" dirty="0">
                <a:solidFill>
                  <a:schemeClr val="bg1"/>
                </a:solidFill>
              </a:rPr>
              <a:t>), veuillez consulter le site suivant : </a:t>
            </a:r>
          </a:p>
          <a:p>
            <a:pPr marL="0" indent="0" algn="ctr">
              <a:lnSpc>
                <a:spcPct val="150000"/>
              </a:lnSpc>
              <a:spcBef>
                <a:spcPts val="0"/>
              </a:spcBef>
              <a:buClrTx/>
              <a:buNone/>
              <a:defRPr/>
            </a:pPr>
            <a:r>
              <a:rPr lang="fr-CA" sz="2200" b="1" dirty="0">
                <a:solidFill>
                  <a:schemeClr val="bg1"/>
                </a:solidFill>
              </a:rPr>
              <a:t>www.spring2innovation.com</a:t>
            </a:r>
            <a:endParaRPr lang="en-US" sz="2200" b="1" dirty="0">
              <a:solidFill>
                <a:schemeClr val="bg1"/>
              </a:solidFill>
            </a:endParaRPr>
          </a:p>
          <a:p>
            <a:pPr marL="0" indent="0" algn="ctr">
              <a:lnSpc>
                <a:spcPct val="150000"/>
              </a:lnSpc>
              <a:spcBef>
                <a:spcPts val="0"/>
              </a:spcBef>
              <a:buClrTx/>
              <a:buFontTx/>
              <a:buNone/>
              <a:defRPr/>
            </a:pPr>
            <a:endParaRPr lang="en-CA" b="1" dirty="0">
              <a:solidFill>
                <a:srgbClr val="FFFFFF"/>
              </a:solidFill>
            </a:endParaRPr>
          </a:p>
        </p:txBody>
      </p:sp>
    </p:spTree>
    <p:extLst>
      <p:ext uri="{BB962C8B-B14F-4D97-AF65-F5344CB8AC3E}">
        <p14:creationId xmlns:p14="http://schemas.microsoft.com/office/powerpoint/2010/main" val="3888527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80AD9B-697F-5527-09A9-55A1FC0DA9EB}"/>
              </a:ext>
            </a:extLst>
          </p:cNvPr>
          <p:cNvSpPr>
            <a:spLocks noGrp="1"/>
          </p:cNvSpPr>
          <p:nvPr>
            <p:ph type="body" sz="quarter" idx="13"/>
          </p:nvPr>
        </p:nvSpPr>
        <p:spPr>
          <a:xfrm>
            <a:off x="1319962" y="1710347"/>
            <a:ext cx="9548895" cy="1346245"/>
          </a:xfrm>
          <a:ln>
            <a:solidFill>
              <a:schemeClr val="bg1"/>
            </a:solidFill>
          </a:ln>
        </p:spPr>
        <p:txBody>
          <a:bodyPr>
            <a:normAutofit fontScale="55000" lnSpcReduction="20000"/>
          </a:bodyPr>
          <a:lstStyle/>
          <a:p>
            <a:pPr>
              <a:lnSpc>
                <a:spcPct val="170000"/>
              </a:lnSpc>
            </a:pPr>
            <a:r>
              <a:rPr lang="fr-CA" dirty="0">
                <a:latin typeface="Poppins"/>
                <a:ea typeface="Roboto"/>
                <a:cs typeface="Poppins"/>
              </a:rPr>
              <a:t>Les leaders dynamiques prennent des initiatives, se fixent des objectifs ambitieux et les atteignent rapidement, en prenant des mesures concrètes pour transformer les idées en réalité. </a:t>
            </a:r>
          </a:p>
        </p:txBody>
      </p:sp>
      <p:sp>
        <p:nvSpPr>
          <p:cNvPr id="2" name="TextBox 1">
            <a:extLst>
              <a:ext uri="{FF2B5EF4-FFF2-40B4-BE49-F238E27FC236}">
                <a16:creationId xmlns:a16="http://schemas.microsoft.com/office/drawing/2014/main" id="{36B35F51-BC1C-9F65-5BE6-0CE96ABEEA90}"/>
              </a:ext>
            </a:extLst>
          </p:cNvPr>
          <p:cNvSpPr txBox="1"/>
          <p:nvPr/>
        </p:nvSpPr>
        <p:spPr>
          <a:xfrm>
            <a:off x="1332287" y="3336099"/>
            <a:ext cx="9529014" cy="1431097"/>
          </a:xfrm>
          <a:prstGeom prst="rect">
            <a:avLst/>
          </a:prstGeom>
          <a:ln>
            <a:solidFill>
              <a:schemeClr val="bg1"/>
            </a:solidFill>
          </a:ln>
        </p:spPr>
        <p:txBody>
          <a:bodyPr vert="horz" lIns="91440" tIns="45720" rIns="91440" bIns="45720" rtlCol="0" anchor="ctr">
            <a:normAutofit/>
          </a:bodyPr>
          <a:lstStyle/>
          <a:p>
            <a:pPr algn="ctr">
              <a:lnSpc>
                <a:spcPct val="150000"/>
              </a:lnSpc>
              <a:spcBef>
                <a:spcPts val="1000"/>
              </a:spcBef>
              <a:buClr>
                <a:schemeClr val="accent3"/>
              </a:buClr>
            </a:pPr>
            <a:r>
              <a:rPr lang="fr-CA" sz="2000" b="1" dirty="0">
                <a:solidFill>
                  <a:schemeClr val="bg1"/>
                </a:solidFill>
                <a:latin typeface="Poppins"/>
                <a:ea typeface="Roboto"/>
                <a:cs typeface="Poppins"/>
              </a:rPr>
              <a:t>Les personnes à l’état d'esprit dynamique sont passionnées par la persuasion. Elles savent rallier leurs collègues à l'action et influencer le changement.</a:t>
            </a:r>
          </a:p>
        </p:txBody>
      </p:sp>
    </p:spTree>
    <p:extLst>
      <p:ext uri="{BB962C8B-B14F-4D97-AF65-F5344CB8AC3E}">
        <p14:creationId xmlns:p14="http://schemas.microsoft.com/office/powerpoint/2010/main" val="4043852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20">
          <a:fgClr>
            <a:schemeClr val="tx2">
              <a:lumMod val="90000"/>
            </a:schemeClr>
          </a:fgClr>
          <a:bgClr>
            <a:schemeClr val="bg1"/>
          </a:bgClr>
        </a:patt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86D4C1-A0F2-FE23-E650-1FA1F568FD39}"/>
              </a:ext>
            </a:extLst>
          </p:cNvPr>
          <p:cNvSpPr>
            <a:spLocks noGrp="1"/>
          </p:cNvSpPr>
          <p:nvPr>
            <p:ph type="title"/>
          </p:nvPr>
        </p:nvSpPr>
        <p:spPr>
          <a:xfrm>
            <a:off x="465414" y="609602"/>
            <a:ext cx="3974064" cy="4943061"/>
          </a:xfrm>
          <a:solidFill>
            <a:schemeClr val="accent1"/>
          </a:solidFill>
        </p:spPr>
        <p:txBody>
          <a:bodyPr anchor="ctr">
            <a:normAutofit/>
          </a:bodyPr>
          <a:lstStyle/>
          <a:p>
            <a:pPr algn="ctr">
              <a:lnSpc>
                <a:spcPct val="150000"/>
              </a:lnSpc>
            </a:pPr>
            <a:r>
              <a:rPr lang="fr-CA" sz="6000" dirty="0">
                <a:solidFill>
                  <a:schemeClr val="bg1"/>
                </a:solidFill>
              </a:rPr>
              <a:t>DEEPER CLARITY METHOD </a:t>
            </a:r>
          </a:p>
        </p:txBody>
      </p:sp>
      <p:graphicFrame>
        <p:nvGraphicFramePr>
          <p:cNvPr id="8" name="Text Placeholder 2">
            <a:extLst>
              <a:ext uri="{FF2B5EF4-FFF2-40B4-BE49-F238E27FC236}">
                <a16:creationId xmlns:a16="http://schemas.microsoft.com/office/drawing/2014/main" id="{EA482C7F-E705-6154-DBAF-3F8C4952406C}"/>
              </a:ext>
            </a:extLst>
          </p:cNvPr>
          <p:cNvGraphicFramePr/>
          <p:nvPr>
            <p:extLst>
              <p:ext uri="{D42A27DB-BD31-4B8C-83A1-F6EECF244321}">
                <p14:modId xmlns:p14="http://schemas.microsoft.com/office/powerpoint/2010/main" val="118782639"/>
              </p:ext>
            </p:extLst>
          </p:nvPr>
        </p:nvGraphicFramePr>
        <p:xfrm>
          <a:off x="4867701" y="609602"/>
          <a:ext cx="7019498" cy="4943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732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C2E874-B6B8-6B04-8CA4-988B85A846FF}"/>
              </a:ext>
            </a:extLst>
          </p:cNvPr>
          <p:cNvSpPr>
            <a:spLocks noGrp="1"/>
          </p:cNvSpPr>
          <p:nvPr>
            <p:ph type="body" sz="quarter" idx="14"/>
          </p:nvPr>
        </p:nvSpPr>
        <p:spPr>
          <a:xfrm>
            <a:off x="4428115" y="1993166"/>
            <a:ext cx="7242109" cy="4159661"/>
          </a:xfrm>
        </p:spPr>
        <p:txBody>
          <a:bodyPr>
            <a:normAutofit/>
          </a:bodyPr>
          <a:lstStyle/>
          <a:p>
            <a:r>
              <a:rPr lang="fr-CA" sz="2400" b="1">
                <a:solidFill>
                  <a:schemeClr val="accent1"/>
                </a:solidFill>
                <a:latin typeface="Roboto" panose="02000000000000000000" pitchFamily="2" charset="0"/>
              </a:rPr>
              <a:t>Méthodologie et état d'esprit </a:t>
            </a:r>
            <a:r>
              <a:rPr lang="fr-CA" sz="2400">
                <a:latin typeface="Roboto" panose="02000000000000000000" pitchFamily="2" charset="0"/>
              </a:rPr>
              <a:t>pour l'alignement et la réussite</a:t>
            </a:r>
          </a:p>
          <a:p>
            <a:r>
              <a:rPr lang="fr-CA" sz="2400">
                <a:latin typeface="Roboto" panose="02000000000000000000" pitchFamily="2" charset="0"/>
              </a:rPr>
              <a:t>Principes intégrés de </a:t>
            </a:r>
            <a:r>
              <a:rPr lang="fr-CA" sz="2400" b="1">
                <a:solidFill>
                  <a:schemeClr val="accent1"/>
                </a:solidFill>
                <a:latin typeface="Roboto" panose="02000000000000000000" pitchFamily="2" charset="0"/>
              </a:rPr>
              <a:t>réflexion conceptuelle, </a:t>
            </a:r>
            <a:r>
              <a:rPr lang="fr-CA" sz="2400">
                <a:latin typeface="Roboto" panose="02000000000000000000" pitchFamily="2" charset="0"/>
              </a:rPr>
              <a:t>d’alignement, de prévision stratégique et d'</a:t>
            </a:r>
            <a:r>
              <a:rPr lang="fr-CA" sz="2400" b="1">
                <a:latin typeface="Roboto" panose="02000000000000000000" pitchFamily="2" charset="0"/>
              </a:rPr>
              <a:t>état d'esprit</a:t>
            </a:r>
          </a:p>
          <a:p>
            <a:r>
              <a:rPr lang="fr-CA" sz="2400">
                <a:latin typeface="Roboto" panose="02000000000000000000" pitchFamily="2" charset="0"/>
              </a:rPr>
              <a:t>La </a:t>
            </a:r>
            <a:r>
              <a:rPr lang="fr-CA" sz="2400" b="1">
                <a:solidFill>
                  <a:schemeClr val="accent1"/>
                </a:solidFill>
                <a:latin typeface="Roboto" panose="02000000000000000000" pitchFamily="2" charset="0"/>
              </a:rPr>
              <a:t>clarté</a:t>
            </a:r>
            <a:r>
              <a:rPr lang="fr-CA" sz="2400">
                <a:latin typeface="Roboto" panose="02000000000000000000" pitchFamily="2" charset="0"/>
              </a:rPr>
              <a:t> pour alléger les situations</a:t>
            </a:r>
          </a:p>
          <a:p>
            <a:r>
              <a:rPr lang="fr-CA" sz="2400">
                <a:latin typeface="Roboto" panose="02000000000000000000" pitchFamily="2" charset="0"/>
              </a:rPr>
              <a:t>Changement, adaptation et recherche de </a:t>
            </a:r>
            <a:r>
              <a:rPr lang="fr-CA" sz="2400" b="1">
                <a:solidFill>
                  <a:schemeClr val="accent1"/>
                </a:solidFill>
                <a:latin typeface="Roboto" panose="02000000000000000000" pitchFamily="2" charset="0"/>
              </a:rPr>
              <a:t>possibilités et d'occasions</a:t>
            </a:r>
          </a:p>
          <a:p>
            <a:endParaRPr lang="en-US" sz="2400" dirty="0">
              <a:latin typeface="Roboto" panose="02000000000000000000" pitchFamily="2" charset="0"/>
            </a:endParaRPr>
          </a:p>
          <a:p>
            <a:pPr marL="0" indent="0">
              <a:buNone/>
            </a:pPr>
            <a:endParaRPr lang="en-US" sz="2400" dirty="0">
              <a:latin typeface="Roboto" panose="02000000000000000000" pitchFamily="2" charset="0"/>
            </a:endParaRPr>
          </a:p>
        </p:txBody>
      </p:sp>
      <p:sp>
        <p:nvSpPr>
          <p:cNvPr id="3" name="Title 2">
            <a:extLst>
              <a:ext uri="{FF2B5EF4-FFF2-40B4-BE49-F238E27FC236}">
                <a16:creationId xmlns:a16="http://schemas.microsoft.com/office/drawing/2014/main" id="{809B5F36-6FF9-900D-6968-4916992E148F}"/>
              </a:ext>
            </a:extLst>
          </p:cNvPr>
          <p:cNvSpPr>
            <a:spLocks noGrp="1"/>
          </p:cNvSpPr>
          <p:nvPr>
            <p:ph type="title"/>
          </p:nvPr>
        </p:nvSpPr>
        <p:spPr>
          <a:xfrm>
            <a:off x="4428115" y="512573"/>
            <a:ext cx="7397092" cy="1052756"/>
          </a:xfrm>
        </p:spPr>
        <p:txBody>
          <a:bodyPr anchor="ctr">
            <a:normAutofit fontScale="90000"/>
          </a:bodyPr>
          <a:lstStyle/>
          <a:p>
            <a:r>
              <a:rPr lang="fr-CA" sz="4000" dirty="0"/>
              <a:t>Qu'est-ce que </a:t>
            </a:r>
            <a:r>
              <a:rPr lang="fr-CA" sz="4000" dirty="0" err="1"/>
              <a:t>Deeper</a:t>
            </a:r>
            <a:r>
              <a:rPr lang="fr-CA" sz="4000" dirty="0"/>
              <a:t> Clarity?</a:t>
            </a:r>
          </a:p>
        </p:txBody>
      </p:sp>
      <p:pic>
        <p:nvPicPr>
          <p:cNvPr id="8" name="Picture 7" descr="White arrows going to the red target">
            <a:extLst>
              <a:ext uri="{FF2B5EF4-FFF2-40B4-BE49-F238E27FC236}">
                <a16:creationId xmlns:a16="http://schemas.microsoft.com/office/drawing/2014/main" id="{C00F8CFB-EB2D-2183-F1DC-33D857C62F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0" y="0"/>
            <a:ext cx="3657600" cy="6858038"/>
          </a:xfrm>
          <a:prstGeom prst="rect">
            <a:avLst/>
          </a:prstGeom>
          <a:noFill/>
        </p:spPr>
      </p:pic>
    </p:spTree>
    <p:extLst>
      <p:ext uri="{BB962C8B-B14F-4D97-AF65-F5344CB8AC3E}">
        <p14:creationId xmlns:p14="http://schemas.microsoft.com/office/powerpoint/2010/main" val="2654980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1C0E-A044-F275-7233-433C2C3BEF4B}"/>
              </a:ext>
            </a:extLst>
          </p:cNvPr>
          <p:cNvSpPr>
            <a:spLocks noGrp="1"/>
          </p:cNvSpPr>
          <p:nvPr>
            <p:ph type="title"/>
          </p:nvPr>
        </p:nvSpPr>
        <p:spPr>
          <a:xfrm>
            <a:off x="499457" y="165385"/>
            <a:ext cx="7519128" cy="1181067"/>
          </a:xfrm>
        </p:spPr>
        <p:txBody>
          <a:bodyPr/>
          <a:lstStyle/>
          <a:p>
            <a:r>
              <a:rPr lang="fr-CA" sz="3600" dirty="0">
                <a:solidFill>
                  <a:srgbClr val="F58426"/>
                </a:solidFill>
              </a:rPr>
              <a:t>Les résultats de </a:t>
            </a:r>
            <a:r>
              <a:rPr lang="fr-CA" sz="3600" dirty="0" err="1">
                <a:solidFill>
                  <a:srgbClr val="F58426"/>
                </a:solidFill>
              </a:rPr>
              <a:t>Deeper</a:t>
            </a:r>
            <a:r>
              <a:rPr lang="fr-CA" sz="3600" dirty="0">
                <a:solidFill>
                  <a:srgbClr val="F58426"/>
                </a:solidFill>
              </a:rPr>
              <a:t> Clarity</a:t>
            </a:r>
          </a:p>
        </p:txBody>
      </p:sp>
      <p:sp>
        <p:nvSpPr>
          <p:cNvPr id="4" name="Content Placeholder 3">
            <a:extLst>
              <a:ext uri="{FF2B5EF4-FFF2-40B4-BE49-F238E27FC236}">
                <a16:creationId xmlns:a16="http://schemas.microsoft.com/office/drawing/2014/main" id="{54B1576B-0B01-B215-5289-DD4549F81250}"/>
              </a:ext>
            </a:extLst>
          </p:cNvPr>
          <p:cNvSpPr>
            <a:spLocks noGrp="1"/>
          </p:cNvSpPr>
          <p:nvPr>
            <p:ph type="body" idx="1"/>
          </p:nvPr>
        </p:nvSpPr>
        <p:spPr>
          <a:xfrm>
            <a:off x="499457" y="1210044"/>
            <a:ext cx="7714645" cy="3918719"/>
          </a:xfrm>
          <a:solidFill>
            <a:schemeClr val="bg1"/>
          </a:solidFill>
        </p:spPr>
        <p:txBody>
          <a:bodyPr vert="horz" lIns="91440" tIns="45720" rIns="91440" bIns="45720" rtlCol="0" anchor="t">
            <a:noAutofit/>
          </a:bodyPr>
          <a:lstStyle/>
          <a:p>
            <a:pPr marL="285750" indent="-285750">
              <a:lnSpc>
                <a:spcPct val="150000"/>
              </a:lnSpc>
              <a:spcBef>
                <a:spcPts val="0"/>
              </a:spcBef>
              <a:buFont typeface="Arial,Sans-Serif" panose="020B0604020202020204" pitchFamily="34" charset="0"/>
            </a:pPr>
            <a:r>
              <a:rPr lang="fr-CA" sz="1800" dirty="0">
                <a:solidFill>
                  <a:srgbClr val="000000"/>
                </a:solidFill>
                <a:latin typeface="Roboto"/>
                <a:ea typeface="Roboto"/>
                <a:cs typeface="Roboto"/>
              </a:rPr>
              <a:t>Les organisations atteignent leurs objectifs </a:t>
            </a:r>
            <a:r>
              <a:rPr lang="fr-CA" sz="1800" dirty="0">
                <a:solidFill>
                  <a:schemeClr val="accent1"/>
                </a:solidFill>
                <a:latin typeface="Roboto"/>
                <a:ea typeface="Roboto"/>
                <a:cs typeface="Roboto"/>
              </a:rPr>
              <a:t>plus rapidement</a:t>
            </a:r>
            <a:r>
              <a:rPr lang="fr-CA" sz="1800" dirty="0">
                <a:solidFill>
                  <a:srgbClr val="000000"/>
                </a:solidFill>
                <a:latin typeface="Roboto"/>
                <a:ea typeface="Roboto"/>
                <a:cs typeface="Roboto"/>
              </a:rPr>
              <a:t>.</a:t>
            </a:r>
          </a:p>
          <a:p>
            <a:pPr marL="285750" indent="-285750">
              <a:lnSpc>
                <a:spcPct val="150000"/>
              </a:lnSpc>
              <a:spcBef>
                <a:spcPts val="0"/>
              </a:spcBef>
              <a:buFont typeface="Arial,Sans-Serif" panose="020B0604020202020204" pitchFamily="34" charset="0"/>
            </a:pPr>
            <a:r>
              <a:rPr lang="fr-CA" sz="1800" dirty="0">
                <a:solidFill>
                  <a:srgbClr val="000000"/>
                </a:solidFill>
                <a:latin typeface="Roboto"/>
                <a:ea typeface="Roboto"/>
                <a:cs typeface="Roboto"/>
              </a:rPr>
              <a:t>Les équipes passent de </a:t>
            </a:r>
            <a:r>
              <a:rPr lang="fr-CA" sz="1800" dirty="0">
                <a:solidFill>
                  <a:schemeClr val="accent1"/>
                </a:solidFill>
                <a:latin typeface="Roboto"/>
                <a:ea typeface="Roboto"/>
                <a:cs typeface="Roboto"/>
              </a:rPr>
              <a:t>l'ambiguïté à la clarté</a:t>
            </a:r>
            <a:r>
              <a:rPr lang="fr-CA" sz="1800" dirty="0">
                <a:solidFill>
                  <a:srgbClr val="000000"/>
                </a:solidFill>
                <a:latin typeface="Roboto"/>
                <a:ea typeface="Roboto"/>
                <a:cs typeface="Roboto"/>
              </a:rPr>
              <a:t> et à l'alignement </a:t>
            </a:r>
          </a:p>
          <a:p>
            <a:pPr marL="742950" lvl="1" indent="-285750">
              <a:lnSpc>
                <a:spcPct val="150000"/>
              </a:lnSpc>
              <a:spcBef>
                <a:spcPts val="0"/>
              </a:spcBef>
              <a:buFont typeface="Courier New" panose="020B0604020202020204" pitchFamily="34" charset="0"/>
              <a:buChar char="o"/>
            </a:pPr>
            <a:r>
              <a:rPr lang="fr-CA" sz="1800" dirty="0">
                <a:solidFill>
                  <a:srgbClr val="000000"/>
                </a:solidFill>
                <a:latin typeface="Roboto"/>
                <a:ea typeface="Roboto"/>
                <a:cs typeface="Roboto"/>
              </a:rPr>
              <a:t> Des équipes travaillant ensemble depuis plus de six mois n'avaient pas une idée claire de la manière de résoudre un problème très complexe, portant sur plusieurs systèmes et plusieurs processus. En l'espace de trois semaines, elles ont su clairement ce qu'elles devaient faire.</a:t>
            </a:r>
          </a:p>
          <a:p>
            <a:pPr marL="285750" indent="-285750">
              <a:lnSpc>
                <a:spcPct val="150000"/>
              </a:lnSpc>
              <a:spcBef>
                <a:spcPts val="0"/>
              </a:spcBef>
              <a:buFont typeface="Arial,Sans-Serif" panose="020B0604020202020204" pitchFamily="34" charset="0"/>
            </a:pPr>
            <a:r>
              <a:rPr lang="fr-CA" sz="1800" dirty="0">
                <a:solidFill>
                  <a:schemeClr val="accent1"/>
                </a:solidFill>
                <a:latin typeface="Roboto"/>
                <a:ea typeface="Roboto"/>
                <a:cs typeface="Roboto"/>
              </a:rPr>
              <a:t>Clarté</a:t>
            </a:r>
            <a:r>
              <a:rPr lang="fr-CA" sz="1800" dirty="0">
                <a:solidFill>
                  <a:srgbClr val="000000"/>
                </a:solidFill>
                <a:latin typeface="Roboto"/>
                <a:ea typeface="Roboto"/>
                <a:cs typeface="Roboto"/>
              </a:rPr>
              <a:t> sur de nouveaux </a:t>
            </a:r>
            <a:r>
              <a:rPr lang="fr-CA" sz="1800" dirty="0">
                <a:solidFill>
                  <a:schemeClr val="accent1"/>
                </a:solidFill>
                <a:latin typeface="Roboto"/>
                <a:ea typeface="Roboto"/>
                <a:cs typeface="Roboto"/>
              </a:rPr>
              <a:t>types de clients</a:t>
            </a:r>
          </a:p>
          <a:p>
            <a:pPr marL="285750" indent="-285750">
              <a:lnSpc>
                <a:spcPct val="150000"/>
              </a:lnSpc>
              <a:spcBef>
                <a:spcPts val="0"/>
              </a:spcBef>
              <a:buFont typeface="Arial,Sans-Serif" panose="020B0604020202020204" pitchFamily="34" charset="0"/>
            </a:pPr>
            <a:r>
              <a:rPr lang="fr-CA" sz="1800" dirty="0">
                <a:solidFill>
                  <a:srgbClr val="000000"/>
                </a:solidFill>
                <a:latin typeface="Roboto"/>
                <a:ea typeface="Roboto"/>
                <a:cs typeface="Roboto"/>
              </a:rPr>
              <a:t>Les équipes sont plus concentrées et travaillent en collaboration pour atteindre le même résultat : elles sont </a:t>
            </a:r>
            <a:r>
              <a:rPr lang="fr-CA" sz="1800" dirty="0">
                <a:solidFill>
                  <a:schemeClr val="accent1"/>
                </a:solidFill>
                <a:latin typeface="Roboto"/>
                <a:ea typeface="Roboto"/>
                <a:cs typeface="Roboto"/>
              </a:rPr>
              <a:t>axées sur le client</a:t>
            </a:r>
            <a:r>
              <a:rPr lang="fr-CA" sz="1800" dirty="0">
                <a:solidFill>
                  <a:srgbClr val="000000"/>
                </a:solidFill>
                <a:latin typeface="Roboto"/>
                <a:ea typeface="Roboto"/>
                <a:cs typeface="Roboto"/>
              </a:rPr>
              <a:t>.</a:t>
            </a:r>
          </a:p>
          <a:p>
            <a:pPr marL="285750" indent="-285750">
              <a:lnSpc>
                <a:spcPct val="150000"/>
              </a:lnSpc>
              <a:spcBef>
                <a:spcPts val="0"/>
              </a:spcBef>
              <a:buFont typeface="Arial,Sans-Serif" panose="020B0604020202020204" pitchFamily="34" charset="0"/>
            </a:pPr>
            <a:r>
              <a:rPr lang="fr-CA" sz="1800" dirty="0">
                <a:solidFill>
                  <a:srgbClr val="000000"/>
                </a:solidFill>
                <a:latin typeface="Roboto"/>
                <a:ea typeface="Roboto"/>
                <a:cs typeface="Roboto"/>
              </a:rPr>
              <a:t>Les projets qui n'avancent pas à cause de notre processus : oui! Projets qui N'avancent PAS.</a:t>
            </a:r>
          </a:p>
        </p:txBody>
      </p:sp>
      <p:pic>
        <p:nvPicPr>
          <p:cNvPr id="13" name="Picture 12" descr="Wire links with nails">
            <a:extLst>
              <a:ext uri="{FF2B5EF4-FFF2-40B4-BE49-F238E27FC236}">
                <a16:creationId xmlns:a16="http://schemas.microsoft.com/office/drawing/2014/main" id="{A74C68EE-CCD9-8F60-D52F-D501F16226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25"/>
          <a:stretch/>
        </p:blipFill>
        <p:spPr>
          <a:xfrm rot="16200000">
            <a:off x="7131427" y="1276647"/>
            <a:ext cx="6338807" cy="3785514"/>
          </a:xfrm>
          <a:prstGeom prst="rect">
            <a:avLst/>
          </a:prstGeom>
        </p:spPr>
      </p:pic>
    </p:spTree>
    <p:extLst>
      <p:ext uri="{BB962C8B-B14F-4D97-AF65-F5344CB8AC3E}">
        <p14:creationId xmlns:p14="http://schemas.microsoft.com/office/powerpoint/2010/main" val="1617636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CCD984-7182-A55A-4B20-996F6A87B560}"/>
              </a:ext>
            </a:extLst>
          </p:cNvPr>
          <p:cNvSpPr>
            <a:spLocks noGrp="1"/>
          </p:cNvSpPr>
          <p:nvPr>
            <p:ph idx="1"/>
          </p:nvPr>
        </p:nvSpPr>
        <p:spPr>
          <a:xfrm>
            <a:off x="573437" y="1985023"/>
            <a:ext cx="8090116" cy="3710472"/>
          </a:xfrm>
        </p:spPr>
        <p:txBody>
          <a:bodyPr vert="horz" lIns="91440" tIns="45720" rIns="91440" bIns="45720" rtlCol="0" anchor="t">
            <a:noAutofit/>
          </a:bodyPr>
          <a:lstStyle/>
          <a:p>
            <a:pPr marL="457200" indent="-457200">
              <a:lnSpc>
                <a:spcPct val="140000"/>
              </a:lnSpc>
              <a:buFont typeface="+mj-lt"/>
              <a:buAutoNum type="arabicPeriod"/>
            </a:pPr>
            <a:r>
              <a:rPr lang="fr-CA" sz="1800" dirty="0">
                <a:latin typeface="Roboto" panose="02000000000000000000" pitchFamily="2" charset="0"/>
              </a:rPr>
              <a:t>La personnalité et le comportement d'une personne changent en fonction du contexte dans lequel elle se trouve.</a:t>
            </a:r>
          </a:p>
          <a:p>
            <a:pPr marL="457200" indent="-457200">
              <a:lnSpc>
                <a:spcPct val="140000"/>
              </a:lnSpc>
              <a:buFont typeface="+mj-lt"/>
              <a:buAutoNum type="arabicPeriod"/>
            </a:pPr>
            <a:r>
              <a:rPr lang="fr-CA" sz="1800" dirty="0">
                <a:latin typeface="Roboto" panose="02000000000000000000" pitchFamily="2" charset="0"/>
              </a:rPr>
              <a:t>Lorsque nous nous trouvons dans une situation, nous réagissons de manière habituelle et figée au lieu d'observer la dynamique entre les personnes et d'y répondre de manière dynamique.</a:t>
            </a:r>
          </a:p>
          <a:p>
            <a:pPr marL="457200" indent="-457200">
              <a:lnSpc>
                <a:spcPct val="140000"/>
              </a:lnSpc>
              <a:buFont typeface="+mj-lt"/>
              <a:buAutoNum type="arabicPeriod"/>
            </a:pPr>
            <a:r>
              <a:rPr lang="fr-CA" sz="1800" dirty="0">
                <a:latin typeface="Roboto" panose="02000000000000000000" pitchFamily="2" charset="0"/>
                <a:cs typeface="Poppins"/>
              </a:rPr>
              <a:t>Les équipes et les dirigeants se concentrent sur la préparation des détails fonctionnels et techniques clés sans accorder beaucoup d'attention à la dimension humaine, à l'adaptation aux besoins et aux styles des personnes présentes dans la salle. </a:t>
            </a:r>
          </a:p>
        </p:txBody>
      </p:sp>
      <p:sp>
        <p:nvSpPr>
          <p:cNvPr id="4" name="Title 3">
            <a:extLst>
              <a:ext uri="{FF2B5EF4-FFF2-40B4-BE49-F238E27FC236}">
                <a16:creationId xmlns:a16="http://schemas.microsoft.com/office/drawing/2014/main" id="{11AB646F-B8F7-B4EB-A62B-07D382136571}"/>
              </a:ext>
            </a:extLst>
          </p:cNvPr>
          <p:cNvSpPr>
            <a:spLocks noGrp="1"/>
          </p:cNvSpPr>
          <p:nvPr>
            <p:ph type="title"/>
          </p:nvPr>
        </p:nvSpPr>
        <p:spPr>
          <a:xfrm>
            <a:off x="0" y="0"/>
            <a:ext cx="12193588" cy="1394847"/>
          </a:xfrm>
        </p:spPr>
        <p:txBody>
          <a:bodyPr>
            <a:normAutofit/>
          </a:bodyPr>
          <a:lstStyle/>
          <a:p>
            <a:pPr algn="ctr"/>
            <a:r>
              <a:rPr lang="fr-CA">
                <a:solidFill>
                  <a:schemeClr val="bg1"/>
                </a:solidFill>
                <a:latin typeface="Poppins"/>
                <a:ea typeface="Roboto"/>
                <a:cs typeface="Roboto"/>
              </a:rPr>
              <a:t>POURQUOI UN ÉTAT D’ESPRIT DYNAMIQUE?</a:t>
            </a:r>
          </a:p>
        </p:txBody>
      </p:sp>
      <p:sp>
        <p:nvSpPr>
          <p:cNvPr id="3" name="TextBox 2">
            <a:extLst>
              <a:ext uri="{FF2B5EF4-FFF2-40B4-BE49-F238E27FC236}">
                <a16:creationId xmlns:a16="http://schemas.microsoft.com/office/drawing/2014/main" id="{55FAEAC7-D380-17E4-63D5-37E867F55402}"/>
              </a:ext>
            </a:extLst>
          </p:cNvPr>
          <p:cNvSpPr txBox="1"/>
          <p:nvPr/>
        </p:nvSpPr>
        <p:spPr>
          <a:xfrm>
            <a:off x="5678440" y="6296688"/>
            <a:ext cx="2985113" cy="430887"/>
          </a:xfrm>
          <a:prstGeom prst="rect">
            <a:avLst/>
          </a:prstGeom>
          <a:solidFill>
            <a:schemeClr val="accent2"/>
          </a:solidFill>
        </p:spPr>
        <p:txBody>
          <a:bodyPr wrap="square" rtlCol="0">
            <a:spAutoFit/>
          </a:bodyPr>
          <a:lstStyle/>
          <a:p>
            <a:r>
              <a:rPr lang="fr-CA" sz="1100" dirty="0">
                <a:solidFill>
                  <a:schemeClr val="bg1"/>
                </a:solidFill>
                <a:latin typeface="Roboto" panose="02000000000000000000" pitchFamily="2" charset="0"/>
                <a:ea typeface="Roboto" panose="02000000000000000000" pitchFamily="2" charset="0"/>
              </a:rPr>
              <a:t>HBR: Leading in the Flow of Work (Janv. 2024)</a:t>
            </a:r>
          </a:p>
        </p:txBody>
      </p:sp>
      <p:pic>
        <p:nvPicPr>
          <p:cNvPr id="7" name="Picture 6" descr="Business people giving thumbs up">
            <a:extLst>
              <a:ext uri="{FF2B5EF4-FFF2-40B4-BE49-F238E27FC236}">
                <a16:creationId xmlns:a16="http://schemas.microsoft.com/office/drawing/2014/main" id="{38267C3C-3486-E456-9F93-15C080FF16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43867" y="1727839"/>
            <a:ext cx="3229165" cy="2068446"/>
          </a:xfrm>
          <a:prstGeom prst="rect">
            <a:avLst/>
          </a:prstGeom>
        </p:spPr>
      </p:pic>
      <p:pic>
        <p:nvPicPr>
          <p:cNvPr id="9" name="Picture 8" descr="Office worker using sticky notes">
            <a:extLst>
              <a:ext uri="{FF2B5EF4-FFF2-40B4-BE49-F238E27FC236}">
                <a16:creationId xmlns:a16="http://schemas.microsoft.com/office/drawing/2014/main" id="{C455F977-3C39-4124-5FFB-E6B6AE379A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3867" y="3987842"/>
            <a:ext cx="3229166" cy="2154919"/>
          </a:xfrm>
          <a:prstGeom prst="rect">
            <a:avLst/>
          </a:prstGeom>
        </p:spPr>
      </p:pic>
    </p:spTree>
    <p:extLst>
      <p:ext uri="{BB962C8B-B14F-4D97-AF65-F5344CB8AC3E}">
        <p14:creationId xmlns:p14="http://schemas.microsoft.com/office/powerpoint/2010/main" val="2229155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rawn maze with white chalk on blackboard"/>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789524" y="2026926"/>
            <a:ext cx="5177129" cy="3606236"/>
          </a:xfrm>
          <a:prstGeom prst="rect">
            <a:avLst/>
          </a:prstGeom>
        </p:spPr>
      </p:pic>
      <p:sp>
        <p:nvSpPr>
          <p:cNvPr id="16" name="TextBox 16"/>
          <p:cNvSpPr txBox="1"/>
          <p:nvPr/>
        </p:nvSpPr>
        <p:spPr>
          <a:xfrm>
            <a:off x="-99377" y="314909"/>
            <a:ext cx="12292965" cy="707886"/>
          </a:xfrm>
          <a:prstGeom prst="rect">
            <a:avLst/>
          </a:prstGeom>
        </p:spPr>
        <p:txBody>
          <a:bodyPr wrap="square" lIns="0" tIns="0" rIns="0" bIns="0" rtlCol="0" anchor="t">
            <a:spAutoFit/>
          </a:bodyPr>
          <a:lstStyle/>
          <a:p>
            <a:pPr algn="ctr">
              <a:lnSpc>
                <a:spcPct val="120000"/>
              </a:lnSpc>
            </a:pPr>
            <a:r>
              <a:rPr lang="fr-CA" sz="4000" b="1">
                <a:solidFill>
                  <a:schemeClr val="bg1"/>
                </a:solidFill>
                <a:latin typeface="Poppins" pitchFamily="2" charset="77"/>
                <a:cs typeface="Poppins" pitchFamily="2" charset="77"/>
              </a:rPr>
              <a:t>LE PIÈGE DE LA SUPPOSITION INSTINCTIVE</a:t>
            </a:r>
          </a:p>
        </p:txBody>
      </p:sp>
      <p:sp>
        <p:nvSpPr>
          <p:cNvPr id="27" name="Oval 26">
            <a:extLst>
              <a:ext uri="{FF2B5EF4-FFF2-40B4-BE49-F238E27FC236}">
                <a16:creationId xmlns:a16="http://schemas.microsoft.com/office/drawing/2014/main" id="{5302AC79-E104-AA9D-14FC-F2E556BAFBF0}"/>
              </a:ext>
            </a:extLst>
          </p:cNvPr>
          <p:cNvSpPr/>
          <p:nvPr/>
        </p:nvSpPr>
        <p:spPr>
          <a:xfrm>
            <a:off x="755740" y="2392982"/>
            <a:ext cx="637710" cy="63771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315553EE-1B08-5ED2-54BE-745AC6D4B26C}"/>
              </a:ext>
            </a:extLst>
          </p:cNvPr>
          <p:cNvSpPr txBox="1"/>
          <p:nvPr/>
        </p:nvSpPr>
        <p:spPr>
          <a:xfrm>
            <a:off x="2031160" y="2499379"/>
            <a:ext cx="6096000" cy="320601"/>
          </a:xfrm>
          <a:prstGeom prst="rect">
            <a:avLst/>
          </a:prstGeom>
        </p:spPr>
        <p:txBody>
          <a:bodyPr lIns="0" tIns="0" rIns="0" bIns="0" rtlCol="0" anchor="t">
            <a:spAutoFit/>
          </a:bodyPr>
          <a:lstStyle>
            <a:defPPr>
              <a:defRPr lang="en-US"/>
            </a:defPPr>
            <a:lvl1pPr>
              <a:lnSpc>
                <a:spcPts val="2799"/>
              </a:lnSpc>
              <a:defRPr sz="1999">
                <a:solidFill>
                  <a:srgbClr val="000000"/>
                </a:solidFill>
                <a:latin typeface="Playfair Display"/>
              </a:defRPr>
            </a:lvl1pPr>
          </a:lstStyle>
          <a:p>
            <a:r>
              <a:rPr lang="fr-CA" sz="1600">
                <a:latin typeface="Roboto" panose="02000000000000000000" pitchFamily="2" charset="0"/>
                <a:ea typeface="Roboto" panose="02000000000000000000" pitchFamily="2" charset="0"/>
              </a:rPr>
              <a:t>Manque </a:t>
            </a:r>
            <a:r>
              <a:rPr lang="fr-CA" sz="1600" b="1">
                <a:latin typeface="Roboto" panose="02000000000000000000" pitchFamily="2" charset="0"/>
                <a:ea typeface="Roboto" panose="02000000000000000000" pitchFamily="2" charset="0"/>
              </a:rPr>
              <a:t>de clarté ou d'alignement</a:t>
            </a:r>
          </a:p>
        </p:txBody>
      </p:sp>
      <p:cxnSp>
        <p:nvCxnSpPr>
          <p:cNvPr id="36" name="Straight Connector 35">
            <a:extLst>
              <a:ext uri="{FF2B5EF4-FFF2-40B4-BE49-F238E27FC236}">
                <a16:creationId xmlns:a16="http://schemas.microsoft.com/office/drawing/2014/main" id="{4BAD8754-9857-7978-6F6A-4D5524C8B72A}"/>
              </a:ext>
            </a:extLst>
          </p:cNvPr>
          <p:cNvCxnSpPr>
            <a:cxnSpLocks/>
          </p:cNvCxnSpPr>
          <p:nvPr/>
        </p:nvCxnSpPr>
        <p:spPr>
          <a:xfrm>
            <a:off x="1393450" y="2720648"/>
            <a:ext cx="404639" cy="1810"/>
          </a:xfrm>
          <a:prstGeom prst="line">
            <a:avLst/>
          </a:prstGeom>
          <a:ln>
            <a:tailEnd type="oval"/>
          </a:ln>
        </p:spPr>
        <p:style>
          <a:lnRef idx="1">
            <a:schemeClr val="accent2"/>
          </a:lnRef>
          <a:fillRef idx="0">
            <a:schemeClr val="accent2"/>
          </a:fillRef>
          <a:effectRef idx="0">
            <a:schemeClr val="accent2"/>
          </a:effectRef>
          <a:fontRef idx="minor">
            <a:schemeClr val="tx1"/>
          </a:fontRef>
        </p:style>
      </p:cxnSp>
      <p:sp>
        <p:nvSpPr>
          <p:cNvPr id="39" name="Oval 38">
            <a:extLst>
              <a:ext uri="{FF2B5EF4-FFF2-40B4-BE49-F238E27FC236}">
                <a16:creationId xmlns:a16="http://schemas.microsoft.com/office/drawing/2014/main" id="{A414FF2D-E063-5766-A246-53BEF6F28642}"/>
              </a:ext>
            </a:extLst>
          </p:cNvPr>
          <p:cNvSpPr/>
          <p:nvPr/>
        </p:nvSpPr>
        <p:spPr>
          <a:xfrm>
            <a:off x="755740" y="3192334"/>
            <a:ext cx="637710" cy="63771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a:extLst>
              <a:ext uri="{FF2B5EF4-FFF2-40B4-BE49-F238E27FC236}">
                <a16:creationId xmlns:a16="http://schemas.microsoft.com/office/drawing/2014/main" id="{B3D179BE-96CF-7729-0BC5-7AC2912B0A34}"/>
              </a:ext>
            </a:extLst>
          </p:cNvPr>
          <p:cNvSpPr txBox="1"/>
          <p:nvPr/>
        </p:nvSpPr>
        <p:spPr>
          <a:xfrm>
            <a:off x="2031160" y="3298731"/>
            <a:ext cx="6096000" cy="320601"/>
          </a:xfrm>
          <a:prstGeom prst="rect">
            <a:avLst/>
          </a:prstGeom>
        </p:spPr>
        <p:txBody>
          <a:bodyPr lIns="0" tIns="0" rIns="0" bIns="0" rtlCol="0" anchor="t">
            <a:spAutoFit/>
          </a:bodyPr>
          <a:lstStyle>
            <a:defPPr>
              <a:defRPr lang="en-US"/>
            </a:defPPr>
            <a:lvl1pPr>
              <a:lnSpc>
                <a:spcPts val="2799"/>
              </a:lnSpc>
              <a:defRPr sz="2400">
                <a:solidFill>
                  <a:srgbClr val="000000"/>
                </a:solidFill>
                <a:latin typeface="Playfair Display"/>
              </a:defRPr>
            </a:lvl1pPr>
          </a:lstStyle>
          <a:p>
            <a:r>
              <a:rPr lang="fr-CA" sz="1600" b="1">
                <a:latin typeface="Roboto" panose="02000000000000000000" pitchFamily="2" charset="0"/>
                <a:ea typeface="Roboto" panose="02000000000000000000" pitchFamily="2" charset="0"/>
              </a:rPr>
              <a:t>Submergé </a:t>
            </a:r>
            <a:r>
              <a:rPr lang="fr-CA" sz="1600">
                <a:latin typeface="Roboto" panose="02000000000000000000" pitchFamily="2" charset="0"/>
                <a:ea typeface="Roboto" panose="02000000000000000000" pitchFamily="2" charset="0"/>
              </a:rPr>
              <a:t>par l'information</a:t>
            </a:r>
          </a:p>
        </p:txBody>
      </p:sp>
      <p:cxnSp>
        <p:nvCxnSpPr>
          <p:cNvPr id="41" name="Straight Connector 40">
            <a:extLst>
              <a:ext uri="{FF2B5EF4-FFF2-40B4-BE49-F238E27FC236}">
                <a16:creationId xmlns:a16="http://schemas.microsoft.com/office/drawing/2014/main" id="{6713DDD7-AC87-F2D3-BF17-BE89EACB7523}"/>
              </a:ext>
            </a:extLst>
          </p:cNvPr>
          <p:cNvCxnSpPr>
            <a:cxnSpLocks/>
          </p:cNvCxnSpPr>
          <p:nvPr/>
        </p:nvCxnSpPr>
        <p:spPr>
          <a:xfrm>
            <a:off x="1393450" y="3520001"/>
            <a:ext cx="404639" cy="1810"/>
          </a:xfrm>
          <a:prstGeom prst="line">
            <a:avLst/>
          </a:prstGeom>
          <a:ln>
            <a:tailEnd type="oval"/>
          </a:ln>
        </p:spPr>
        <p:style>
          <a:lnRef idx="1">
            <a:schemeClr val="accent2"/>
          </a:lnRef>
          <a:fillRef idx="0">
            <a:schemeClr val="accent2"/>
          </a:fillRef>
          <a:effectRef idx="0">
            <a:schemeClr val="accent2"/>
          </a:effectRef>
          <a:fontRef idx="minor">
            <a:schemeClr val="tx1"/>
          </a:fontRef>
        </p:style>
      </p:cxnSp>
      <p:sp>
        <p:nvSpPr>
          <p:cNvPr id="42" name="Oval 41">
            <a:extLst>
              <a:ext uri="{FF2B5EF4-FFF2-40B4-BE49-F238E27FC236}">
                <a16:creationId xmlns:a16="http://schemas.microsoft.com/office/drawing/2014/main" id="{C520B6A4-F5B8-EA02-E040-CBCAC4B1D21F}"/>
              </a:ext>
            </a:extLst>
          </p:cNvPr>
          <p:cNvSpPr/>
          <p:nvPr/>
        </p:nvSpPr>
        <p:spPr>
          <a:xfrm>
            <a:off x="755740" y="4051074"/>
            <a:ext cx="637710" cy="63771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9685BCA3-3FD7-BD34-0422-06EF3C118E7E}"/>
              </a:ext>
            </a:extLst>
          </p:cNvPr>
          <p:cNvSpPr txBox="1"/>
          <p:nvPr/>
        </p:nvSpPr>
        <p:spPr>
          <a:xfrm>
            <a:off x="2031160" y="4157471"/>
            <a:ext cx="6096000" cy="320601"/>
          </a:xfrm>
          <a:prstGeom prst="rect">
            <a:avLst/>
          </a:prstGeom>
        </p:spPr>
        <p:txBody>
          <a:bodyPr lIns="0" tIns="0" rIns="0" bIns="0" rtlCol="0" anchor="t">
            <a:spAutoFit/>
          </a:bodyPr>
          <a:lstStyle>
            <a:defPPr>
              <a:defRPr lang="en-US"/>
            </a:defPPr>
            <a:lvl1pPr>
              <a:lnSpc>
                <a:spcPts val="2799"/>
              </a:lnSpc>
              <a:defRPr sz="2400">
                <a:solidFill>
                  <a:srgbClr val="000000"/>
                </a:solidFill>
                <a:latin typeface="Playfair Display"/>
              </a:defRPr>
            </a:lvl1pPr>
          </a:lstStyle>
          <a:p>
            <a:r>
              <a:rPr lang="fr-CA" sz="1600" dirty="0">
                <a:latin typeface="Roboto" panose="02000000000000000000" pitchFamily="2" charset="0"/>
                <a:ea typeface="Roboto" panose="02000000000000000000" pitchFamily="2" charset="0"/>
              </a:rPr>
              <a:t>Ne pas prendre le temps de </a:t>
            </a:r>
            <a:r>
              <a:rPr lang="fr-CA" sz="1600" b="1" dirty="0">
                <a:latin typeface="Roboto" panose="02000000000000000000" pitchFamily="2" charset="0"/>
                <a:ea typeface="Roboto" panose="02000000000000000000" pitchFamily="2" charset="0"/>
              </a:rPr>
              <a:t>comprendre les clients</a:t>
            </a:r>
          </a:p>
        </p:txBody>
      </p:sp>
      <p:cxnSp>
        <p:nvCxnSpPr>
          <p:cNvPr id="44" name="Straight Connector 43">
            <a:extLst>
              <a:ext uri="{FF2B5EF4-FFF2-40B4-BE49-F238E27FC236}">
                <a16:creationId xmlns:a16="http://schemas.microsoft.com/office/drawing/2014/main" id="{CED9626A-C6F7-0391-3A51-7897D4BEB191}"/>
              </a:ext>
            </a:extLst>
          </p:cNvPr>
          <p:cNvCxnSpPr>
            <a:cxnSpLocks/>
          </p:cNvCxnSpPr>
          <p:nvPr/>
        </p:nvCxnSpPr>
        <p:spPr>
          <a:xfrm>
            <a:off x="1393450" y="4378741"/>
            <a:ext cx="404639" cy="1810"/>
          </a:xfrm>
          <a:prstGeom prst="line">
            <a:avLst/>
          </a:prstGeom>
          <a:ln>
            <a:tailEnd type="oval"/>
          </a:ln>
        </p:spPr>
        <p:style>
          <a:lnRef idx="1">
            <a:schemeClr val="accent2"/>
          </a:lnRef>
          <a:fillRef idx="0">
            <a:schemeClr val="accent2"/>
          </a:fillRef>
          <a:effectRef idx="0">
            <a:schemeClr val="accent2"/>
          </a:effectRef>
          <a:fontRef idx="minor">
            <a:schemeClr val="tx1"/>
          </a:fontRef>
        </p:style>
      </p:cxnSp>
      <p:sp>
        <p:nvSpPr>
          <p:cNvPr id="45" name="Oval 44">
            <a:extLst>
              <a:ext uri="{FF2B5EF4-FFF2-40B4-BE49-F238E27FC236}">
                <a16:creationId xmlns:a16="http://schemas.microsoft.com/office/drawing/2014/main" id="{80B1DC2D-4987-C34E-23DF-F00C7A8DED28}"/>
              </a:ext>
            </a:extLst>
          </p:cNvPr>
          <p:cNvSpPr/>
          <p:nvPr/>
        </p:nvSpPr>
        <p:spPr>
          <a:xfrm>
            <a:off x="755740" y="4908004"/>
            <a:ext cx="637710" cy="63771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TextBox 45">
            <a:extLst>
              <a:ext uri="{FF2B5EF4-FFF2-40B4-BE49-F238E27FC236}">
                <a16:creationId xmlns:a16="http://schemas.microsoft.com/office/drawing/2014/main" id="{31AF35ED-9885-A5F4-6CA6-7A393522757D}"/>
              </a:ext>
            </a:extLst>
          </p:cNvPr>
          <p:cNvSpPr txBox="1"/>
          <p:nvPr/>
        </p:nvSpPr>
        <p:spPr>
          <a:xfrm>
            <a:off x="2031160" y="5006863"/>
            <a:ext cx="4525294" cy="1038746"/>
          </a:xfrm>
          <a:prstGeom prst="rect">
            <a:avLst/>
          </a:prstGeom>
        </p:spPr>
        <p:txBody>
          <a:bodyPr lIns="0" tIns="0" rIns="0" bIns="0" rtlCol="0" anchor="t">
            <a:spAutoFit/>
          </a:bodyPr>
          <a:lstStyle>
            <a:defPPr>
              <a:defRPr lang="en-US"/>
            </a:defPPr>
            <a:lvl1pPr>
              <a:lnSpc>
                <a:spcPts val="2799"/>
              </a:lnSpc>
              <a:defRPr sz="2400">
                <a:solidFill>
                  <a:srgbClr val="000000"/>
                </a:solidFill>
                <a:latin typeface="Playfair Display"/>
              </a:defRPr>
            </a:lvl1pPr>
          </a:lstStyle>
          <a:p>
            <a:r>
              <a:rPr lang="fr-CA" sz="1600" dirty="0">
                <a:latin typeface="Roboto" panose="02000000000000000000" pitchFamily="2" charset="0"/>
                <a:ea typeface="Roboto" panose="02000000000000000000" pitchFamily="2" charset="0"/>
              </a:rPr>
              <a:t>Utiliser uniquement </a:t>
            </a:r>
            <a:r>
              <a:rPr lang="fr-CA" sz="1600" b="1" dirty="0">
                <a:latin typeface="Roboto" panose="02000000000000000000" pitchFamily="2" charset="0"/>
                <a:ea typeface="Roboto" panose="02000000000000000000" pitchFamily="2" charset="0"/>
              </a:rPr>
              <a:t>les expériences passées et l'intuition</a:t>
            </a:r>
            <a:r>
              <a:rPr lang="fr-CA" sz="1600" dirty="0">
                <a:latin typeface="Roboto" panose="02000000000000000000" pitchFamily="2" charset="0"/>
                <a:ea typeface="Roboto" panose="02000000000000000000" pitchFamily="2" charset="0"/>
              </a:rPr>
              <a:t> pour concevoir de nouveaux produits, services et processus</a:t>
            </a:r>
          </a:p>
        </p:txBody>
      </p:sp>
      <p:cxnSp>
        <p:nvCxnSpPr>
          <p:cNvPr id="47" name="Straight Connector 46">
            <a:extLst>
              <a:ext uri="{FF2B5EF4-FFF2-40B4-BE49-F238E27FC236}">
                <a16:creationId xmlns:a16="http://schemas.microsoft.com/office/drawing/2014/main" id="{142FB2C8-D54C-B420-1C1E-78F9EEC94227}"/>
              </a:ext>
            </a:extLst>
          </p:cNvPr>
          <p:cNvCxnSpPr>
            <a:cxnSpLocks/>
          </p:cNvCxnSpPr>
          <p:nvPr/>
        </p:nvCxnSpPr>
        <p:spPr>
          <a:xfrm>
            <a:off x="1393450" y="5235671"/>
            <a:ext cx="404639" cy="1810"/>
          </a:xfrm>
          <a:prstGeom prst="line">
            <a:avLst/>
          </a:prstGeom>
          <a:ln>
            <a:tailEnd type="ova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63529643"/>
      </p:ext>
    </p:extLst>
  </p:cSld>
  <p:clrMapOvr>
    <a:masterClrMapping/>
  </p:clrMapOvr>
</p:sld>
</file>

<file path=ppt/theme/theme1.xml><?xml version="1.0" encoding="utf-8"?>
<a:theme xmlns:a="http://schemas.openxmlformats.org/drawingml/2006/main" name="S2-Template Design">
  <a:themeElements>
    <a:clrScheme name="Spring2 2">
      <a:dk1>
        <a:srgbClr val="000000"/>
      </a:dk1>
      <a:lt1>
        <a:srgbClr val="FFFFFF"/>
      </a:lt1>
      <a:dk2>
        <a:srgbClr val="44546A"/>
      </a:dk2>
      <a:lt2>
        <a:srgbClr val="E7E6E6"/>
      </a:lt2>
      <a:accent1>
        <a:srgbClr val="F58426"/>
      </a:accent1>
      <a:accent2>
        <a:srgbClr val="626266"/>
      </a:accent2>
      <a:accent3>
        <a:srgbClr val="F58426"/>
      </a:accent3>
      <a:accent4>
        <a:srgbClr val="626266"/>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TECv2_handouts" id="{19CCA9F3-5A6A-7945-B61D-E5A727B573B8}" vid="{87807235-95FB-7C4E-9701-AB19510886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5F598F1A95F44CAD65378B25145D02" ma:contentTypeVersion="14" ma:contentTypeDescription="Create a new document." ma:contentTypeScope="" ma:versionID="c515cdeb0868f551c3d7d98dc2981b39">
  <xsd:schema xmlns:xsd="http://www.w3.org/2001/XMLSchema" xmlns:xs="http://www.w3.org/2001/XMLSchema" xmlns:p="http://schemas.microsoft.com/office/2006/metadata/properties" xmlns:ns2="83430159-1845-4167-ba9d-902ab8b9998e" xmlns:ns3="b0ade7d1-edcb-4f22-8a7a-5aa2a869a89a" targetNamespace="http://schemas.microsoft.com/office/2006/metadata/properties" ma:root="true" ma:fieldsID="6b77f17c87e644839507799b6d38dda7" ns2:_="" ns3:_="">
    <xsd:import namespace="83430159-1845-4167-ba9d-902ab8b9998e"/>
    <xsd:import namespace="b0ade7d1-edcb-4f22-8a7a-5aa2a869a89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0159-1845-4167-ba9d-902ab8b999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b6c29cb-b2b6-401e-927c-c6264ba4632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ade7d1-edcb-4f22-8a7a-5aa2a869a89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73d612c-f5f9-4e10-a687-d0a0f4d87c1c}" ma:internalName="TaxCatchAll" ma:showField="CatchAllData" ma:web="b0ade7d1-edcb-4f22-8a7a-5aa2a869a89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351265-F4E2-42A2-808C-AD90707B5339}">
  <ds:schemaRefs>
    <ds:schemaRef ds:uri="http://schemas.microsoft.com/sharepoint/v3/contenttype/forms"/>
  </ds:schemaRefs>
</ds:datastoreItem>
</file>

<file path=customXml/itemProps2.xml><?xml version="1.0" encoding="utf-8"?>
<ds:datastoreItem xmlns:ds="http://schemas.openxmlformats.org/officeDocument/2006/customXml" ds:itemID="{601F8BBF-3376-4454-A673-4C045D4B8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30159-1845-4167-ba9d-902ab8b9998e"/>
    <ds:schemaRef ds:uri="b0ade7d1-edcb-4f22-8a7a-5aa2a869a8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79876</TotalTime>
  <Words>2565</Words>
  <Application>Microsoft Office PowerPoint</Application>
  <PresentationFormat>Custom</PresentationFormat>
  <Paragraphs>248</Paragraphs>
  <Slides>37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Arial,Sans-Serif</vt:lpstr>
      <vt:lpstr>Calibri</vt:lpstr>
      <vt:lpstr>Courier New</vt:lpstr>
      <vt:lpstr>Futura</vt:lpstr>
      <vt:lpstr>Poppins</vt:lpstr>
      <vt:lpstr>Roboto</vt:lpstr>
      <vt:lpstr>S2-Template Design</vt:lpstr>
      <vt:lpstr>PowerPoint Presentation</vt:lpstr>
      <vt:lpstr>PowerPoint Presentation</vt:lpstr>
      <vt:lpstr>Objectif</vt:lpstr>
      <vt:lpstr>PowerPoint Presentation</vt:lpstr>
      <vt:lpstr>DEEPER CLARITY METHOD </vt:lpstr>
      <vt:lpstr>Qu'est-ce que Deeper Clarity?</vt:lpstr>
      <vt:lpstr>Les résultats de Deeper Clarity</vt:lpstr>
      <vt:lpstr>POURQUOI UN ÉTAT D’ESPRIT DYNAMIQUE?</vt:lpstr>
      <vt:lpstr>PowerPoint Presentation</vt:lpstr>
      <vt:lpstr>PowerPoint Presentation</vt:lpstr>
      <vt:lpstr>DEEPER CLARITY METHOD</vt:lpstr>
      <vt:lpstr>Spring2 Parcours</vt:lpstr>
      <vt:lpstr>ÉTAT D'ESPRIT AXÉ SUR LA CROISSANCE</vt:lpstr>
      <vt:lpstr>UN ÉTAT D'ESPRIT AMBITIEUX</vt:lpstr>
      <vt:lpstr>ÉTAT D'ESPRIT OUVERT</vt:lpstr>
      <vt:lpstr>ÉTAT D’ESPRIT D'ADAPTATION</vt:lpstr>
      <vt:lpstr>ÉTAT D'ESPRIT CLAIR</vt:lpstr>
      <vt:lpstr>ÉTAT D’ESPRIT DE COLLABORATION</vt:lpstr>
      <vt:lpstr>ÉTAT D'ESPRIT AUTHENTIQUE</vt:lpstr>
      <vt:lpstr>ÉTAT D'ESPRIT CENTRÉ SUR LE CLIENT</vt:lpstr>
      <vt:lpstr>PowerPoint Presentation</vt:lpstr>
      <vt:lpstr>Quels sont les différents types d'initiatives auxquelles  la Deeper Clarity peut s'appliquer? </vt:lpstr>
      <vt:lpstr>Démarrage des projets</vt:lpstr>
      <vt:lpstr>PowerPoint Presentation</vt:lpstr>
      <vt:lpstr>PowerPoint Presentation</vt:lpstr>
      <vt:lpstr>Auto-évaluation</vt:lpstr>
      <vt:lpstr>The Deeper Clarity Method™ Les 10 meilleures façons de créer des produits, des processus, des politiques et des services par son entremise</vt:lpstr>
      <vt:lpstr>Les 10 meilleures façons de créer des produits, des processus, des politiques et des services par l’entremise de The Deeper Clarity Method™</vt:lpstr>
      <vt:lpstr>Les 10 meilleures façons de créer des produits, des processus, des politiques et des services par l’entremise de The Deeper Clarity Method™</vt:lpstr>
      <vt:lpstr>Compétences en littératie de l'innovation</vt:lpstr>
      <vt:lpstr>PowerPoint Presentation</vt:lpstr>
      <vt:lpstr>The Deeper Clarity Process™</vt:lpstr>
      <vt:lpstr>PowerPoint Presentation</vt:lpstr>
      <vt:lpstr>Communiquer avec nous</vt:lpstr>
      <vt:lpstr>PowerPoint Presentation</vt:lpstr>
      <vt:lpstr>EN SAVOIR PLUS SUR DEEPER CLARITY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THINKING  for Business success</dc:title>
  <dc:creator>nilufer erdebil</dc:creator>
  <cp:lastModifiedBy>Nathalie Vallée (she/her/elle)</cp:lastModifiedBy>
  <cp:revision>158</cp:revision>
  <cp:lastPrinted>2024-01-10T21:09:06Z</cp:lastPrinted>
  <dcterms:created xsi:type="dcterms:W3CDTF">2019-12-27T15:32:06Z</dcterms:created>
  <dcterms:modified xsi:type="dcterms:W3CDTF">2024-02-07T16:23:49Z</dcterms:modified>
</cp:coreProperties>
</file>