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0"/>
  </p:notesMasterIdLst>
  <p:handoutMasterIdLst>
    <p:handoutMasterId r:id="rId11"/>
  </p:handoutMasterIdLst>
  <p:sldIdLst>
    <p:sldId id="303" r:id="rId5"/>
    <p:sldId id="278" r:id="rId6"/>
    <p:sldId id="298" r:id="rId7"/>
    <p:sldId id="291" r:id="rId8"/>
    <p:sldId id="294" r:id="rId9"/>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144" userDrawn="1">
          <p15:clr>
            <a:srgbClr val="A4A3A4"/>
          </p15:clr>
        </p15:guide>
        <p15:guide id="3" orient="horz" pos="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BC998F4E-4D88-293F-76BF-CBF4CA4DF8A1}" name="Houde, Pierre-Luc" initials="HPL" userId="S::Pierre-Luc.Houde@irb-cisr.gc.ca::372dd4c8-da80-4594-9ce3-0bd9338789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9F6909"/>
    <a:srgbClr val="FFCC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3" autoAdjust="0"/>
    <p:restoredTop sz="86375" autoAdjust="0"/>
  </p:normalViewPr>
  <p:slideViewPr>
    <p:cSldViewPr>
      <p:cViewPr varScale="1">
        <p:scale>
          <a:sx n="67" d="100"/>
          <a:sy n="67" d="100"/>
        </p:scale>
        <p:origin x="69" y="642"/>
      </p:cViewPr>
      <p:guideLst>
        <p:guide orient="horz" pos="792"/>
        <p:guide pos="3144"/>
        <p:guide orient="horz" pos="96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48" d="100"/>
          <a:sy n="48" d="100"/>
        </p:scale>
        <p:origin x="1836"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4A3F4-DD8F-49DA-9914-84DD2DA8C851}" type="doc">
      <dgm:prSet loTypeId="urn:microsoft.com/office/officeart/2005/8/layout/radial6" loCatId="relationship" qsTypeId="urn:microsoft.com/office/officeart/2005/8/quickstyle/simple2" qsCatId="simple" csTypeId="urn:microsoft.com/office/officeart/2005/8/colors/colorful2" csCatId="colorful" phldr="1"/>
      <dgm:spPr/>
      <dgm:t>
        <a:bodyPr/>
        <a:lstStyle/>
        <a:p>
          <a:endParaRPr lang="en-US"/>
        </a:p>
      </dgm:t>
    </dgm:pt>
    <dgm:pt modelId="{78BB9EFE-5E56-43CB-B6E0-EB8338087DCB}">
      <dgm:prSet phldrT="[Text]" custT="1"/>
      <dgm:spPr/>
      <dgm:t>
        <a:bodyPr/>
        <a:lstStyle/>
        <a:p>
          <a:r>
            <a:rPr lang="en-US" sz="1600" b="1" spc="0" dirty="0">
              <a:latin typeface="Posterama" panose="020B0504020200020000" pitchFamily="34" charset="0"/>
              <a:ea typeface="Source Sans Pro" panose="020B0503030403020204" pitchFamily="34" charset="0"/>
              <a:cs typeface="Posterama" panose="020B0504020200020000" pitchFamily="34" charset="0"/>
            </a:rPr>
            <a:t>Neurodiversity</a:t>
          </a:r>
          <a:r>
            <a:rPr lang="en-US" sz="1800" b="1" dirty="0">
              <a:latin typeface="Posterama" panose="020B0504020200020000" pitchFamily="34" charset="0"/>
              <a:ea typeface="Source Sans Pro" panose="020B0503030403020204" pitchFamily="34" charset="0"/>
              <a:cs typeface="Posterama" panose="020B0504020200020000" pitchFamily="34" charset="0"/>
            </a:rPr>
            <a:t> </a:t>
          </a:r>
        </a:p>
      </dgm:t>
      <dgm:extLst>
        <a:ext uri="{E40237B7-FDA0-4F09-8148-C483321AD2D9}">
          <dgm14:cNvPr xmlns:dgm14="http://schemas.microsoft.com/office/drawing/2010/diagram" id="0" name="" descr="Circular diagram with neurodiversity in the middle, followed by eight smaller circles with autism, ADHD, Tourette's syndrome, Sensory processing disorder, Dyslexia, Dyspraxia, Dysgraphia, and Dyscalculia labelled inside them."/>
        </a:ext>
      </dgm:extLst>
    </dgm:pt>
    <dgm:pt modelId="{AB8A2A03-92A3-4058-BBCC-49E6FF04ADBF}" type="parTrans" cxnId="{51ADEDD5-70E8-4E49-AB40-48E70AC80E37}">
      <dgm:prSet/>
      <dgm:spPr/>
      <dgm:t>
        <a:bodyPr/>
        <a:lstStyle/>
        <a:p>
          <a:endParaRPr lang="en-US" sz="1800"/>
        </a:p>
      </dgm:t>
    </dgm:pt>
    <dgm:pt modelId="{F103B2B2-E136-4C00-B7B9-4950DCC3AD54}" type="sibTrans" cxnId="{51ADEDD5-70E8-4E49-AB40-48E70AC80E37}">
      <dgm:prSet/>
      <dgm:spPr/>
      <dgm:t>
        <a:bodyPr/>
        <a:lstStyle/>
        <a:p>
          <a:endParaRPr lang="en-US" sz="1800"/>
        </a:p>
      </dgm:t>
    </dgm:pt>
    <dgm:pt modelId="{16D48CC7-6671-49C8-843F-3127753E8DA9}">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Autism</a:t>
          </a:r>
        </a:p>
      </dgm:t>
    </dgm:pt>
    <dgm:pt modelId="{03FD685C-F9D6-43D4-BA3D-96DBB54253E5}" type="parTrans" cxnId="{D7E3D4DF-71BA-4C3F-8D32-73D7F765E518}">
      <dgm:prSet/>
      <dgm:spPr/>
      <dgm:t>
        <a:bodyPr/>
        <a:lstStyle/>
        <a:p>
          <a:endParaRPr lang="en-US" sz="1800"/>
        </a:p>
      </dgm:t>
    </dgm:pt>
    <dgm:pt modelId="{A3E880EC-4DA2-4E4A-9B2C-4C1F9258468A}" type="sibTrans" cxnId="{D7E3D4DF-71BA-4C3F-8D32-73D7F765E518}">
      <dgm:prSet/>
      <dgm:spPr/>
      <dgm:t>
        <a:bodyPr/>
        <a:lstStyle/>
        <a:p>
          <a:endParaRPr lang="en-US" sz="1800"/>
        </a:p>
      </dgm:t>
    </dgm:pt>
    <dgm:pt modelId="{7829381E-F11E-499B-A05C-DAE335FF92FF}">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ADHD</a:t>
          </a:r>
        </a:p>
      </dgm:t>
    </dgm:pt>
    <dgm:pt modelId="{1591965A-B541-4911-9072-941B0C0C8F28}" type="parTrans" cxnId="{39186E28-BC1F-45C9-9134-20C5B73D272A}">
      <dgm:prSet/>
      <dgm:spPr/>
      <dgm:t>
        <a:bodyPr/>
        <a:lstStyle/>
        <a:p>
          <a:endParaRPr lang="en-US" sz="1800"/>
        </a:p>
      </dgm:t>
    </dgm:pt>
    <dgm:pt modelId="{B918B01B-8152-4F87-8D95-4AAE24568FED}" type="sibTrans" cxnId="{39186E28-BC1F-45C9-9134-20C5B73D272A}">
      <dgm:prSet/>
      <dgm:spPr/>
      <dgm:t>
        <a:bodyPr/>
        <a:lstStyle/>
        <a:p>
          <a:endParaRPr lang="en-US" sz="1800"/>
        </a:p>
      </dgm:t>
    </dgm:pt>
    <dgm:pt modelId="{6C2C7ABE-9FD5-4ACA-8709-4F1AE9BD2617}">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Tourette’s</a:t>
          </a:r>
          <a:br>
            <a:rPr lang="en-US" sz="1000" dirty="0">
              <a:latin typeface="Tenorite" panose="00000500000000000000" pitchFamily="2" charset="0"/>
              <a:ea typeface="Source Sans Pro" panose="020B0503030403020204" pitchFamily="34" charset="0"/>
              <a:cs typeface="Quire Sans" panose="020B0502040204020203" pitchFamily="34" charset="0"/>
            </a:rPr>
          </a:br>
          <a:r>
            <a:rPr lang="en-US" sz="1000" dirty="0">
              <a:latin typeface="Tenorite" panose="00000500000000000000" pitchFamily="2" charset="0"/>
              <a:ea typeface="Source Sans Pro" panose="020B0503030403020204" pitchFamily="34" charset="0"/>
              <a:cs typeface="Quire Sans" panose="020B0502040204020203" pitchFamily="34" charset="0"/>
            </a:rPr>
            <a:t>syndrome</a:t>
          </a:r>
        </a:p>
      </dgm:t>
    </dgm:pt>
    <dgm:pt modelId="{90F5F60F-8F8B-4620-93E0-6201433DCE93}" type="parTrans" cxnId="{C8AF4977-926C-461B-B3BE-43A623ACF460}">
      <dgm:prSet/>
      <dgm:spPr/>
      <dgm:t>
        <a:bodyPr/>
        <a:lstStyle/>
        <a:p>
          <a:endParaRPr lang="en-US" sz="1800"/>
        </a:p>
      </dgm:t>
    </dgm:pt>
    <dgm:pt modelId="{D7EF4A9E-B45A-4757-BD1D-40E0554C1E3D}" type="sibTrans" cxnId="{C8AF4977-926C-461B-B3BE-43A623ACF460}">
      <dgm:prSet/>
      <dgm:spPr/>
      <dgm:t>
        <a:bodyPr/>
        <a:lstStyle/>
        <a:p>
          <a:endParaRPr lang="en-US" sz="1800"/>
        </a:p>
      </dgm:t>
    </dgm:pt>
    <dgm:pt modelId="{4AA63BF1-FDE9-443C-A0CE-EEB8287689BF}">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Sensory</a:t>
          </a:r>
          <a:br>
            <a:rPr lang="en-US" sz="1000" dirty="0">
              <a:latin typeface="Tenorite" panose="00000500000000000000" pitchFamily="2" charset="0"/>
              <a:ea typeface="Source Sans Pro" panose="020B0503030403020204" pitchFamily="34" charset="0"/>
              <a:cs typeface="Quire Sans" panose="020B0502040204020203" pitchFamily="34" charset="0"/>
            </a:rPr>
          </a:br>
          <a:r>
            <a:rPr lang="en-US" sz="1000" dirty="0">
              <a:latin typeface="Tenorite" panose="00000500000000000000" pitchFamily="2" charset="0"/>
              <a:ea typeface="Source Sans Pro" panose="020B0503030403020204" pitchFamily="34" charset="0"/>
              <a:cs typeface="Quire Sans" panose="020B0502040204020203" pitchFamily="34" charset="0"/>
            </a:rPr>
            <a:t>processing</a:t>
          </a:r>
          <a:br>
            <a:rPr lang="en-US" sz="1000" dirty="0">
              <a:latin typeface="Tenorite" panose="00000500000000000000" pitchFamily="2" charset="0"/>
              <a:ea typeface="Source Sans Pro" panose="020B0503030403020204" pitchFamily="34" charset="0"/>
              <a:cs typeface="Quire Sans" panose="020B0502040204020203" pitchFamily="34" charset="0"/>
            </a:rPr>
          </a:br>
          <a:r>
            <a:rPr lang="en-US" sz="1000" dirty="0">
              <a:latin typeface="Tenorite" panose="00000500000000000000" pitchFamily="2" charset="0"/>
              <a:ea typeface="Source Sans Pro" panose="020B0503030403020204" pitchFamily="34" charset="0"/>
              <a:cs typeface="Quire Sans" panose="020B0502040204020203" pitchFamily="34" charset="0"/>
            </a:rPr>
            <a:t>disorder</a:t>
          </a:r>
        </a:p>
      </dgm:t>
    </dgm:pt>
    <dgm:pt modelId="{54575009-8FD0-4709-96A9-488723D92D34}" type="parTrans" cxnId="{04B2C9AC-4FA1-4CE6-A204-578D4622BCD9}">
      <dgm:prSet/>
      <dgm:spPr/>
      <dgm:t>
        <a:bodyPr/>
        <a:lstStyle/>
        <a:p>
          <a:endParaRPr lang="en-US" sz="1800"/>
        </a:p>
      </dgm:t>
    </dgm:pt>
    <dgm:pt modelId="{70CC6575-2459-499C-B050-0B5B4C0BC48E}" type="sibTrans" cxnId="{04B2C9AC-4FA1-4CE6-A204-578D4622BCD9}">
      <dgm:prSet/>
      <dgm:spPr/>
      <dgm:t>
        <a:bodyPr/>
        <a:lstStyle/>
        <a:p>
          <a:endParaRPr lang="en-US" sz="1800"/>
        </a:p>
      </dgm:t>
    </dgm:pt>
    <dgm:pt modelId="{8CC39934-F628-48E1-AD6D-6DD9131A49A0}">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Dyslexia</a:t>
          </a:r>
        </a:p>
      </dgm:t>
    </dgm:pt>
    <dgm:pt modelId="{7CABA942-AD2A-4055-A2C1-65FAA5B61E98}" type="parTrans" cxnId="{5C1BA8B3-A8A9-4C6F-8406-27F7A33402C3}">
      <dgm:prSet/>
      <dgm:spPr/>
      <dgm:t>
        <a:bodyPr/>
        <a:lstStyle/>
        <a:p>
          <a:endParaRPr lang="en-US" sz="1800"/>
        </a:p>
      </dgm:t>
    </dgm:pt>
    <dgm:pt modelId="{E46D91C7-E63F-4890-B2A6-6715FD76A228}" type="sibTrans" cxnId="{5C1BA8B3-A8A9-4C6F-8406-27F7A33402C3}">
      <dgm:prSet/>
      <dgm:spPr/>
      <dgm:t>
        <a:bodyPr/>
        <a:lstStyle/>
        <a:p>
          <a:endParaRPr lang="en-US" sz="1800"/>
        </a:p>
      </dgm:t>
    </dgm:pt>
    <dgm:pt modelId="{870B1C29-6D50-4816-854F-4EFA977613AC}">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Dyspraxia</a:t>
          </a:r>
        </a:p>
      </dgm:t>
    </dgm:pt>
    <dgm:pt modelId="{357D9A57-AB14-4C48-A14F-ACFA334A31B8}" type="parTrans" cxnId="{E3E273D3-C829-4D86-8F46-28FB8E0CB07C}">
      <dgm:prSet/>
      <dgm:spPr/>
      <dgm:t>
        <a:bodyPr/>
        <a:lstStyle/>
        <a:p>
          <a:endParaRPr lang="en-US" sz="1800"/>
        </a:p>
      </dgm:t>
    </dgm:pt>
    <dgm:pt modelId="{BDED8EB5-BA70-4A6A-8AC9-D178F064875B}" type="sibTrans" cxnId="{E3E273D3-C829-4D86-8F46-28FB8E0CB07C}">
      <dgm:prSet/>
      <dgm:spPr/>
      <dgm:t>
        <a:bodyPr/>
        <a:lstStyle/>
        <a:p>
          <a:endParaRPr lang="en-US" sz="1800"/>
        </a:p>
      </dgm:t>
    </dgm:pt>
    <dgm:pt modelId="{6AFB8C24-FF94-47B7-AE24-24C9EE2CC890}">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Dysgraphia</a:t>
          </a:r>
        </a:p>
      </dgm:t>
    </dgm:pt>
    <dgm:pt modelId="{59341B05-AE49-4BCC-9241-0DD5EC697CAA}" type="parTrans" cxnId="{F259FA9A-C9F0-4E13-8B49-0A7BF192E6CB}">
      <dgm:prSet/>
      <dgm:spPr/>
      <dgm:t>
        <a:bodyPr/>
        <a:lstStyle/>
        <a:p>
          <a:endParaRPr lang="en-US" sz="1800"/>
        </a:p>
      </dgm:t>
    </dgm:pt>
    <dgm:pt modelId="{971AA7BE-9B76-4208-9FE8-88E550DD5689}" type="sibTrans" cxnId="{F259FA9A-C9F0-4E13-8B49-0A7BF192E6CB}">
      <dgm:prSet/>
      <dgm:spPr/>
      <dgm:t>
        <a:bodyPr/>
        <a:lstStyle/>
        <a:p>
          <a:endParaRPr lang="en-US" sz="1800"/>
        </a:p>
      </dgm:t>
    </dgm:pt>
    <dgm:pt modelId="{C8E0DD3C-1006-4DC4-AC12-D40AD197E30D}">
      <dgm:prSet phldrT="[Text]" custT="1"/>
      <dgm:spPr/>
      <dgm:t>
        <a:bodyPr/>
        <a:lstStyle/>
        <a:p>
          <a:r>
            <a:rPr lang="en-US" sz="1000" dirty="0">
              <a:latin typeface="Tenorite" panose="00000500000000000000" pitchFamily="2" charset="0"/>
              <a:ea typeface="Source Sans Pro" panose="020B0503030403020204" pitchFamily="34" charset="0"/>
              <a:cs typeface="Quire Sans" panose="020B0502040204020203" pitchFamily="34" charset="0"/>
            </a:rPr>
            <a:t>Dyscalculia</a:t>
          </a:r>
        </a:p>
      </dgm:t>
    </dgm:pt>
    <dgm:pt modelId="{DD98358E-D44E-4FD1-AE92-D51937F019E1}" type="parTrans" cxnId="{B4935470-96F3-4A0B-BCEC-F028991B3F76}">
      <dgm:prSet/>
      <dgm:spPr/>
      <dgm:t>
        <a:bodyPr/>
        <a:lstStyle/>
        <a:p>
          <a:endParaRPr lang="en-US" sz="1800"/>
        </a:p>
      </dgm:t>
    </dgm:pt>
    <dgm:pt modelId="{8548E5D9-B29D-409C-A594-DD62E218C8DC}" type="sibTrans" cxnId="{B4935470-96F3-4A0B-BCEC-F028991B3F76}">
      <dgm:prSet/>
      <dgm:spPr/>
      <dgm:t>
        <a:bodyPr/>
        <a:lstStyle/>
        <a:p>
          <a:endParaRPr lang="en-US" sz="1800"/>
        </a:p>
      </dgm:t>
    </dgm:pt>
    <dgm:pt modelId="{AB6F01F4-9E3E-4C8C-BE40-ABE6A212F7BA}">
      <dgm:prSet phldrT="[Text]"/>
      <dgm:spPr/>
      <dgm:t>
        <a:bodyPr/>
        <a:lstStyle/>
        <a:p>
          <a:endParaRPr lang="en-US" sz="1800" dirty="0">
            <a:latin typeface="Bahnschrift SemiBold Condensed" panose="020B0502040204020203" pitchFamily="34" charset="0"/>
          </a:endParaRPr>
        </a:p>
      </dgm:t>
    </dgm:pt>
    <dgm:pt modelId="{1AB4AD72-7D7F-48C7-86D5-55DF8FCAC02F}" type="parTrans" cxnId="{D01B88B7-56BD-459D-8C2E-6BB3343304D9}">
      <dgm:prSet/>
      <dgm:spPr/>
      <dgm:t>
        <a:bodyPr/>
        <a:lstStyle/>
        <a:p>
          <a:endParaRPr lang="en-US" sz="1800"/>
        </a:p>
      </dgm:t>
    </dgm:pt>
    <dgm:pt modelId="{DE50C9B3-ADB4-4187-B6BA-4B85C61AF73B}" type="sibTrans" cxnId="{D01B88B7-56BD-459D-8C2E-6BB3343304D9}">
      <dgm:prSet/>
      <dgm:spPr/>
      <dgm:t>
        <a:bodyPr/>
        <a:lstStyle/>
        <a:p>
          <a:endParaRPr lang="en-US" sz="1800"/>
        </a:p>
      </dgm:t>
    </dgm:pt>
    <dgm:pt modelId="{8EB523A9-AE1B-4E56-9596-AFFB5ADA836F}" type="pres">
      <dgm:prSet presAssocID="{E244A3F4-DD8F-49DA-9914-84DD2DA8C851}" presName="Name0" presStyleCnt="0">
        <dgm:presLayoutVars>
          <dgm:chMax val="1"/>
          <dgm:dir/>
          <dgm:animLvl val="ctr"/>
          <dgm:resizeHandles val="exact"/>
        </dgm:presLayoutVars>
      </dgm:prSet>
      <dgm:spPr/>
    </dgm:pt>
    <dgm:pt modelId="{681C9436-B6A4-4A6D-96E0-574B8F643D18}" type="pres">
      <dgm:prSet presAssocID="{78BB9EFE-5E56-43CB-B6E0-EB8338087DCB}" presName="centerShape" presStyleLbl="node0" presStyleIdx="0" presStyleCnt="1" custScaleX="168374" custScaleY="176403" custLinFactNeighborX="0" custLinFactNeighborY="349"/>
      <dgm:spPr/>
    </dgm:pt>
    <dgm:pt modelId="{DEB65B2E-79DC-496F-BBC4-16859FAFDEA5}" type="pres">
      <dgm:prSet presAssocID="{16D48CC7-6671-49C8-843F-3127753E8DA9}" presName="node" presStyleLbl="node1" presStyleIdx="0" presStyleCnt="8">
        <dgm:presLayoutVars>
          <dgm:bulletEnabled val="1"/>
        </dgm:presLayoutVars>
      </dgm:prSet>
      <dgm:spPr/>
    </dgm:pt>
    <dgm:pt modelId="{E1DED4CF-68C8-461D-81AF-AEF4E11DA552}" type="pres">
      <dgm:prSet presAssocID="{16D48CC7-6671-49C8-843F-3127753E8DA9}" presName="dummy" presStyleCnt="0"/>
      <dgm:spPr/>
    </dgm:pt>
    <dgm:pt modelId="{3C0907D7-1F06-4713-AB7E-5452DF36696F}" type="pres">
      <dgm:prSet presAssocID="{A3E880EC-4DA2-4E4A-9B2C-4C1F9258468A}" presName="sibTrans" presStyleLbl="sibTrans2D1" presStyleIdx="0" presStyleCnt="8"/>
      <dgm:spPr/>
    </dgm:pt>
    <dgm:pt modelId="{F260DFED-0771-4193-847D-B7B7CE59748D}" type="pres">
      <dgm:prSet presAssocID="{7829381E-F11E-499B-A05C-DAE335FF92FF}" presName="node" presStyleLbl="node1" presStyleIdx="1" presStyleCnt="8">
        <dgm:presLayoutVars>
          <dgm:bulletEnabled val="1"/>
        </dgm:presLayoutVars>
      </dgm:prSet>
      <dgm:spPr/>
    </dgm:pt>
    <dgm:pt modelId="{87738083-4870-4257-AF8F-58AACB5571A1}" type="pres">
      <dgm:prSet presAssocID="{7829381E-F11E-499B-A05C-DAE335FF92FF}" presName="dummy" presStyleCnt="0"/>
      <dgm:spPr/>
    </dgm:pt>
    <dgm:pt modelId="{CEB9C1EC-EDE2-408E-87A1-67F10E9E7805}" type="pres">
      <dgm:prSet presAssocID="{B918B01B-8152-4F87-8D95-4AAE24568FED}" presName="sibTrans" presStyleLbl="sibTrans2D1" presStyleIdx="1" presStyleCnt="8"/>
      <dgm:spPr/>
    </dgm:pt>
    <dgm:pt modelId="{80CA357B-FFAE-4B73-B8C0-DE702CFA163B}" type="pres">
      <dgm:prSet presAssocID="{6C2C7ABE-9FD5-4ACA-8709-4F1AE9BD2617}" presName="node" presStyleLbl="node1" presStyleIdx="2" presStyleCnt="8">
        <dgm:presLayoutVars>
          <dgm:bulletEnabled val="1"/>
        </dgm:presLayoutVars>
      </dgm:prSet>
      <dgm:spPr/>
    </dgm:pt>
    <dgm:pt modelId="{A636857C-07B4-4E07-9007-956AD7E9666B}" type="pres">
      <dgm:prSet presAssocID="{6C2C7ABE-9FD5-4ACA-8709-4F1AE9BD2617}" presName="dummy" presStyleCnt="0"/>
      <dgm:spPr/>
    </dgm:pt>
    <dgm:pt modelId="{0B4A1D25-F1C3-4051-8D44-60A382D8D741}" type="pres">
      <dgm:prSet presAssocID="{D7EF4A9E-B45A-4757-BD1D-40E0554C1E3D}" presName="sibTrans" presStyleLbl="sibTrans2D1" presStyleIdx="2" presStyleCnt="8"/>
      <dgm:spPr/>
    </dgm:pt>
    <dgm:pt modelId="{8EEC7CF0-4C77-42F2-A38E-8C8BD6610059}" type="pres">
      <dgm:prSet presAssocID="{4AA63BF1-FDE9-443C-A0CE-EEB8287689BF}" presName="node" presStyleLbl="node1" presStyleIdx="3" presStyleCnt="8">
        <dgm:presLayoutVars>
          <dgm:bulletEnabled val="1"/>
        </dgm:presLayoutVars>
      </dgm:prSet>
      <dgm:spPr/>
    </dgm:pt>
    <dgm:pt modelId="{DB91862D-878D-4E7E-B34E-DB83EBA1F063}" type="pres">
      <dgm:prSet presAssocID="{4AA63BF1-FDE9-443C-A0CE-EEB8287689BF}" presName="dummy" presStyleCnt="0"/>
      <dgm:spPr/>
    </dgm:pt>
    <dgm:pt modelId="{2EB08BF9-6B7A-42D8-AAE7-998EFAF77DAA}" type="pres">
      <dgm:prSet presAssocID="{70CC6575-2459-499C-B050-0B5B4C0BC48E}" presName="sibTrans" presStyleLbl="sibTrans2D1" presStyleIdx="3" presStyleCnt="8"/>
      <dgm:spPr/>
    </dgm:pt>
    <dgm:pt modelId="{CC656E6E-1344-4AE4-A644-D645F7B16F8C}" type="pres">
      <dgm:prSet presAssocID="{8CC39934-F628-48E1-AD6D-6DD9131A49A0}" presName="node" presStyleLbl="node1" presStyleIdx="4" presStyleCnt="8">
        <dgm:presLayoutVars>
          <dgm:bulletEnabled val="1"/>
        </dgm:presLayoutVars>
      </dgm:prSet>
      <dgm:spPr/>
    </dgm:pt>
    <dgm:pt modelId="{70F82233-6D71-4FB6-A344-1490B2296A83}" type="pres">
      <dgm:prSet presAssocID="{8CC39934-F628-48E1-AD6D-6DD9131A49A0}" presName="dummy" presStyleCnt="0"/>
      <dgm:spPr/>
    </dgm:pt>
    <dgm:pt modelId="{5347C5DD-9B75-49BA-B26F-F69505985762}" type="pres">
      <dgm:prSet presAssocID="{E46D91C7-E63F-4890-B2A6-6715FD76A228}" presName="sibTrans" presStyleLbl="sibTrans2D1" presStyleIdx="4" presStyleCnt="8"/>
      <dgm:spPr/>
    </dgm:pt>
    <dgm:pt modelId="{218ADB95-2171-48D6-B4B8-29944AED46C7}" type="pres">
      <dgm:prSet presAssocID="{870B1C29-6D50-4816-854F-4EFA977613AC}" presName="node" presStyleLbl="node1" presStyleIdx="5" presStyleCnt="8">
        <dgm:presLayoutVars>
          <dgm:bulletEnabled val="1"/>
        </dgm:presLayoutVars>
      </dgm:prSet>
      <dgm:spPr/>
    </dgm:pt>
    <dgm:pt modelId="{23E63D56-991C-442B-A695-878C96B0AFE5}" type="pres">
      <dgm:prSet presAssocID="{870B1C29-6D50-4816-854F-4EFA977613AC}" presName="dummy" presStyleCnt="0"/>
      <dgm:spPr/>
    </dgm:pt>
    <dgm:pt modelId="{633AED51-6FFE-4C55-8F55-30C0B35D833F}" type="pres">
      <dgm:prSet presAssocID="{BDED8EB5-BA70-4A6A-8AC9-D178F064875B}" presName="sibTrans" presStyleLbl="sibTrans2D1" presStyleIdx="5" presStyleCnt="8"/>
      <dgm:spPr/>
    </dgm:pt>
    <dgm:pt modelId="{0D36F930-332B-4229-B704-1795690EDC70}" type="pres">
      <dgm:prSet presAssocID="{6AFB8C24-FF94-47B7-AE24-24C9EE2CC890}" presName="node" presStyleLbl="node1" presStyleIdx="6" presStyleCnt="8">
        <dgm:presLayoutVars>
          <dgm:bulletEnabled val="1"/>
        </dgm:presLayoutVars>
      </dgm:prSet>
      <dgm:spPr/>
    </dgm:pt>
    <dgm:pt modelId="{4BAC6B8E-3523-408F-B344-BDC8F683376E}" type="pres">
      <dgm:prSet presAssocID="{6AFB8C24-FF94-47B7-AE24-24C9EE2CC890}" presName="dummy" presStyleCnt="0"/>
      <dgm:spPr/>
    </dgm:pt>
    <dgm:pt modelId="{E62FF520-94D9-45D5-9E81-A24CA0CD9420}" type="pres">
      <dgm:prSet presAssocID="{971AA7BE-9B76-4208-9FE8-88E550DD5689}" presName="sibTrans" presStyleLbl="sibTrans2D1" presStyleIdx="6" presStyleCnt="8"/>
      <dgm:spPr/>
    </dgm:pt>
    <dgm:pt modelId="{078304B6-C089-4C63-9041-2D8E77570EDC}" type="pres">
      <dgm:prSet presAssocID="{C8E0DD3C-1006-4DC4-AC12-D40AD197E30D}" presName="node" presStyleLbl="node1" presStyleIdx="7" presStyleCnt="8">
        <dgm:presLayoutVars>
          <dgm:bulletEnabled val="1"/>
        </dgm:presLayoutVars>
      </dgm:prSet>
      <dgm:spPr/>
    </dgm:pt>
    <dgm:pt modelId="{A0C60505-877B-4AD1-A9AB-3EBAB9FEC6C1}" type="pres">
      <dgm:prSet presAssocID="{C8E0DD3C-1006-4DC4-AC12-D40AD197E30D}" presName="dummy" presStyleCnt="0"/>
      <dgm:spPr/>
    </dgm:pt>
    <dgm:pt modelId="{29573D1A-C4BA-4065-8811-EFA906655A6C}" type="pres">
      <dgm:prSet presAssocID="{8548E5D9-B29D-409C-A594-DD62E218C8DC}" presName="sibTrans" presStyleLbl="sibTrans2D1" presStyleIdx="7" presStyleCnt="8"/>
      <dgm:spPr/>
    </dgm:pt>
  </dgm:ptLst>
  <dgm:cxnLst>
    <dgm:cxn modelId="{9285C800-D34C-4FC6-92E6-AF856A65941E}" type="presOf" srcId="{E46D91C7-E63F-4890-B2A6-6715FD76A228}" destId="{5347C5DD-9B75-49BA-B26F-F69505985762}" srcOrd="0" destOrd="0" presId="urn:microsoft.com/office/officeart/2005/8/layout/radial6"/>
    <dgm:cxn modelId="{C3894403-DB2C-4016-AE5F-D85540AFBBDE}" type="presOf" srcId="{870B1C29-6D50-4816-854F-4EFA977613AC}" destId="{218ADB95-2171-48D6-B4B8-29944AED46C7}" srcOrd="0" destOrd="0" presId="urn:microsoft.com/office/officeart/2005/8/layout/radial6"/>
    <dgm:cxn modelId="{3E08D910-BA13-4353-BB82-0C62C3CEE08C}" type="presOf" srcId="{78BB9EFE-5E56-43CB-B6E0-EB8338087DCB}" destId="{681C9436-B6A4-4A6D-96E0-574B8F643D18}" srcOrd="0" destOrd="0" presId="urn:microsoft.com/office/officeart/2005/8/layout/radial6"/>
    <dgm:cxn modelId="{E0D45A14-3041-4E9B-AC93-53FEAF85C2D9}" type="presOf" srcId="{4AA63BF1-FDE9-443C-A0CE-EEB8287689BF}" destId="{8EEC7CF0-4C77-42F2-A38E-8C8BD6610059}" srcOrd="0" destOrd="0" presId="urn:microsoft.com/office/officeart/2005/8/layout/radial6"/>
    <dgm:cxn modelId="{E2DEAB23-18B9-4F58-A54F-069FC0868CE4}" type="presOf" srcId="{C8E0DD3C-1006-4DC4-AC12-D40AD197E30D}" destId="{078304B6-C089-4C63-9041-2D8E77570EDC}" srcOrd="0" destOrd="0" presId="urn:microsoft.com/office/officeart/2005/8/layout/radial6"/>
    <dgm:cxn modelId="{39186E28-BC1F-45C9-9134-20C5B73D272A}" srcId="{78BB9EFE-5E56-43CB-B6E0-EB8338087DCB}" destId="{7829381E-F11E-499B-A05C-DAE335FF92FF}" srcOrd="1" destOrd="0" parTransId="{1591965A-B541-4911-9072-941B0C0C8F28}" sibTransId="{B918B01B-8152-4F87-8D95-4AAE24568FED}"/>
    <dgm:cxn modelId="{FC09F637-D711-4736-911E-08616AD05982}" type="presOf" srcId="{971AA7BE-9B76-4208-9FE8-88E550DD5689}" destId="{E62FF520-94D9-45D5-9E81-A24CA0CD9420}" srcOrd="0" destOrd="0" presId="urn:microsoft.com/office/officeart/2005/8/layout/radial6"/>
    <dgm:cxn modelId="{434B8662-2204-456B-B216-39E4CC6670B8}" type="presOf" srcId="{D7EF4A9E-B45A-4757-BD1D-40E0554C1E3D}" destId="{0B4A1D25-F1C3-4051-8D44-60A382D8D741}" srcOrd="0" destOrd="0" presId="urn:microsoft.com/office/officeart/2005/8/layout/radial6"/>
    <dgm:cxn modelId="{1276B867-1D56-40AD-A6C8-CF1AD372EB72}" type="presOf" srcId="{B918B01B-8152-4F87-8D95-4AAE24568FED}" destId="{CEB9C1EC-EDE2-408E-87A1-67F10E9E7805}" srcOrd="0" destOrd="0" presId="urn:microsoft.com/office/officeart/2005/8/layout/radial6"/>
    <dgm:cxn modelId="{BBCCFB6B-B76D-46D3-9EF1-777A7C60804D}" type="presOf" srcId="{7829381E-F11E-499B-A05C-DAE335FF92FF}" destId="{F260DFED-0771-4193-847D-B7B7CE59748D}" srcOrd="0" destOrd="0" presId="urn:microsoft.com/office/officeart/2005/8/layout/radial6"/>
    <dgm:cxn modelId="{A7D9366C-F910-4DFC-A9D4-3A83C34D59F7}" type="presOf" srcId="{A3E880EC-4DA2-4E4A-9B2C-4C1F9258468A}" destId="{3C0907D7-1F06-4713-AB7E-5452DF36696F}" srcOrd="0" destOrd="0" presId="urn:microsoft.com/office/officeart/2005/8/layout/radial6"/>
    <dgm:cxn modelId="{B4935470-96F3-4A0B-BCEC-F028991B3F76}" srcId="{78BB9EFE-5E56-43CB-B6E0-EB8338087DCB}" destId="{C8E0DD3C-1006-4DC4-AC12-D40AD197E30D}" srcOrd="7" destOrd="0" parTransId="{DD98358E-D44E-4FD1-AE92-D51937F019E1}" sibTransId="{8548E5D9-B29D-409C-A594-DD62E218C8DC}"/>
    <dgm:cxn modelId="{C8AF4977-926C-461B-B3BE-43A623ACF460}" srcId="{78BB9EFE-5E56-43CB-B6E0-EB8338087DCB}" destId="{6C2C7ABE-9FD5-4ACA-8709-4F1AE9BD2617}" srcOrd="2" destOrd="0" parTransId="{90F5F60F-8F8B-4620-93E0-6201433DCE93}" sibTransId="{D7EF4A9E-B45A-4757-BD1D-40E0554C1E3D}"/>
    <dgm:cxn modelId="{C7AD4186-0DEE-41B4-9B18-122DFA45A2EA}" type="presOf" srcId="{6C2C7ABE-9FD5-4ACA-8709-4F1AE9BD2617}" destId="{80CA357B-FFAE-4B73-B8C0-DE702CFA163B}" srcOrd="0" destOrd="0" presId="urn:microsoft.com/office/officeart/2005/8/layout/radial6"/>
    <dgm:cxn modelId="{68414096-7A10-488B-A317-3D690B177C70}" type="presOf" srcId="{16D48CC7-6671-49C8-843F-3127753E8DA9}" destId="{DEB65B2E-79DC-496F-BBC4-16859FAFDEA5}" srcOrd="0" destOrd="0" presId="urn:microsoft.com/office/officeart/2005/8/layout/radial6"/>
    <dgm:cxn modelId="{F259FA9A-C9F0-4E13-8B49-0A7BF192E6CB}" srcId="{78BB9EFE-5E56-43CB-B6E0-EB8338087DCB}" destId="{6AFB8C24-FF94-47B7-AE24-24C9EE2CC890}" srcOrd="6" destOrd="0" parTransId="{59341B05-AE49-4BCC-9241-0DD5EC697CAA}" sibTransId="{971AA7BE-9B76-4208-9FE8-88E550DD5689}"/>
    <dgm:cxn modelId="{29B12EAB-0460-4F88-8DA0-69C7AF19C631}" type="presOf" srcId="{6AFB8C24-FF94-47B7-AE24-24C9EE2CC890}" destId="{0D36F930-332B-4229-B704-1795690EDC70}" srcOrd="0" destOrd="0" presId="urn:microsoft.com/office/officeart/2005/8/layout/radial6"/>
    <dgm:cxn modelId="{04B2C9AC-4FA1-4CE6-A204-578D4622BCD9}" srcId="{78BB9EFE-5E56-43CB-B6E0-EB8338087DCB}" destId="{4AA63BF1-FDE9-443C-A0CE-EEB8287689BF}" srcOrd="3" destOrd="0" parTransId="{54575009-8FD0-4709-96A9-488723D92D34}" sibTransId="{70CC6575-2459-499C-B050-0B5B4C0BC48E}"/>
    <dgm:cxn modelId="{9111CDAD-6E25-4812-B00D-B6287373F192}" type="presOf" srcId="{BDED8EB5-BA70-4A6A-8AC9-D178F064875B}" destId="{633AED51-6FFE-4C55-8F55-30C0B35D833F}" srcOrd="0" destOrd="0" presId="urn:microsoft.com/office/officeart/2005/8/layout/radial6"/>
    <dgm:cxn modelId="{0031D0AF-4C5A-430E-B52B-32F097DFAB79}" type="presOf" srcId="{8CC39934-F628-48E1-AD6D-6DD9131A49A0}" destId="{CC656E6E-1344-4AE4-A644-D645F7B16F8C}" srcOrd="0" destOrd="0" presId="urn:microsoft.com/office/officeart/2005/8/layout/radial6"/>
    <dgm:cxn modelId="{5C1BA8B3-A8A9-4C6F-8406-27F7A33402C3}" srcId="{78BB9EFE-5E56-43CB-B6E0-EB8338087DCB}" destId="{8CC39934-F628-48E1-AD6D-6DD9131A49A0}" srcOrd="4" destOrd="0" parTransId="{7CABA942-AD2A-4055-A2C1-65FAA5B61E98}" sibTransId="{E46D91C7-E63F-4890-B2A6-6715FD76A228}"/>
    <dgm:cxn modelId="{DCF8D9B6-EF43-4454-AEFB-40E2A9373D61}" type="presOf" srcId="{70CC6575-2459-499C-B050-0B5B4C0BC48E}" destId="{2EB08BF9-6B7A-42D8-AAE7-998EFAF77DAA}" srcOrd="0" destOrd="0" presId="urn:microsoft.com/office/officeart/2005/8/layout/radial6"/>
    <dgm:cxn modelId="{D01B88B7-56BD-459D-8C2E-6BB3343304D9}" srcId="{E244A3F4-DD8F-49DA-9914-84DD2DA8C851}" destId="{AB6F01F4-9E3E-4C8C-BE40-ABE6A212F7BA}" srcOrd="1" destOrd="0" parTransId="{1AB4AD72-7D7F-48C7-86D5-55DF8FCAC02F}" sibTransId="{DE50C9B3-ADB4-4187-B6BA-4B85C61AF73B}"/>
    <dgm:cxn modelId="{1246A7B7-41D2-4470-B527-E755A9E61C6D}" type="presOf" srcId="{E244A3F4-DD8F-49DA-9914-84DD2DA8C851}" destId="{8EB523A9-AE1B-4E56-9596-AFFB5ADA836F}" srcOrd="0" destOrd="0" presId="urn:microsoft.com/office/officeart/2005/8/layout/radial6"/>
    <dgm:cxn modelId="{E3E273D3-C829-4D86-8F46-28FB8E0CB07C}" srcId="{78BB9EFE-5E56-43CB-B6E0-EB8338087DCB}" destId="{870B1C29-6D50-4816-854F-4EFA977613AC}" srcOrd="5" destOrd="0" parTransId="{357D9A57-AB14-4C48-A14F-ACFA334A31B8}" sibTransId="{BDED8EB5-BA70-4A6A-8AC9-D178F064875B}"/>
    <dgm:cxn modelId="{51ADEDD5-70E8-4E49-AB40-48E70AC80E37}" srcId="{E244A3F4-DD8F-49DA-9914-84DD2DA8C851}" destId="{78BB9EFE-5E56-43CB-B6E0-EB8338087DCB}" srcOrd="0" destOrd="0" parTransId="{AB8A2A03-92A3-4058-BBCC-49E6FF04ADBF}" sibTransId="{F103B2B2-E136-4C00-B7B9-4950DCC3AD54}"/>
    <dgm:cxn modelId="{B498E3DC-73F3-43B8-9E05-89118C4B2B44}" type="presOf" srcId="{8548E5D9-B29D-409C-A594-DD62E218C8DC}" destId="{29573D1A-C4BA-4065-8811-EFA906655A6C}" srcOrd="0" destOrd="0" presId="urn:microsoft.com/office/officeart/2005/8/layout/radial6"/>
    <dgm:cxn modelId="{D7E3D4DF-71BA-4C3F-8D32-73D7F765E518}" srcId="{78BB9EFE-5E56-43CB-B6E0-EB8338087DCB}" destId="{16D48CC7-6671-49C8-843F-3127753E8DA9}" srcOrd="0" destOrd="0" parTransId="{03FD685C-F9D6-43D4-BA3D-96DBB54253E5}" sibTransId="{A3E880EC-4DA2-4E4A-9B2C-4C1F9258468A}"/>
    <dgm:cxn modelId="{EB0DA094-2E2C-4B09-A1DE-11874027A33F}" type="presParOf" srcId="{8EB523A9-AE1B-4E56-9596-AFFB5ADA836F}" destId="{681C9436-B6A4-4A6D-96E0-574B8F643D18}" srcOrd="0" destOrd="0" presId="urn:microsoft.com/office/officeart/2005/8/layout/radial6"/>
    <dgm:cxn modelId="{5246EAFC-AD95-4575-84FA-E3A86615F34C}" type="presParOf" srcId="{8EB523A9-AE1B-4E56-9596-AFFB5ADA836F}" destId="{DEB65B2E-79DC-496F-BBC4-16859FAFDEA5}" srcOrd="1" destOrd="0" presId="urn:microsoft.com/office/officeart/2005/8/layout/radial6"/>
    <dgm:cxn modelId="{9EF0EF80-D214-46D3-9F85-1DC7C56C1E71}" type="presParOf" srcId="{8EB523A9-AE1B-4E56-9596-AFFB5ADA836F}" destId="{E1DED4CF-68C8-461D-81AF-AEF4E11DA552}" srcOrd="2" destOrd="0" presId="urn:microsoft.com/office/officeart/2005/8/layout/radial6"/>
    <dgm:cxn modelId="{121884E7-5807-411D-A903-68CE9CC2A42B}" type="presParOf" srcId="{8EB523A9-AE1B-4E56-9596-AFFB5ADA836F}" destId="{3C0907D7-1F06-4713-AB7E-5452DF36696F}" srcOrd="3" destOrd="0" presId="urn:microsoft.com/office/officeart/2005/8/layout/radial6"/>
    <dgm:cxn modelId="{B4F6664A-0D5C-4CE6-A7D7-E87927A5090E}" type="presParOf" srcId="{8EB523A9-AE1B-4E56-9596-AFFB5ADA836F}" destId="{F260DFED-0771-4193-847D-B7B7CE59748D}" srcOrd="4" destOrd="0" presId="urn:microsoft.com/office/officeart/2005/8/layout/radial6"/>
    <dgm:cxn modelId="{3E760286-ACEA-4B57-B4EC-9976F8B2E27C}" type="presParOf" srcId="{8EB523A9-AE1B-4E56-9596-AFFB5ADA836F}" destId="{87738083-4870-4257-AF8F-58AACB5571A1}" srcOrd="5" destOrd="0" presId="urn:microsoft.com/office/officeart/2005/8/layout/radial6"/>
    <dgm:cxn modelId="{505ADC0C-37F7-40AA-BF87-9AD6324BDA62}" type="presParOf" srcId="{8EB523A9-AE1B-4E56-9596-AFFB5ADA836F}" destId="{CEB9C1EC-EDE2-408E-87A1-67F10E9E7805}" srcOrd="6" destOrd="0" presId="urn:microsoft.com/office/officeart/2005/8/layout/radial6"/>
    <dgm:cxn modelId="{173783B5-FE42-48E9-A7BA-7A28C95F526C}" type="presParOf" srcId="{8EB523A9-AE1B-4E56-9596-AFFB5ADA836F}" destId="{80CA357B-FFAE-4B73-B8C0-DE702CFA163B}" srcOrd="7" destOrd="0" presId="urn:microsoft.com/office/officeart/2005/8/layout/radial6"/>
    <dgm:cxn modelId="{83AB0375-D6DA-418C-9620-B6B67D13E3D0}" type="presParOf" srcId="{8EB523A9-AE1B-4E56-9596-AFFB5ADA836F}" destId="{A636857C-07B4-4E07-9007-956AD7E9666B}" srcOrd="8" destOrd="0" presId="urn:microsoft.com/office/officeart/2005/8/layout/radial6"/>
    <dgm:cxn modelId="{7621BDD6-89A5-4818-92B6-93C332F61BB2}" type="presParOf" srcId="{8EB523A9-AE1B-4E56-9596-AFFB5ADA836F}" destId="{0B4A1D25-F1C3-4051-8D44-60A382D8D741}" srcOrd="9" destOrd="0" presId="urn:microsoft.com/office/officeart/2005/8/layout/radial6"/>
    <dgm:cxn modelId="{98CD83F5-85A0-46E4-9061-AD57046412D2}" type="presParOf" srcId="{8EB523A9-AE1B-4E56-9596-AFFB5ADA836F}" destId="{8EEC7CF0-4C77-42F2-A38E-8C8BD6610059}" srcOrd="10" destOrd="0" presId="urn:microsoft.com/office/officeart/2005/8/layout/radial6"/>
    <dgm:cxn modelId="{DCC6D28E-55C8-42B1-838F-55AA4A9A5C9F}" type="presParOf" srcId="{8EB523A9-AE1B-4E56-9596-AFFB5ADA836F}" destId="{DB91862D-878D-4E7E-B34E-DB83EBA1F063}" srcOrd="11" destOrd="0" presId="urn:microsoft.com/office/officeart/2005/8/layout/radial6"/>
    <dgm:cxn modelId="{4D5FEED4-DE80-4992-BDF4-2C2BAD3E9F6E}" type="presParOf" srcId="{8EB523A9-AE1B-4E56-9596-AFFB5ADA836F}" destId="{2EB08BF9-6B7A-42D8-AAE7-998EFAF77DAA}" srcOrd="12" destOrd="0" presId="urn:microsoft.com/office/officeart/2005/8/layout/radial6"/>
    <dgm:cxn modelId="{277AA561-32D1-4023-B361-17FF98C8B020}" type="presParOf" srcId="{8EB523A9-AE1B-4E56-9596-AFFB5ADA836F}" destId="{CC656E6E-1344-4AE4-A644-D645F7B16F8C}" srcOrd="13" destOrd="0" presId="urn:microsoft.com/office/officeart/2005/8/layout/radial6"/>
    <dgm:cxn modelId="{F0DF82CD-37A1-467E-89FF-5CE7BC923F26}" type="presParOf" srcId="{8EB523A9-AE1B-4E56-9596-AFFB5ADA836F}" destId="{70F82233-6D71-4FB6-A344-1490B2296A83}" srcOrd="14" destOrd="0" presId="urn:microsoft.com/office/officeart/2005/8/layout/radial6"/>
    <dgm:cxn modelId="{F76E82D5-2877-4D83-AF88-3C1895ECDB45}" type="presParOf" srcId="{8EB523A9-AE1B-4E56-9596-AFFB5ADA836F}" destId="{5347C5DD-9B75-49BA-B26F-F69505985762}" srcOrd="15" destOrd="0" presId="urn:microsoft.com/office/officeart/2005/8/layout/radial6"/>
    <dgm:cxn modelId="{D7770F02-B512-4B0E-9F19-52F8C07F64EB}" type="presParOf" srcId="{8EB523A9-AE1B-4E56-9596-AFFB5ADA836F}" destId="{218ADB95-2171-48D6-B4B8-29944AED46C7}" srcOrd="16" destOrd="0" presId="urn:microsoft.com/office/officeart/2005/8/layout/radial6"/>
    <dgm:cxn modelId="{8CC92555-7C82-4E49-B597-8780213B17E7}" type="presParOf" srcId="{8EB523A9-AE1B-4E56-9596-AFFB5ADA836F}" destId="{23E63D56-991C-442B-A695-878C96B0AFE5}" srcOrd="17" destOrd="0" presId="urn:microsoft.com/office/officeart/2005/8/layout/radial6"/>
    <dgm:cxn modelId="{F08141CF-B90C-45CA-820B-2749D68733B7}" type="presParOf" srcId="{8EB523A9-AE1B-4E56-9596-AFFB5ADA836F}" destId="{633AED51-6FFE-4C55-8F55-30C0B35D833F}" srcOrd="18" destOrd="0" presId="urn:microsoft.com/office/officeart/2005/8/layout/radial6"/>
    <dgm:cxn modelId="{D4B0B480-6C90-4BC8-9592-B4DB8E491A80}" type="presParOf" srcId="{8EB523A9-AE1B-4E56-9596-AFFB5ADA836F}" destId="{0D36F930-332B-4229-B704-1795690EDC70}" srcOrd="19" destOrd="0" presId="urn:microsoft.com/office/officeart/2005/8/layout/radial6"/>
    <dgm:cxn modelId="{AEC0D61F-D5A9-4917-8C3B-D8DBD77E620E}" type="presParOf" srcId="{8EB523A9-AE1B-4E56-9596-AFFB5ADA836F}" destId="{4BAC6B8E-3523-408F-B344-BDC8F683376E}" srcOrd="20" destOrd="0" presId="urn:microsoft.com/office/officeart/2005/8/layout/radial6"/>
    <dgm:cxn modelId="{3C4C8691-130B-4AD5-AB15-DC6682F54ED2}" type="presParOf" srcId="{8EB523A9-AE1B-4E56-9596-AFFB5ADA836F}" destId="{E62FF520-94D9-45D5-9E81-A24CA0CD9420}" srcOrd="21" destOrd="0" presId="urn:microsoft.com/office/officeart/2005/8/layout/radial6"/>
    <dgm:cxn modelId="{6EA48DAF-4B14-4D6B-80DD-AF65E879338A}" type="presParOf" srcId="{8EB523A9-AE1B-4E56-9596-AFFB5ADA836F}" destId="{078304B6-C089-4C63-9041-2D8E77570EDC}" srcOrd="22" destOrd="0" presId="urn:microsoft.com/office/officeart/2005/8/layout/radial6"/>
    <dgm:cxn modelId="{DDD2B5E9-CCB4-4621-A2CA-5DDC75995A4B}" type="presParOf" srcId="{8EB523A9-AE1B-4E56-9596-AFFB5ADA836F}" destId="{A0C60505-877B-4AD1-A9AB-3EBAB9FEC6C1}" srcOrd="23" destOrd="0" presId="urn:microsoft.com/office/officeart/2005/8/layout/radial6"/>
    <dgm:cxn modelId="{416B980F-1679-47DF-98D7-DA130E6A171F}" type="presParOf" srcId="{8EB523A9-AE1B-4E56-9596-AFFB5ADA836F}" destId="{29573D1A-C4BA-4065-8811-EFA906655A6C}"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73D1A-C4BA-4065-8811-EFA906655A6C}">
      <dsp:nvSpPr>
        <dsp:cNvPr id="0" name=""/>
        <dsp:cNvSpPr/>
      </dsp:nvSpPr>
      <dsp:spPr>
        <a:xfrm>
          <a:off x="1594636" y="443843"/>
          <a:ext cx="4013927" cy="4013927"/>
        </a:xfrm>
        <a:prstGeom prst="blockArc">
          <a:avLst>
            <a:gd name="adj1" fmla="val 13500000"/>
            <a:gd name="adj2" fmla="val 16200000"/>
            <a:gd name="adj3" fmla="val 3427"/>
          </a:avLst>
        </a:prstGeom>
        <a:solidFill>
          <a:schemeClr val="accent2">
            <a:hueOff val="6822886"/>
            <a:satOff val="26656"/>
            <a:lumOff val="195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E62FF520-94D9-45D5-9E81-A24CA0CD9420}">
      <dsp:nvSpPr>
        <dsp:cNvPr id="0" name=""/>
        <dsp:cNvSpPr/>
      </dsp:nvSpPr>
      <dsp:spPr>
        <a:xfrm>
          <a:off x="1594636" y="443843"/>
          <a:ext cx="4013927" cy="4013927"/>
        </a:xfrm>
        <a:prstGeom prst="blockArc">
          <a:avLst>
            <a:gd name="adj1" fmla="val 10800000"/>
            <a:gd name="adj2" fmla="val 13500000"/>
            <a:gd name="adj3" fmla="val 3427"/>
          </a:avLst>
        </a:prstGeom>
        <a:solidFill>
          <a:schemeClr val="accent2">
            <a:hueOff val="5848188"/>
            <a:satOff val="22848"/>
            <a:lumOff val="167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633AED51-6FFE-4C55-8F55-30C0B35D833F}">
      <dsp:nvSpPr>
        <dsp:cNvPr id="0" name=""/>
        <dsp:cNvSpPr/>
      </dsp:nvSpPr>
      <dsp:spPr>
        <a:xfrm>
          <a:off x="1594636" y="443843"/>
          <a:ext cx="4013927" cy="4013927"/>
        </a:xfrm>
        <a:prstGeom prst="blockArc">
          <a:avLst>
            <a:gd name="adj1" fmla="val 8100000"/>
            <a:gd name="adj2" fmla="val 10800000"/>
            <a:gd name="adj3" fmla="val 3427"/>
          </a:avLst>
        </a:prstGeom>
        <a:solidFill>
          <a:schemeClr val="accent2">
            <a:hueOff val="4873490"/>
            <a:satOff val="19040"/>
            <a:lumOff val="139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5347C5DD-9B75-49BA-B26F-F69505985762}">
      <dsp:nvSpPr>
        <dsp:cNvPr id="0" name=""/>
        <dsp:cNvSpPr/>
      </dsp:nvSpPr>
      <dsp:spPr>
        <a:xfrm>
          <a:off x="1594636" y="443843"/>
          <a:ext cx="4013927" cy="4013927"/>
        </a:xfrm>
        <a:prstGeom prst="blockArc">
          <a:avLst>
            <a:gd name="adj1" fmla="val 5400000"/>
            <a:gd name="adj2" fmla="val 8100000"/>
            <a:gd name="adj3" fmla="val 3427"/>
          </a:avLst>
        </a:prstGeom>
        <a:solidFill>
          <a:schemeClr val="accent2">
            <a:hueOff val="3898792"/>
            <a:satOff val="15232"/>
            <a:lumOff val="1119"/>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2EB08BF9-6B7A-42D8-AAE7-998EFAF77DAA}">
      <dsp:nvSpPr>
        <dsp:cNvPr id="0" name=""/>
        <dsp:cNvSpPr/>
      </dsp:nvSpPr>
      <dsp:spPr>
        <a:xfrm>
          <a:off x="1594636" y="443843"/>
          <a:ext cx="4013927" cy="4013927"/>
        </a:xfrm>
        <a:prstGeom prst="blockArc">
          <a:avLst>
            <a:gd name="adj1" fmla="val 2700000"/>
            <a:gd name="adj2" fmla="val 5400000"/>
            <a:gd name="adj3" fmla="val 3427"/>
          </a:avLst>
        </a:prstGeom>
        <a:solidFill>
          <a:schemeClr val="accent2">
            <a:hueOff val="2924094"/>
            <a:satOff val="11424"/>
            <a:lumOff val="84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0B4A1D25-F1C3-4051-8D44-60A382D8D741}">
      <dsp:nvSpPr>
        <dsp:cNvPr id="0" name=""/>
        <dsp:cNvSpPr/>
      </dsp:nvSpPr>
      <dsp:spPr>
        <a:xfrm>
          <a:off x="1594636" y="443843"/>
          <a:ext cx="4013927" cy="4013927"/>
        </a:xfrm>
        <a:prstGeom prst="blockArc">
          <a:avLst>
            <a:gd name="adj1" fmla="val 0"/>
            <a:gd name="adj2" fmla="val 2700000"/>
            <a:gd name="adj3" fmla="val 3427"/>
          </a:avLst>
        </a:prstGeom>
        <a:solidFill>
          <a:schemeClr val="accent2">
            <a:hueOff val="1949396"/>
            <a:satOff val="7616"/>
            <a:lumOff val="56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CEB9C1EC-EDE2-408E-87A1-67F10E9E7805}">
      <dsp:nvSpPr>
        <dsp:cNvPr id="0" name=""/>
        <dsp:cNvSpPr/>
      </dsp:nvSpPr>
      <dsp:spPr>
        <a:xfrm>
          <a:off x="1594636" y="443843"/>
          <a:ext cx="4013927" cy="4013927"/>
        </a:xfrm>
        <a:prstGeom prst="blockArc">
          <a:avLst>
            <a:gd name="adj1" fmla="val 18900000"/>
            <a:gd name="adj2" fmla="val 0"/>
            <a:gd name="adj3" fmla="val 3427"/>
          </a:avLst>
        </a:prstGeom>
        <a:solidFill>
          <a:schemeClr val="accent2">
            <a:hueOff val="974698"/>
            <a:satOff val="3808"/>
            <a:lumOff val="28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3C0907D7-1F06-4713-AB7E-5452DF36696F}">
      <dsp:nvSpPr>
        <dsp:cNvPr id="0" name=""/>
        <dsp:cNvSpPr/>
      </dsp:nvSpPr>
      <dsp:spPr>
        <a:xfrm>
          <a:off x="1594636" y="443843"/>
          <a:ext cx="4013927" cy="4013927"/>
        </a:xfrm>
        <a:prstGeom prst="blockArc">
          <a:avLst>
            <a:gd name="adj1" fmla="val 16200000"/>
            <a:gd name="adj2" fmla="val 18900000"/>
            <a:gd name="adj3" fmla="val 3427"/>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681C9436-B6A4-4A6D-96E0-574B8F643D18}">
      <dsp:nvSpPr>
        <dsp:cNvPr id="0" name=""/>
        <dsp:cNvSpPr/>
      </dsp:nvSpPr>
      <dsp:spPr>
        <a:xfrm>
          <a:off x="2452726" y="1260917"/>
          <a:ext cx="2297747" cy="240731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spc="0" dirty="0">
              <a:latin typeface="Posterama" panose="020B0504020200020000" pitchFamily="34" charset="0"/>
              <a:ea typeface="Source Sans Pro" panose="020B0503030403020204" pitchFamily="34" charset="0"/>
              <a:cs typeface="Posterama" panose="020B0504020200020000" pitchFamily="34" charset="0"/>
            </a:rPr>
            <a:t>Neurodiversity</a:t>
          </a:r>
          <a:r>
            <a:rPr lang="en-US" sz="1800" b="1" kern="1200" dirty="0">
              <a:latin typeface="Posterama" panose="020B0504020200020000" pitchFamily="34" charset="0"/>
              <a:ea typeface="Source Sans Pro" panose="020B0503030403020204" pitchFamily="34" charset="0"/>
              <a:cs typeface="Posterama" panose="020B0504020200020000" pitchFamily="34" charset="0"/>
            </a:rPr>
            <a:t> </a:t>
          </a:r>
        </a:p>
      </dsp:txBody>
      <dsp:txXfrm>
        <a:off x="2789223" y="1613460"/>
        <a:ext cx="1624753" cy="1702230"/>
      </dsp:txXfrm>
    </dsp:sp>
    <dsp:sp modelId="{DEB65B2E-79DC-496F-BBC4-16859FAFDEA5}">
      <dsp:nvSpPr>
        <dsp:cNvPr id="0" name=""/>
        <dsp:cNvSpPr/>
      </dsp:nvSpPr>
      <dsp:spPr>
        <a:xfrm>
          <a:off x="3123965" y="598"/>
          <a:ext cx="955268" cy="955268"/>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Autism</a:t>
          </a:r>
        </a:p>
      </dsp:txBody>
      <dsp:txXfrm>
        <a:off x="3263861" y="140494"/>
        <a:ext cx="675476" cy="675476"/>
      </dsp:txXfrm>
    </dsp:sp>
    <dsp:sp modelId="{F260DFED-0771-4193-847D-B7B7CE59748D}">
      <dsp:nvSpPr>
        <dsp:cNvPr id="0" name=""/>
        <dsp:cNvSpPr/>
      </dsp:nvSpPr>
      <dsp:spPr>
        <a:xfrm>
          <a:off x="4518786" y="578352"/>
          <a:ext cx="955268" cy="955268"/>
        </a:xfrm>
        <a:prstGeom prst="ellipse">
          <a:avLst/>
        </a:prstGeom>
        <a:solidFill>
          <a:schemeClr val="accent2">
            <a:hueOff val="974698"/>
            <a:satOff val="3808"/>
            <a:lumOff val="28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ADHD</a:t>
          </a:r>
        </a:p>
      </dsp:txBody>
      <dsp:txXfrm>
        <a:off x="4658682" y="718248"/>
        <a:ext cx="675476" cy="675476"/>
      </dsp:txXfrm>
    </dsp:sp>
    <dsp:sp modelId="{80CA357B-FFAE-4B73-B8C0-DE702CFA163B}">
      <dsp:nvSpPr>
        <dsp:cNvPr id="0" name=""/>
        <dsp:cNvSpPr/>
      </dsp:nvSpPr>
      <dsp:spPr>
        <a:xfrm>
          <a:off x="5096540" y="1973172"/>
          <a:ext cx="955268" cy="955268"/>
        </a:xfrm>
        <a:prstGeom prst="ellipse">
          <a:avLst/>
        </a:prstGeom>
        <a:solidFill>
          <a:schemeClr val="accent2">
            <a:hueOff val="1949396"/>
            <a:satOff val="7616"/>
            <a:lumOff val="56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Tourette’s</a:t>
          </a:r>
          <a:br>
            <a:rPr lang="en-US" sz="1000" kern="1200" dirty="0">
              <a:latin typeface="Tenorite" panose="00000500000000000000" pitchFamily="2" charset="0"/>
              <a:ea typeface="Source Sans Pro" panose="020B0503030403020204" pitchFamily="34" charset="0"/>
              <a:cs typeface="Quire Sans" panose="020B0502040204020203" pitchFamily="34" charset="0"/>
            </a:rPr>
          </a:br>
          <a:r>
            <a:rPr lang="en-US" sz="1000" kern="1200" dirty="0">
              <a:latin typeface="Tenorite" panose="00000500000000000000" pitchFamily="2" charset="0"/>
              <a:ea typeface="Source Sans Pro" panose="020B0503030403020204" pitchFamily="34" charset="0"/>
              <a:cs typeface="Quire Sans" panose="020B0502040204020203" pitchFamily="34" charset="0"/>
            </a:rPr>
            <a:t>syndrome</a:t>
          </a:r>
        </a:p>
      </dsp:txBody>
      <dsp:txXfrm>
        <a:off x="5236436" y="2113068"/>
        <a:ext cx="675476" cy="675476"/>
      </dsp:txXfrm>
    </dsp:sp>
    <dsp:sp modelId="{8EEC7CF0-4C77-42F2-A38E-8C8BD6610059}">
      <dsp:nvSpPr>
        <dsp:cNvPr id="0" name=""/>
        <dsp:cNvSpPr/>
      </dsp:nvSpPr>
      <dsp:spPr>
        <a:xfrm>
          <a:off x="4518786" y="3367993"/>
          <a:ext cx="955268" cy="955268"/>
        </a:xfrm>
        <a:prstGeom prst="ellipse">
          <a:avLst/>
        </a:prstGeom>
        <a:solidFill>
          <a:schemeClr val="accent2">
            <a:hueOff val="2924094"/>
            <a:satOff val="11424"/>
            <a:lumOff val="84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Sensory</a:t>
          </a:r>
          <a:br>
            <a:rPr lang="en-US" sz="1000" kern="1200" dirty="0">
              <a:latin typeface="Tenorite" panose="00000500000000000000" pitchFamily="2" charset="0"/>
              <a:ea typeface="Source Sans Pro" panose="020B0503030403020204" pitchFamily="34" charset="0"/>
              <a:cs typeface="Quire Sans" panose="020B0502040204020203" pitchFamily="34" charset="0"/>
            </a:rPr>
          </a:br>
          <a:r>
            <a:rPr lang="en-US" sz="1000" kern="1200" dirty="0">
              <a:latin typeface="Tenorite" panose="00000500000000000000" pitchFamily="2" charset="0"/>
              <a:ea typeface="Source Sans Pro" panose="020B0503030403020204" pitchFamily="34" charset="0"/>
              <a:cs typeface="Quire Sans" panose="020B0502040204020203" pitchFamily="34" charset="0"/>
            </a:rPr>
            <a:t>processing</a:t>
          </a:r>
          <a:br>
            <a:rPr lang="en-US" sz="1000" kern="1200" dirty="0">
              <a:latin typeface="Tenorite" panose="00000500000000000000" pitchFamily="2" charset="0"/>
              <a:ea typeface="Source Sans Pro" panose="020B0503030403020204" pitchFamily="34" charset="0"/>
              <a:cs typeface="Quire Sans" panose="020B0502040204020203" pitchFamily="34" charset="0"/>
            </a:rPr>
          </a:br>
          <a:r>
            <a:rPr lang="en-US" sz="1000" kern="1200" dirty="0">
              <a:latin typeface="Tenorite" panose="00000500000000000000" pitchFamily="2" charset="0"/>
              <a:ea typeface="Source Sans Pro" panose="020B0503030403020204" pitchFamily="34" charset="0"/>
              <a:cs typeface="Quire Sans" panose="020B0502040204020203" pitchFamily="34" charset="0"/>
            </a:rPr>
            <a:t>disorder</a:t>
          </a:r>
        </a:p>
      </dsp:txBody>
      <dsp:txXfrm>
        <a:off x="4658682" y="3507889"/>
        <a:ext cx="675476" cy="675476"/>
      </dsp:txXfrm>
    </dsp:sp>
    <dsp:sp modelId="{CC656E6E-1344-4AE4-A644-D645F7B16F8C}">
      <dsp:nvSpPr>
        <dsp:cNvPr id="0" name=""/>
        <dsp:cNvSpPr/>
      </dsp:nvSpPr>
      <dsp:spPr>
        <a:xfrm>
          <a:off x="3123965" y="3945747"/>
          <a:ext cx="955268" cy="955268"/>
        </a:xfrm>
        <a:prstGeom prst="ellipse">
          <a:avLst/>
        </a:prstGeom>
        <a:solidFill>
          <a:schemeClr val="accent2">
            <a:hueOff val="3898792"/>
            <a:satOff val="15232"/>
            <a:lumOff val="111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Dyslexia</a:t>
          </a:r>
        </a:p>
      </dsp:txBody>
      <dsp:txXfrm>
        <a:off x="3263861" y="4085643"/>
        <a:ext cx="675476" cy="675476"/>
      </dsp:txXfrm>
    </dsp:sp>
    <dsp:sp modelId="{218ADB95-2171-48D6-B4B8-29944AED46C7}">
      <dsp:nvSpPr>
        <dsp:cNvPr id="0" name=""/>
        <dsp:cNvSpPr/>
      </dsp:nvSpPr>
      <dsp:spPr>
        <a:xfrm>
          <a:off x="1729145" y="3367993"/>
          <a:ext cx="955268" cy="955268"/>
        </a:xfrm>
        <a:prstGeom prst="ellipse">
          <a:avLst/>
        </a:prstGeom>
        <a:solidFill>
          <a:schemeClr val="accent2">
            <a:hueOff val="4873490"/>
            <a:satOff val="19040"/>
            <a:lumOff val="139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Dyspraxia</a:t>
          </a:r>
        </a:p>
      </dsp:txBody>
      <dsp:txXfrm>
        <a:off x="1869041" y="3507889"/>
        <a:ext cx="675476" cy="675476"/>
      </dsp:txXfrm>
    </dsp:sp>
    <dsp:sp modelId="{0D36F930-332B-4229-B704-1795690EDC70}">
      <dsp:nvSpPr>
        <dsp:cNvPr id="0" name=""/>
        <dsp:cNvSpPr/>
      </dsp:nvSpPr>
      <dsp:spPr>
        <a:xfrm>
          <a:off x="1151391" y="1973172"/>
          <a:ext cx="955268" cy="955268"/>
        </a:xfrm>
        <a:prstGeom prst="ellipse">
          <a:avLst/>
        </a:prstGeom>
        <a:solidFill>
          <a:schemeClr val="accent2">
            <a:hueOff val="5848188"/>
            <a:satOff val="22848"/>
            <a:lumOff val="167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Dysgraphia</a:t>
          </a:r>
        </a:p>
      </dsp:txBody>
      <dsp:txXfrm>
        <a:off x="1291287" y="2113068"/>
        <a:ext cx="675476" cy="675476"/>
      </dsp:txXfrm>
    </dsp:sp>
    <dsp:sp modelId="{078304B6-C089-4C63-9041-2D8E77570EDC}">
      <dsp:nvSpPr>
        <dsp:cNvPr id="0" name=""/>
        <dsp:cNvSpPr/>
      </dsp:nvSpPr>
      <dsp:spPr>
        <a:xfrm>
          <a:off x="1729145" y="578352"/>
          <a:ext cx="955268" cy="955268"/>
        </a:xfrm>
        <a:prstGeom prst="ellipse">
          <a:avLst/>
        </a:prstGeom>
        <a:solidFill>
          <a:schemeClr val="accent2">
            <a:hueOff val="6822886"/>
            <a:satOff val="26656"/>
            <a:lumOff val="195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latin typeface="Tenorite" panose="00000500000000000000" pitchFamily="2" charset="0"/>
              <a:ea typeface="Source Sans Pro" panose="020B0503030403020204" pitchFamily="34" charset="0"/>
              <a:cs typeface="Quire Sans" panose="020B0502040204020203" pitchFamily="34" charset="0"/>
            </a:rPr>
            <a:t>Dyscalculia</a:t>
          </a:r>
        </a:p>
      </dsp:txBody>
      <dsp:txXfrm>
        <a:off x="1869041" y="718248"/>
        <a:ext cx="675476" cy="67547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AE72A9-67A2-4FB1-BBF6-740F2C2EAA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27B748C-466C-45D8-970C-D4FB4FE80C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8ABBF3-49A8-4B3F-9773-22E67695BB12}" type="datetimeFigureOut">
              <a:rPr lang="en-US" smtClean="0"/>
              <a:t>11/1/2023</a:t>
            </a:fld>
            <a:endParaRPr lang="en-US" dirty="0"/>
          </a:p>
        </p:txBody>
      </p:sp>
      <p:sp>
        <p:nvSpPr>
          <p:cNvPr id="4" name="Footer Placeholder 3">
            <a:extLst>
              <a:ext uri="{FF2B5EF4-FFF2-40B4-BE49-F238E27FC236}">
                <a16:creationId xmlns:a16="http://schemas.microsoft.com/office/drawing/2014/main" id="{EAA8C23F-271A-4B7C-87EC-108046165C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3E7ABF6-4152-4126-AC20-23B44A3111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EB6193-5AA7-489B-8575-00593FC261DE}" type="slidenum">
              <a:rPr lang="en-US" smtClean="0"/>
              <a:t>‹#›</a:t>
            </a:fld>
            <a:endParaRPr lang="en-US" dirty="0"/>
          </a:p>
        </p:txBody>
      </p:sp>
    </p:spTree>
    <p:extLst>
      <p:ext uri="{BB962C8B-B14F-4D97-AF65-F5344CB8AC3E}">
        <p14:creationId xmlns:p14="http://schemas.microsoft.com/office/powerpoint/2010/main" val="1305405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AAC2B-A50D-4386-849A-6B59FB991B4C}" type="datetimeFigureOut">
              <a:rPr lang="en-US" smtClean="0"/>
              <a:t>11/1/2023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95658-EA1F-4910-80AB-4DA76E167475}" type="slidenum">
              <a:rPr lang="en-US" smtClean="0"/>
              <a:t>‹#›</a:t>
            </a:fld>
            <a:endParaRPr lang="en-US" dirty="0"/>
          </a:p>
        </p:txBody>
      </p:sp>
    </p:spTree>
    <p:extLst>
      <p:ext uri="{BB962C8B-B14F-4D97-AF65-F5344CB8AC3E}">
        <p14:creationId xmlns:p14="http://schemas.microsoft.com/office/powerpoint/2010/main" val="3414773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20.svg"/><Relationship Id="rId4" Type="http://schemas.openxmlformats.org/officeDocument/2006/relationships/image" Target="../media/image19.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3.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5.svg"/><Relationship Id="rId4" Type="http://schemas.openxmlformats.org/officeDocument/2006/relationships/image" Target="../media/image1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4.svg"/><Relationship Id="rId12"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image" Target="../media/image2.svg"/><Relationship Id="rId5" Type="http://schemas.openxmlformats.org/officeDocument/2006/relationships/image" Target="../media/image13.svg"/><Relationship Id="rId10" Type="http://schemas.openxmlformats.org/officeDocument/2006/relationships/image" Target="../media/image1.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344" name="Rectangle 343">
            <a:extLst>
              <a:ext uri="{FF2B5EF4-FFF2-40B4-BE49-F238E27FC236}">
                <a16:creationId xmlns:a16="http://schemas.microsoft.com/office/drawing/2014/main"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084664" y="1122363"/>
            <a:ext cx="5486400" cy="2387600"/>
          </a:xfrm>
        </p:spPr>
        <p:txBody>
          <a:bodyPr anchor="b"/>
          <a:lstStyle>
            <a:lvl1pPr algn="l">
              <a:defRPr sz="60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6080759" y="3602038"/>
            <a:ext cx="5486400" cy="1655762"/>
          </a:xfrm>
        </p:spPr>
        <p:txBody>
          <a:bodyPr>
            <a:normAutofit/>
          </a:bodyPr>
          <a:lstStyle>
            <a:lvl1pPr marL="0" indent="0" algn="l">
              <a:lnSpc>
                <a:spcPts val="2800"/>
              </a:lnSpc>
              <a:spcBef>
                <a:spcPts val="0"/>
              </a:spcBef>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FE209C12-0CED-4CD5-B463-885A793CC25E}"/>
              </a:ext>
            </a:extLst>
          </p:cNvPr>
          <p:cNvSpPr>
            <a:spLocks noGrp="1"/>
          </p:cNvSpPr>
          <p:nvPr>
            <p:ph type="ftr" sz="quarter" idx="11"/>
          </p:nvPr>
        </p:nvSpPr>
        <p:spPr>
          <a:xfrm>
            <a:off x="8727198" y="6355080"/>
            <a:ext cx="2286000" cy="365125"/>
          </a:xfrm>
        </p:spPr>
        <p:txBody>
          <a:bodyPr/>
          <a:lstStyle>
            <a:lvl1pPr>
              <a:defRPr>
                <a:solidFill>
                  <a:schemeClr val="bg1"/>
                </a:solidFill>
              </a:defRPr>
            </a:lvl1pPr>
          </a:lstStyle>
          <a:p>
            <a:r>
              <a:rPr lang="en-US" dirty="0"/>
              <a:t>Pitch deck title</a:t>
            </a:r>
          </a:p>
        </p:txBody>
      </p:sp>
      <p:sp>
        <p:nvSpPr>
          <p:cNvPr id="6" name="Slide Number Placeholder 5">
            <a:extLst>
              <a:ext uri="{FF2B5EF4-FFF2-40B4-BE49-F238E27FC236}">
                <a16:creationId xmlns:a16="http://schemas.microsoft.com/office/drawing/2014/main" id="{1A8F03DA-3AA9-44AC-8E2B-D53B8EBEA402}"/>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10" name="Rectangle 9">
            <a:extLst>
              <a:ext uri="{FF2B5EF4-FFF2-40B4-BE49-F238E27FC236}">
                <a16:creationId xmlns:a16="http://schemas.microsoft.com/office/drawing/2014/main"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6" name="Group 115">
            <a:extLst>
              <a:ext uri="{FF2B5EF4-FFF2-40B4-BE49-F238E27FC236}">
                <a16:creationId xmlns:a16="http://schemas.microsoft.com/office/drawing/2014/main"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0" name="Oval 79">
                            <a:extLst>
                              <a:ext uri="{FF2B5EF4-FFF2-40B4-BE49-F238E27FC236}">
                                <a16:creationId xmlns:a16="http://schemas.microsoft.com/office/drawing/2014/main"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2" name="Oval 81">
                          <a:extLst>
                            <a:ext uri="{FF2B5EF4-FFF2-40B4-BE49-F238E27FC236}">
                              <a16:creationId xmlns:a16="http://schemas.microsoft.com/office/drawing/2014/main"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5" name="Oval 84">
                        <a:extLst>
                          <a:ext uri="{FF2B5EF4-FFF2-40B4-BE49-F238E27FC236}">
                            <a16:creationId xmlns:a16="http://schemas.microsoft.com/office/drawing/2014/main"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8" name="Oval 87">
                      <a:extLst>
                        <a:ext uri="{FF2B5EF4-FFF2-40B4-BE49-F238E27FC236}">
                          <a16:creationId xmlns:a16="http://schemas.microsoft.com/office/drawing/2014/main"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2" name="Oval 91">
                    <a:extLst>
                      <a:ext uri="{FF2B5EF4-FFF2-40B4-BE49-F238E27FC236}">
                        <a16:creationId xmlns:a16="http://schemas.microsoft.com/office/drawing/2014/main"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5" name="Oval 94">
                  <a:extLst>
                    <a:ext uri="{FF2B5EF4-FFF2-40B4-BE49-F238E27FC236}">
                      <a16:creationId xmlns:a16="http://schemas.microsoft.com/office/drawing/2014/main"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8" name="Oval 97">
                <a:extLst>
                  <a:ext uri="{FF2B5EF4-FFF2-40B4-BE49-F238E27FC236}">
                    <a16:creationId xmlns:a16="http://schemas.microsoft.com/office/drawing/2014/main"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2" name="Oval 101">
                <a:extLst>
                  <a:ext uri="{FF2B5EF4-FFF2-40B4-BE49-F238E27FC236}">
                    <a16:creationId xmlns:a16="http://schemas.microsoft.com/office/drawing/2014/main"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5" name="Oval 104">
                <a:extLst>
                  <a:ext uri="{FF2B5EF4-FFF2-40B4-BE49-F238E27FC236}">
                    <a16:creationId xmlns:a16="http://schemas.microsoft.com/office/drawing/2014/main"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8" name="Oval 107">
                <a:extLst>
                  <a:ext uri="{FF2B5EF4-FFF2-40B4-BE49-F238E27FC236}">
                    <a16:creationId xmlns:a16="http://schemas.microsoft.com/office/drawing/2014/main"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0" name="Oval 109">
                <a:extLst>
                  <a:ext uri="{FF2B5EF4-FFF2-40B4-BE49-F238E27FC236}">
                    <a16:creationId xmlns:a16="http://schemas.microsoft.com/office/drawing/2014/main"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13" name="Oval 112">
              <a:extLst>
                <a:ext uri="{FF2B5EF4-FFF2-40B4-BE49-F238E27FC236}">
                  <a16:creationId xmlns:a16="http://schemas.microsoft.com/office/drawing/2014/main"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3" name="Freeform: Shape 22">
            <a:extLst>
              <a:ext uri="{FF2B5EF4-FFF2-40B4-BE49-F238E27FC236}">
                <a16:creationId xmlns:a16="http://schemas.microsoft.com/office/drawing/2014/main"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Rectangle 9">
            <a:extLst>
              <a:ext uri="{FF2B5EF4-FFF2-40B4-BE49-F238E27FC236}">
                <a16:creationId xmlns:a16="http://schemas.microsoft.com/office/drawing/2014/main"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Oval 174">
            <a:extLst>
              <a:ext uri="{FF2B5EF4-FFF2-40B4-BE49-F238E27FC236}">
                <a16:creationId xmlns:a16="http://schemas.microsoft.com/office/drawing/2014/main"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Rectangle 290">
            <a:extLst>
              <a:ext uri="{FF2B5EF4-FFF2-40B4-BE49-F238E27FC236}">
                <a16:creationId xmlns:a16="http://schemas.microsoft.com/office/drawing/2014/main"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7" name="Graphic 296">
            <a:extLst>
              <a:ext uri="{FF2B5EF4-FFF2-40B4-BE49-F238E27FC236}">
                <a16:creationId xmlns:a16="http://schemas.microsoft.com/office/drawing/2014/main" id="{AEE6DE36-A3C9-4D40-B471-F49B6A875D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id="{99FF86FA-8891-4235-B88B-CFCA3B57E53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74D64503-659B-472D-ABF8-01D077EB0D83}"/>
              </a:ext>
            </a:extLst>
          </p:cNvPr>
          <p:cNvSpPr>
            <a:spLocks noGrp="1"/>
          </p:cNvSpPr>
          <p:nvPr>
            <p:ph type="dt" sz="half" idx="10"/>
          </p:nvPr>
        </p:nvSpPr>
        <p:spPr>
          <a:xfrm>
            <a:off x="7508027" y="6353175"/>
            <a:ext cx="1097280" cy="365125"/>
          </a:xfrm>
        </p:spPr>
        <p:txBody>
          <a:bodyPr/>
          <a:lstStyle>
            <a:lvl1pPr>
              <a:defRPr>
                <a:solidFill>
                  <a:schemeClr val="bg1"/>
                </a:solidFill>
              </a:defRPr>
            </a:lvl1pPr>
          </a:lstStyle>
          <a:p>
            <a:r>
              <a:rPr lang="en-US" dirty="0"/>
              <a:t>20XX</a:t>
            </a:r>
          </a:p>
        </p:txBody>
      </p:sp>
    </p:spTree>
    <p:extLst>
      <p:ext uri="{BB962C8B-B14F-4D97-AF65-F5344CB8AC3E}">
        <p14:creationId xmlns:p14="http://schemas.microsoft.com/office/powerpoint/2010/main" val="3839583478"/>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rket comparis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1"/>
            <a:ext cx="10182226" cy="1325880"/>
          </a:xfrm>
        </p:spPr>
        <p:txBody>
          <a:bodyPr anchor="t" anchorCtr="0"/>
          <a:lstStyle>
            <a:lvl1pPr>
              <a:defRPr cap="all" baseline="0">
                <a:solidFill>
                  <a:schemeClr val="tx2"/>
                </a:solidFill>
              </a:defRPr>
            </a:lvl1pPr>
          </a:lstStyle>
          <a:p>
            <a:r>
              <a:rPr lang="en-US" dirty="0"/>
              <a:t>CLICK TO ADD TITLE</a:t>
            </a:r>
          </a:p>
        </p:txBody>
      </p:sp>
      <p:sp>
        <p:nvSpPr>
          <p:cNvPr id="9" name="Text Placeholder 8">
            <a:extLst>
              <a:ext uri="{FF2B5EF4-FFF2-40B4-BE49-F238E27FC236}">
                <a16:creationId xmlns:a16="http://schemas.microsoft.com/office/drawing/2014/main" id="{E2785225-FC1B-45E9-82D0-A13EF8F061A6}"/>
              </a:ext>
            </a:extLst>
          </p:cNvPr>
          <p:cNvSpPr>
            <a:spLocks noGrp="1"/>
          </p:cNvSpPr>
          <p:nvPr>
            <p:ph type="body" sz="quarter" idx="21" hasCustomPrompt="1"/>
          </p:nvPr>
        </p:nvSpPr>
        <p:spPr>
          <a:xfrm>
            <a:off x="1380744" y="2203704"/>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0" name="Text Placeholder 8">
            <a:extLst>
              <a:ext uri="{FF2B5EF4-FFF2-40B4-BE49-F238E27FC236}">
                <a16:creationId xmlns:a16="http://schemas.microsoft.com/office/drawing/2014/main" id="{70F3FFA0-BD69-4D83-ABB7-496D4AF91AD5}"/>
              </a:ext>
            </a:extLst>
          </p:cNvPr>
          <p:cNvSpPr>
            <a:spLocks noGrp="1"/>
          </p:cNvSpPr>
          <p:nvPr>
            <p:ph type="body" sz="quarter" idx="22" hasCustomPrompt="1"/>
          </p:nvPr>
        </p:nvSpPr>
        <p:spPr>
          <a:xfrm>
            <a:off x="1325880" y="346557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2" name="Text Placeholder 8">
            <a:extLst>
              <a:ext uri="{FF2B5EF4-FFF2-40B4-BE49-F238E27FC236}">
                <a16:creationId xmlns:a16="http://schemas.microsoft.com/office/drawing/2014/main" id="{49AF8CA2-03BC-4B43-978A-2B68EABFDC47}"/>
              </a:ext>
            </a:extLst>
          </p:cNvPr>
          <p:cNvSpPr>
            <a:spLocks noGrp="1"/>
          </p:cNvSpPr>
          <p:nvPr>
            <p:ph type="body" sz="quarter" idx="23" hasCustomPrompt="1"/>
          </p:nvPr>
        </p:nvSpPr>
        <p:spPr>
          <a:xfrm>
            <a:off x="1325880" y="474573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63" name="Date Placeholder 3">
            <a:extLst>
              <a:ext uri="{FF2B5EF4-FFF2-40B4-BE49-F238E27FC236}">
                <a16:creationId xmlns:a16="http://schemas.microsoft.com/office/drawing/2014/main" id="{41C57AEB-9E33-4F77-9F58-DB0D1B978707}"/>
              </a:ext>
            </a:extLst>
          </p:cNvPr>
          <p:cNvSpPr>
            <a:spLocks noGrp="1"/>
          </p:cNvSpPr>
          <p:nvPr>
            <p:ph type="dt" sz="half" idx="10"/>
          </p:nvPr>
        </p:nvSpPr>
        <p:spPr>
          <a:xfrm>
            <a:off x="1554480" y="6353175"/>
            <a:ext cx="1097280" cy="365125"/>
          </a:xfrm>
        </p:spPr>
        <p:txBody>
          <a:bodyPr/>
          <a:lstStyle>
            <a:lvl1pPr>
              <a:defRPr>
                <a:solidFill>
                  <a:schemeClr val="bg1"/>
                </a:solidFill>
              </a:defRPr>
            </a:lvl1pPr>
          </a:lstStyle>
          <a:p>
            <a:r>
              <a:rPr lang="en-US" dirty="0"/>
              <a:t>20XX</a:t>
            </a:r>
          </a:p>
        </p:txBody>
      </p:sp>
      <p:sp>
        <p:nvSpPr>
          <p:cNvPr id="15" name="Text Placeholder 14">
            <a:extLst>
              <a:ext uri="{FF2B5EF4-FFF2-40B4-BE49-F238E27FC236}">
                <a16:creationId xmlns:a16="http://schemas.microsoft.com/office/drawing/2014/main" id="{96833738-63D7-4DAA-92B0-C4286C4F8361}"/>
              </a:ext>
            </a:extLst>
          </p:cNvPr>
          <p:cNvSpPr>
            <a:spLocks noGrp="1"/>
          </p:cNvSpPr>
          <p:nvPr>
            <p:ph type="body" sz="quarter" idx="24"/>
          </p:nvPr>
        </p:nvSpPr>
        <p:spPr>
          <a:xfrm>
            <a:off x="4489704" y="262432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6" name="Text Placeholder 14">
            <a:extLst>
              <a:ext uri="{FF2B5EF4-FFF2-40B4-BE49-F238E27FC236}">
                <a16:creationId xmlns:a16="http://schemas.microsoft.com/office/drawing/2014/main" id="{EAF6FAB7-3D8F-43EF-801E-D9E6948A8409}"/>
              </a:ext>
            </a:extLst>
          </p:cNvPr>
          <p:cNvSpPr>
            <a:spLocks noGrp="1"/>
          </p:cNvSpPr>
          <p:nvPr>
            <p:ph type="body" sz="quarter" idx="26"/>
          </p:nvPr>
        </p:nvSpPr>
        <p:spPr>
          <a:xfrm>
            <a:off x="4489704" y="390448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8" name="Text Placeholder 14">
            <a:extLst>
              <a:ext uri="{FF2B5EF4-FFF2-40B4-BE49-F238E27FC236}">
                <a16:creationId xmlns:a16="http://schemas.microsoft.com/office/drawing/2014/main" id="{13A498D1-E978-4C02-8712-EA7A16D153FE}"/>
              </a:ext>
            </a:extLst>
          </p:cNvPr>
          <p:cNvSpPr>
            <a:spLocks noGrp="1"/>
          </p:cNvSpPr>
          <p:nvPr>
            <p:ph type="body" sz="quarter" idx="28"/>
          </p:nvPr>
        </p:nvSpPr>
        <p:spPr>
          <a:xfrm>
            <a:off x="4489704" y="5157216"/>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grpSp>
        <p:nvGrpSpPr>
          <p:cNvPr id="10" name="Group 9">
            <a:extLst>
              <a:ext uri="{FF2B5EF4-FFF2-40B4-BE49-F238E27FC236}">
                <a16:creationId xmlns:a16="http://schemas.microsoft.com/office/drawing/2014/main" id="{D9F1898E-3E74-4E43-A202-1A6640227466}"/>
              </a:ext>
              <a:ext uri="{C183D7F6-B498-43B3-948B-1728B52AA6E4}">
                <adec:decorative xmlns:adec="http://schemas.microsoft.com/office/drawing/2017/decorative"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8" name="Graphic 47">
              <a:extLst>
                <a:ext uri="{FF2B5EF4-FFF2-40B4-BE49-F238E27FC236}">
                  <a16:creationId xmlns:a16="http://schemas.microsoft.com/office/drawing/2014/main" id="{31EB8EE7-3843-4CA8-879D-5D985DAA0D1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457200" y="5416459"/>
              <a:ext cx="1828800" cy="914400"/>
            </a:xfrm>
            <a:prstGeom prst="rect">
              <a:avLst/>
            </a:prstGeom>
          </p:spPr>
        </p:pic>
        <p:pic>
          <p:nvPicPr>
            <p:cNvPr id="50" name="Graphic 49">
              <a:extLst>
                <a:ext uri="{FF2B5EF4-FFF2-40B4-BE49-F238E27FC236}">
                  <a16:creationId xmlns:a16="http://schemas.microsoft.com/office/drawing/2014/main" id="{5FF0EEFD-0038-4A2F-AD3B-01A98EFF5C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63329"/>
              <a:ext cx="1828800" cy="914400"/>
            </a:xfrm>
            <a:prstGeom prst="rect">
              <a:avLst/>
            </a:prstGeom>
          </p:spPr>
        </p:pic>
      </p:grpSp>
      <p:cxnSp>
        <p:nvCxnSpPr>
          <p:cNvPr id="3" name="Straight Connector 2">
            <a:extLst>
              <a:ext uri="{FF2B5EF4-FFF2-40B4-BE49-F238E27FC236}">
                <a16:creationId xmlns:a16="http://schemas.microsoft.com/office/drawing/2014/main" id="{AF8E4D1E-5580-4429-B822-B0ACA17BF2DE}"/>
              </a:ext>
              <a:ext uri="{C183D7F6-B498-43B3-948B-1728B52AA6E4}">
                <adec:decorative xmlns:adec="http://schemas.microsoft.com/office/drawing/2017/decorative" val="1"/>
              </a:ext>
            </a:extLst>
          </p:cNvPr>
          <p:cNvCxnSpPr>
            <a:cxnSpLocks/>
          </p:cNvCxnSpPr>
          <p:nvPr userDrawn="1"/>
        </p:nvCxnSpPr>
        <p:spPr>
          <a:xfrm>
            <a:off x="1704025" y="285325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628EFE5A-E7ED-42E0-B4F7-CD6FB9AC0BE3}"/>
              </a:ext>
              <a:ext uri="{C183D7F6-B498-43B3-948B-1728B52AA6E4}">
                <adec:decorative xmlns:adec="http://schemas.microsoft.com/office/drawing/2017/decorative" val="1"/>
              </a:ext>
            </a:extLst>
          </p:cNvPr>
          <p:cNvSpPr/>
          <p:nvPr userDrawn="1"/>
        </p:nvSpPr>
        <p:spPr>
          <a:xfrm>
            <a:off x="3982733" y="274464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99E5560-6CE0-4494-96B0-E58711D435AA}"/>
              </a:ext>
              <a:ext uri="{C183D7F6-B498-43B3-948B-1728B52AA6E4}">
                <adec:decorative xmlns:adec="http://schemas.microsoft.com/office/drawing/2017/decorative" val="1"/>
              </a:ext>
            </a:extLst>
          </p:cNvPr>
          <p:cNvGrpSpPr/>
          <p:nvPr userDrawn="1"/>
        </p:nvGrpSpPr>
        <p:grpSpPr>
          <a:xfrm>
            <a:off x="1717361" y="4002156"/>
            <a:ext cx="2495929" cy="1480420"/>
            <a:chOff x="1717361" y="4002156"/>
            <a:chExt cx="2495929" cy="1480420"/>
          </a:xfrm>
        </p:grpSpPr>
        <p:cxnSp>
          <p:nvCxnSpPr>
            <p:cNvPr id="5" name="Straight Connector 4">
              <a:extLst>
                <a:ext uri="{FF2B5EF4-FFF2-40B4-BE49-F238E27FC236}">
                  <a16:creationId xmlns:a16="http://schemas.microsoft.com/office/drawing/2014/main" id="{F242903C-0FC5-4F7E-A59A-1B57A8012CD8}"/>
                </a:ext>
              </a:extLst>
            </p:cNvPr>
            <p:cNvCxnSpPr>
              <a:cxnSpLocks/>
            </p:cNvCxnSpPr>
            <p:nvPr userDrawn="1"/>
          </p:nvCxnSpPr>
          <p:spPr>
            <a:xfrm>
              <a:off x="1717361" y="411076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502427F1-9BD1-40C4-8447-54CA2F762B28}"/>
                </a:ext>
              </a:extLst>
            </p:cNvPr>
            <p:cNvSpPr/>
            <p:nvPr userDrawn="1"/>
          </p:nvSpPr>
          <p:spPr>
            <a:xfrm>
              <a:off x="3996069" y="400215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9D896F91-3D1D-4BF4-B726-B6B1034E68C1}"/>
                </a:ext>
              </a:extLst>
            </p:cNvPr>
            <p:cNvCxnSpPr>
              <a:cxnSpLocks/>
            </p:cNvCxnSpPr>
            <p:nvPr userDrawn="1"/>
          </p:nvCxnSpPr>
          <p:spPr>
            <a:xfrm>
              <a:off x="1717361" y="5373966"/>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72AAC415-7A20-4A4D-80B1-B4AD3D514249}"/>
                </a:ext>
              </a:extLst>
            </p:cNvPr>
            <p:cNvSpPr/>
            <p:nvPr userDrawn="1"/>
          </p:nvSpPr>
          <p:spPr>
            <a:xfrm>
              <a:off x="3996069" y="5265355"/>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4" name="Footer Placeholder 4">
            <a:extLst>
              <a:ext uri="{FF2B5EF4-FFF2-40B4-BE49-F238E27FC236}">
                <a16:creationId xmlns:a16="http://schemas.microsoft.com/office/drawing/2014/main" id="{182F895D-C48A-41AA-9DE6-43A17B7E019A}"/>
              </a:ext>
            </a:extLst>
          </p:cNvPr>
          <p:cNvSpPr>
            <a:spLocks noGrp="1"/>
          </p:cNvSpPr>
          <p:nvPr>
            <p:ph type="ftr" sz="quarter" idx="11"/>
          </p:nvPr>
        </p:nvSpPr>
        <p:spPr>
          <a:xfrm>
            <a:off x="5744527" y="6350000"/>
            <a:ext cx="2286000" cy="365125"/>
          </a:xfrm>
        </p:spPr>
        <p:txBody>
          <a:bodyPr/>
          <a:lstStyle>
            <a:lvl1pPr>
              <a:defRPr>
                <a:solidFill>
                  <a:schemeClr val="bg1"/>
                </a:solidFill>
              </a:defRPr>
            </a:lvl1pPr>
          </a:lstStyle>
          <a:p>
            <a:r>
              <a:rPr lang="en-US" dirty="0"/>
              <a:t>Pitch deck title</a:t>
            </a:r>
          </a:p>
        </p:txBody>
      </p:sp>
      <p:sp>
        <p:nvSpPr>
          <p:cNvPr id="65" name="Slide Number Placeholder 5">
            <a:extLst>
              <a:ext uri="{FF2B5EF4-FFF2-40B4-BE49-F238E27FC236}">
                <a16:creationId xmlns:a16="http://schemas.microsoft.com/office/drawing/2014/main" id="{4C15BF58-30D9-4A0E-8506-1CD777B0FC5B}"/>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807368846"/>
      </p:ext>
    </p:extLst>
  </p:cSld>
  <p:clrMapOvr>
    <a:masterClrMapping/>
  </p:clrMapOvr>
  <p:extLst>
    <p:ext uri="{DCECCB84-F9BA-43D5-87BE-67443E8EF086}">
      <p15:sldGuideLst xmlns:p15="http://schemas.microsoft.com/office/powerpoint/2012/main">
        <p15:guide id="1" pos="739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62456"/>
          </a:xfrm>
        </p:spPr>
        <p:txBody>
          <a:bodyPr anchor="t" anchorCtr="0"/>
          <a:lstStyle>
            <a:lvl1pPr>
              <a:defRPr cap="all" baseline="0">
                <a:solidFill>
                  <a:schemeClr val="accent1"/>
                </a:solidFill>
              </a:defRPr>
            </a:lvl1pPr>
          </a:lstStyle>
          <a:p>
            <a:r>
              <a:rPr lang="en-US" dirty="0"/>
              <a:t>CLICK TO ADD TITLE</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5864487"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5863344"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E88DF45F-9FEA-47BE-AC15-52BE148E1814}"/>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988813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etition char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dirty="0"/>
              <a:t>CLICK TO ADD TITLE</a:t>
            </a:r>
            <a:endParaRPr lang="en-ZA" dirty="0"/>
          </a:p>
        </p:txBody>
      </p:sp>
      <p:sp>
        <p:nvSpPr>
          <p:cNvPr id="10" name="Text Placeholder 5">
            <a:extLst>
              <a:ext uri="{FF2B5EF4-FFF2-40B4-BE49-F238E27FC236}">
                <a16:creationId xmlns:a16="http://schemas.microsoft.com/office/drawing/2014/main" id="{6CD52AD9-4495-432B-B01C-26AAF0EAA89F}"/>
              </a:ext>
            </a:extLst>
          </p:cNvPr>
          <p:cNvSpPr>
            <a:spLocks noGrp="1"/>
          </p:cNvSpPr>
          <p:nvPr>
            <p:ph type="body" sz="quarter" idx="12" hasCustomPrompt="1"/>
          </p:nvPr>
        </p:nvSpPr>
        <p:spPr>
          <a:xfrm>
            <a:off x="5271896" y="2355182"/>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2" name="Text Placeholder 5">
            <a:extLst>
              <a:ext uri="{FF2B5EF4-FFF2-40B4-BE49-F238E27FC236}">
                <a16:creationId xmlns:a16="http://schemas.microsoft.com/office/drawing/2014/main" id="{AF9EB7E7-72B3-4FD3-B153-815A53CB1B7D}"/>
              </a:ext>
            </a:extLst>
          </p:cNvPr>
          <p:cNvSpPr>
            <a:spLocks noGrp="1"/>
          </p:cNvSpPr>
          <p:nvPr>
            <p:ph type="body" sz="quarter" idx="14" hasCustomPrompt="1"/>
          </p:nvPr>
        </p:nvSpPr>
        <p:spPr>
          <a:xfrm>
            <a:off x="1070771" y="3383280"/>
            <a:ext cx="1980000" cy="365760"/>
          </a:xfrm>
        </p:spPr>
        <p:txBody>
          <a:bodyPr>
            <a:noAutofit/>
          </a:bodyPr>
          <a:lstStyle>
            <a:lvl1pPr marL="0" indent="0" algn="l">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3" name="Text Placeholder 5">
            <a:extLst>
              <a:ext uri="{FF2B5EF4-FFF2-40B4-BE49-F238E27FC236}">
                <a16:creationId xmlns:a16="http://schemas.microsoft.com/office/drawing/2014/main" id="{139AE34A-A4BE-43AA-9A69-9A18D5FC53D8}"/>
              </a:ext>
            </a:extLst>
          </p:cNvPr>
          <p:cNvSpPr>
            <a:spLocks noGrp="1"/>
          </p:cNvSpPr>
          <p:nvPr>
            <p:ph type="body" sz="quarter" idx="15" hasCustomPrompt="1"/>
          </p:nvPr>
        </p:nvSpPr>
        <p:spPr>
          <a:xfrm>
            <a:off x="9171870" y="3383280"/>
            <a:ext cx="1980000" cy="365760"/>
          </a:xfrm>
        </p:spPr>
        <p:txBody>
          <a:bodyPr>
            <a:noAutofit/>
          </a:bodyPr>
          <a:lstStyle>
            <a:lvl1pPr marL="0" indent="0" algn="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1" name="Text Placeholder 5">
            <a:extLst>
              <a:ext uri="{FF2B5EF4-FFF2-40B4-BE49-F238E27FC236}">
                <a16:creationId xmlns:a16="http://schemas.microsoft.com/office/drawing/2014/main" id="{23E8F54F-C5BD-4FE6-BB69-FEC69BC0FDDD}"/>
              </a:ext>
            </a:extLst>
          </p:cNvPr>
          <p:cNvSpPr>
            <a:spLocks noGrp="1"/>
          </p:cNvSpPr>
          <p:nvPr>
            <p:ph type="body" sz="quarter" idx="13" hasCustomPrompt="1"/>
          </p:nvPr>
        </p:nvSpPr>
        <p:spPr>
          <a:xfrm>
            <a:off x="5264750" y="4933275"/>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pic>
        <p:nvPicPr>
          <p:cNvPr id="5" name="Graphic 4">
            <a:extLst>
              <a:ext uri="{FF2B5EF4-FFF2-40B4-BE49-F238E27FC236}">
                <a16:creationId xmlns:a16="http://schemas.microsoft.com/office/drawing/2014/main" id="{6FBF4C06-0880-4F64-AC8F-328C5513CDB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1177016" y="0"/>
            <a:ext cx="1014984" cy="1014984"/>
          </a:xfrm>
          <a:prstGeom prst="rect">
            <a:avLst/>
          </a:prstGeom>
        </p:spPr>
      </p:pic>
      <p:cxnSp>
        <p:nvCxnSpPr>
          <p:cNvPr id="6" name="Straight Connector 5">
            <a:extLst>
              <a:ext uri="{FF2B5EF4-FFF2-40B4-BE49-F238E27FC236}">
                <a16:creationId xmlns:a16="http://schemas.microsoft.com/office/drawing/2014/main" id="{7056531B-7079-455E-BCF7-DB094C331221}"/>
              </a:ext>
              <a:ext uri="{C183D7F6-B498-43B3-948B-1728B52AA6E4}">
                <adec:decorative xmlns:adec="http://schemas.microsoft.com/office/drawing/2017/decorative" val="1"/>
              </a:ext>
            </a:extLst>
          </p:cNvPr>
          <p:cNvCxnSpPr>
            <a:cxnSpLocks/>
          </p:cNvCxnSpPr>
          <p:nvPr userDrawn="1"/>
        </p:nvCxnSpPr>
        <p:spPr>
          <a:xfrm>
            <a:off x="1066800" y="3771900"/>
            <a:ext cx="10058400" cy="0"/>
          </a:xfrm>
          <a:prstGeom prst="line">
            <a:avLst/>
          </a:prstGeom>
          <a:ln w="38100" cap="sq">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1F2D70-0FC3-41BD-9F38-7F41F01349A9}"/>
              </a:ext>
              <a:ext uri="{C183D7F6-B498-43B3-948B-1728B52AA6E4}">
                <adec:decorative xmlns:adec="http://schemas.microsoft.com/office/drawing/2017/decorative" val="1"/>
              </a:ext>
            </a:extLst>
          </p:cNvPr>
          <p:cNvCxnSpPr>
            <a:cxnSpLocks/>
          </p:cNvCxnSpPr>
          <p:nvPr userDrawn="1"/>
        </p:nvCxnSpPr>
        <p:spPr>
          <a:xfrm>
            <a:off x="6254750" y="2743200"/>
            <a:ext cx="0" cy="206692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7" name="Date Placeholder 3">
            <a:extLst>
              <a:ext uri="{FF2B5EF4-FFF2-40B4-BE49-F238E27FC236}">
                <a16:creationId xmlns:a16="http://schemas.microsoft.com/office/drawing/2014/main" id="{17210727-8680-449A-9AC7-094F823C71B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18" name="Footer Placeholder 4">
            <a:extLst>
              <a:ext uri="{FF2B5EF4-FFF2-40B4-BE49-F238E27FC236}">
                <a16:creationId xmlns:a16="http://schemas.microsoft.com/office/drawing/2014/main" id="{C53C0381-DF18-4C74-B221-4703565029CC}"/>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9" name="Slide Number Placeholder 5">
            <a:extLst>
              <a:ext uri="{FF2B5EF4-FFF2-40B4-BE49-F238E27FC236}">
                <a16:creationId xmlns:a16="http://schemas.microsoft.com/office/drawing/2014/main" id="{6338C9D5-18F2-4E98-9B4B-F691BC24D017}"/>
              </a:ext>
            </a:extLst>
          </p:cNvPr>
          <p:cNvSpPr>
            <a:spLocks noGrp="1"/>
          </p:cNvSpPr>
          <p:nvPr>
            <p:ph type="sldNum" sz="quarter" idx="16"/>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86500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ction">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800850" cy="1325880"/>
          </a:xfrm>
        </p:spPr>
        <p:txBody>
          <a:bodyPr anchor="t" anchorCtr="0"/>
          <a:lstStyle>
            <a:lvl1pPr>
              <a:defRPr cap="all" baseline="0">
                <a:solidFill>
                  <a:schemeClr val="accent1"/>
                </a:solidFill>
              </a:defRPr>
            </a:lvl1pPr>
          </a:lstStyle>
          <a:p>
            <a:r>
              <a:rPr lang="en-US" dirty="0"/>
              <a:t>CLICK TO ADD TITLE</a:t>
            </a:r>
          </a:p>
        </p:txBody>
      </p:sp>
      <p:grpSp>
        <p:nvGrpSpPr>
          <p:cNvPr id="4" name="Group 3">
            <a:extLst>
              <a:ext uri="{FF2B5EF4-FFF2-40B4-BE49-F238E27FC236}">
                <a16:creationId xmlns:a16="http://schemas.microsoft.com/office/drawing/2014/main" id="{0CBECFE1-9F80-4EFE-9699-3A240475EEDE}"/>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3489227">
              <a:off x="3019001" y="3357927"/>
              <a:ext cx="2029968" cy="2029968"/>
            </a:xfrm>
            <a:prstGeom prst="rect">
              <a:avLst/>
            </a:prstGeom>
          </p:spPr>
        </p:pic>
        <p:grpSp>
          <p:nvGrpSpPr>
            <p:cNvPr id="3" name="Group 2">
              <a:extLst>
                <a:ext uri="{FF2B5EF4-FFF2-40B4-BE49-F238E27FC236}">
                  <a16:creationId xmlns:a16="http://schemas.microsoft.com/office/drawing/2014/main" id="{E5E36EA0-9B77-4A31-A56A-93DEC2F87C2C}"/>
                </a:ext>
              </a:extLst>
            </p:cNvPr>
            <p:cNvGrpSpPr/>
            <p:nvPr userDrawn="1"/>
          </p:nvGrpSpPr>
          <p:grpSpPr>
            <a:xfrm>
              <a:off x="-193623" y="458228"/>
              <a:ext cx="4229571" cy="6401869"/>
              <a:chOff x="-193623" y="458228"/>
              <a:chExt cx="4229571" cy="6401869"/>
            </a:xfrm>
          </p:grpSpPr>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sp>
        <p:nvSpPr>
          <p:cNvPr id="94" name="Text Placeholder 9">
            <a:extLst>
              <a:ext uri="{FF2B5EF4-FFF2-40B4-BE49-F238E27FC236}">
                <a16:creationId xmlns:a16="http://schemas.microsoft.com/office/drawing/2014/main" id="{32E9F26D-470A-4D61-B420-B2AE034ED8A0}"/>
              </a:ext>
            </a:extLst>
          </p:cNvPr>
          <p:cNvSpPr>
            <a:spLocks noGrp="1"/>
          </p:cNvSpPr>
          <p:nvPr>
            <p:ph type="body" sz="quarter" idx="20"/>
          </p:nvPr>
        </p:nvSpPr>
        <p:spPr>
          <a:xfrm>
            <a:off x="4932208" y="1818208"/>
            <a:ext cx="6336792" cy="539812"/>
          </a:xfrm>
        </p:spPr>
        <p:txBody>
          <a:bodyPr>
            <a:normAutofit/>
          </a:bodyPr>
          <a:lstStyle>
            <a:lvl1pPr marL="0" indent="0">
              <a:lnSpc>
                <a:spcPts val="2400"/>
              </a:lnSpc>
              <a:buNone/>
              <a:defRPr sz="18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2" name="Text Placeholder 9">
            <a:extLst>
              <a:ext uri="{FF2B5EF4-FFF2-40B4-BE49-F238E27FC236}">
                <a16:creationId xmlns:a16="http://schemas.microsoft.com/office/drawing/2014/main" id="{1955D76A-22F6-4027-BBB2-B9D632FFEF26}"/>
              </a:ext>
            </a:extLst>
          </p:cNvPr>
          <p:cNvSpPr>
            <a:spLocks noGrp="1"/>
          </p:cNvSpPr>
          <p:nvPr>
            <p:ph type="body" sz="quarter" idx="15" hasCustomPrompt="1"/>
          </p:nvPr>
        </p:nvSpPr>
        <p:spPr>
          <a:xfrm>
            <a:off x="4937760" y="2606040"/>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id="{B4867646-E605-4DCE-A193-DD63E54B12D1}"/>
              </a:ext>
            </a:extLst>
          </p:cNvPr>
          <p:cNvSpPr>
            <a:spLocks noGrp="1"/>
          </p:cNvSpPr>
          <p:nvPr>
            <p:ph type="body" sz="quarter" idx="13"/>
          </p:nvPr>
        </p:nvSpPr>
        <p:spPr>
          <a:xfrm>
            <a:off x="4937760" y="2907792"/>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5" name="Text Placeholder 9">
            <a:extLst>
              <a:ext uri="{FF2B5EF4-FFF2-40B4-BE49-F238E27FC236}">
                <a16:creationId xmlns:a16="http://schemas.microsoft.com/office/drawing/2014/main" id="{A5839152-B87E-4F7A-AF8F-37F412A6F61A}"/>
              </a:ext>
            </a:extLst>
          </p:cNvPr>
          <p:cNvSpPr>
            <a:spLocks noGrp="1"/>
          </p:cNvSpPr>
          <p:nvPr>
            <p:ph type="body" sz="quarter" idx="17" hasCustomPrompt="1"/>
          </p:nvPr>
        </p:nvSpPr>
        <p:spPr>
          <a:xfrm>
            <a:off x="4937760" y="389534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id="{4914385C-D888-405F-A9D8-61CC2E9F72C0}"/>
              </a:ext>
            </a:extLst>
          </p:cNvPr>
          <p:cNvSpPr>
            <a:spLocks noGrp="1"/>
          </p:cNvSpPr>
          <p:nvPr>
            <p:ph type="body" sz="quarter" idx="16"/>
          </p:nvPr>
        </p:nvSpPr>
        <p:spPr>
          <a:xfrm>
            <a:off x="4937760" y="4206240"/>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3" name="Text Placeholder 9">
            <a:extLst>
              <a:ext uri="{FF2B5EF4-FFF2-40B4-BE49-F238E27FC236}">
                <a16:creationId xmlns:a16="http://schemas.microsoft.com/office/drawing/2014/main" id="{C2F11BC9-5663-4641-AFD6-EF2749EDDAED}"/>
              </a:ext>
            </a:extLst>
          </p:cNvPr>
          <p:cNvSpPr>
            <a:spLocks noGrp="1"/>
          </p:cNvSpPr>
          <p:nvPr>
            <p:ph type="body" sz="quarter" idx="19" hasCustomPrompt="1"/>
          </p:nvPr>
        </p:nvSpPr>
        <p:spPr>
          <a:xfrm>
            <a:off x="4933747" y="522122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2" name="Text Placeholder 9">
            <a:extLst>
              <a:ext uri="{FF2B5EF4-FFF2-40B4-BE49-F238E27FC236}">
                <a16:creationId xmlns:a16="http://schemas.microsoft.com/office/drawing/2014/main" id="{963F6C91-7F9C-4273-8FDE-92A9BA3B8DE4}"/>
              </a:ext>
            </a:extLst>
          </p:cNvPr>
          <p:cNvSpPr>
            <a:spLocks noGrp="1"/>
          </p:cNvSpPr>
          <p:nvPr>
            <p:ph type="body" sz="quarter" idx="18"/>
          </p:nvPr>
        </p:nvSpPr>
        <p:spPr>
          <a:xfrm>
            <a:off x="4933747" y="5541264"/>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1357998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with sub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25563"/>
          </a:xfrm>
        </p:spPr>
        <p:txBody>
          <a:bodyPr anchor="t" anchorCtr="0"/>
          <a:lstStyle>
            <a:lvl1pPr>
              <a:defRPr cap="all" baseline="0">
                <a:solidFill>
                  <a:schemeClr val="accent1"/>
                </a:solidFill>
              </a:defRPr>
            </a:lvl1pPr>
          </a:lstStyle>
          <a:p>
            <a:r>
              <a:rPr lang="en-US" dirty="0"/>
              <a:t>CLICK TO ADD TITLE</a:t>
            </a:r>
          </a:p>
        </p:txBody>
      </p:sp>
      <p:sp>
        <p:nvSpPr>
          <p:cNvPr id="22" name="Text Placeholder 21">
            <a:extLst>
              <a:ext uri="{FF2B5EF4-FFF2-40B4-BE49-F238E27FC236}">
                <a16:creationId xmlns:a16="http://schemas.microsoft.com/office/drawing/2014/main" id="{AD170077-B4B3-49F8-9FCD-908C81278926}"/>
              </a:ext>
            </a:extLst>
          </p:cNvPr>
          <p:cNvSpPr>
            <a:spLocks noGrp="1"/>
          </p:cNvSpPr>
          <p:nvPr>
            <p:ph type="body" sz="quarter" idx="14"/>
          </p:nvPr>
        </p:nvSpPr>
        <p:spPr>
          <a:xfrm>
            <a:off x="914400" y="1595438"/>
            <a:ext cx="9124950" cy="600075"/>
          </a:xfrm>
        </p:spPr>
        <p:txBody>
          <a:bodyPr>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a:p>
            <a:pPr lvl="1"/>
            <a:r>
              <a:rPr lang="en-US"/>
              <a:t>Second level</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6373368"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6372225"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E245CE27-BF50-45D1-92DF-3CC2CC341A7C}"/>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87560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838200" y="896112"/>
            <a:ext cx="10515600" cy="1325563"/>
          </a:xfrm>
        </p:spPr>
        <p:txBody>
          <a:bodyPr anchor="t" anchorCtr="0"/>
          <a:lstStyle>
            <a:lvl1pPr>
              <a:defRPr cap="all" baseline="0">
                <a:solidFill>
                  <a:schemeClr val="tx2"/>
                </a:solidFill>
              </a:defRPr>
            </a:lvl1pPr>
          </a:lstStyle>
          <a:p>
            <a:r>
              <a:rPr lang="en-US" dirty="0"/>
              <a:t>Click to ADD TITLE</a:t>
            </a:r>
            <a:endParaRPr lang="en-ZA" dirty="0"/>
          </a:p>
        </p:txBody>
      </p:sp>
      <p:sp>
        <p:nvSpPr>
          <p:cNvPr id="35" name="Text Placeholder 3">
            <a:extLst>
              <a:ext uri="{FF2B5EF4-FFF2-40B4-BE49-F238E27FC236}">
                <a16:creationId xmlns:a16="http://schemas.microsoft.com/office/drawing/2014/main" id="{EC5BA522-ACA2-41E7-8167-4CAD19A343D4}"/>
              </a:ext>
            </a:extLst>
          </p:cNvPr>
          <p:cNvSpPr>
            <a:spLocks noGrp="1"/>
          </p:cNvSpPr>
          <p:nvPr>
            <p:ph type="body" sz="quarter" idx="59" hasCustomPrompt="1"/>
          </p:nvPr>
        </p:nvSpPr>
        <p:spPr>
          <a:xfrm>
            <a:off x="2258568" y="230428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36" name="Text Placeholder 36">
            <a:extLst>
              <a:ext uri="{FF2B5EF4-FFF2-40B4-BE49-F238E27FC236}">
                <a16:creationId xmlns:a16="http://schemas.microsoft.com/office/drawing/2014/main" id="{3FE4D07D-18EE-4015-BE1A-670EF5502FD5}"/>
              </a:ext>
            </a:extLst>
          </p:cNvPr>
          <p:cNvSpPr>
            <a:spLocks noGrp="1"/>
          </p:cNvSpPr>
          <p:nvPr>
            <p:ph type="body" sz="quarter" idx="60" hasCustomPrompt="1"/>
          </p:nvPr>
        </p:nvSpPr>
        <p:spPr>
          <a:xfrm>
            <a:off x="2313432" y="261518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59" name="Text Placeholder 3">
            <a:extLst>
              <a:ext uri="{FF2B5EF4-FFF2-40B4-BE49-F238E27FC236}">
                <a16:creationId xmlns:a16="http://schemas.microsoft.com/office/drawing/2014/main" id="{6962D0AF-583F-4670-BC13-F7BAE6B6974D}"/>
              </a:ext>
            </a:extLst>
          </p:cNvPr>
          <p:cNvSpPr>
            <a:spLocks noGrp="1"/>
          </p:cNvSpPr>
          <p:nvPr>
            <p:ph type="body" sz="quarter" idx="61" hasCustomPrompt="1"/>
          </p:nvPr>
        </p:nvSpPr>
        <p:spPr>
          <a:xfrm>
            <a:off x="4667859" y="230254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0" name="Text Placeholder 36">
            <a:extLst>
              <a:ext uri="{FF2B5EF4-FFF2-40B4-BE49-F238E27FC236}">
                <a16:creationId xmlns:a16="http://schemas.microsoft.com/office/drawing/2014/main" id="{C689AF3A-9B30-404A-B454-562D375F9B93}"/>
              </a:ext>
            </a:extLst>
          </p:cNvPr>
          <p:cNvSpPr>
            <a:spLocks noGrp="1"/>
          </p:cNvSpPr>
          <p:nvPr>
            <p:ph type="body" sz="quarter" idx="62" hasCustomPrompt="1"/>
          </p:nvPr>
        </p:nvSpPr>
        <p:spPr>
          <a:xfrm>
            <a:off x="4722723" y="261344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1" name="Text Placeholder 3">
            <a:extLst>
              <a:ext uri="{FF2B5EF4-FFF2-40B4-BE49-F238E27FC236}">
                <a16:creationId xmlns:a16="http://schemas.microsoft.com/office/drawing/2014/main" id="{3352E813-A80F-4AEB-908D-C58B76F95B15}"/>
              </a:ext>
            </a:extLst>
          </p:cNvPr>
          <p:cNvSpPr>
            <a:spLocks noGrp="1"/>
          </p:cNvSpPr>
          <p:nvPr>
            <p:ph type="body" sz="quarter" idx="63" hasCustomPrompt="1"/>
          </p:nvPr>
        </p:nvSpPr>
        <p:spPr>
          <a:xfrm>
            <a:off x="8577756" y="231969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2" name="Text Placeholder 36">
            <a:extLst>
              <a:ext uri="{FF2B5EF4-FFF2-40B4-BE49-F238E27FC236}">
                <a16:creationId xmlns:a16="http://schemas.microsoft.com/office/drawing/2014/main" id="{58E04D07-1AA8-4C7D-A594-AD4587E5077E}"/>
              </a:ext>
            </a:extLst>
          </p:cNvPr>
          <p:cNvSpPr>
            <a:spLocks noGrp="1"/>
          </p:cNvSpPr>
          <p:nvPr>
            <p:ph type="body" sz="quarter" idx="64" hasCustomPrompt="1"/>
          </p:nvPr>
        </p:nvSpPr>
        <p:spPr>
          <a:xfrm>
            <a:off x="8632620" y="263059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9" name="Text Placeholder 10">
            <a:extLst>
              <a:ext uri="{FF2B5EF4-FFF2-40B4-BE49-F238E27FC236}">
                <a16:creationId xmlns:a16="http://schemas.microsoft.com/office/drawing/2014/main" id="{7811C96E-0DEE-4C3C-914D-3D8E37D685D8}"/>
              </a:ext>
            </a:extLst>
          </p:cNvPr>
          <p:cNvSpPr>
            <a:spLocks noGrp="1"/>
          </p:cNvSpPr>
          <p:nvPr>
            <p:ph type="body" sz="quarter" idx="33" hasCustomPrompt="1"/>
          </p:nvPr>
        </p:nvSpPr>
        <p:spPr>
          <a:xfrm>
            <a:off x="914399" y="3354712"/>
            <a:ext cx="731520" cy="457200"/>
          </a:xfrm>
        </p:spPr>
        <p:txBody>
          <a:bodyPr anchor="ctr"/>
          <a:lstStyle>
            <a:lvl1pPr marL="0" indent="0" algn="ctr">
              <a:buNone/>
              <a:defRPr sz="1400" b="1">
                <a:solidFill>
                  <a:schemeClr val="tx2"/>
                </a:solidFill>
                <a:latin typeface="+mj-lt"/>
              </a:defRPr>
            </a:lvl1pPr>
          </a:lstStyle>
          <a:p>
            <a:pPr lvl="0"/>
            <a:r>
              <a:rPr lang="en-US" dirty="0"/>
              <a:t>Year</a:t>
            </a:r>
            <a:endParaRPr lang="en-ZA" dirty="0"/>
          </a:p>
        </p:txBody>
      </p:sp>
      <p:sp>
        <p:nvSpPr>
          <p:cNvPr id="10" name="Text Placeholder 10">
            <a:extLst>
              <a:ext uri="{FF2B5EF4-FFF2-40B4-BE49-F238E27FC236}">
                <a16:creationId xmlns:a16="http://schemas.microsoft.com/office/drawing/2014/main" id="{401495E4-6A47-4169-8AF4-736F7CF55C37}"/>
              </a:ext>
            </a:extLst>
          </p:cNvPr>
          <p:cNvSpPr>
            <a:spLocks noGrp="1"/>
          </p:cNvSpPr>
          <p:nvPr>
            <p:ph type="body" sz="quarter" idx="34" hasCustomPrompt="1"/>
          </p:nvPr>
        </p:nvSpPr>
        <p:spPr>
          <a:xfrm>
            <a:off x="19659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1" name="Text Placeholder 10">
            <a:extLst>
              <a:ext uri="{FF2B5EF4-FFF2-40B4-BE49-F238E27FC236}">
                <a16:creationId xmlns:a16="http://schemas.microsoft.com/office/drawing/2014/main" id="{4A350147-917D-4020-B9C3-CE41143A103A}"/>
              </a:ext>
            </a:extLst>
          </p:cNvPr>
          <p:cNvSpPr>
            <a:spLocks noGrp="1"/>
          </p:cNvSpPr>
          <p:nvPr>
            <p:ph type="body" sz="quarter" idx="35" hasCustomPrompt="1"/>
          </p:nvPr>
        </p:nvSpPr>
        <p:spPr>
          <a:xfrm>
            <a:off x="275388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2" name="Text Placeholder 10">
            <a:extLst>
              <a:ext uri="{FF2B5EF4-FFF2-40B4-BE49-F238E27FC236}">
                <a16:creationId xmlns:a16="http://schemas.microsoft.com/office/drawing/2014/main" id="{595A6F9E-88A2-46C6-B4B4-642D65C42C1E}"/>
              </a:ext>
            </a:extLst>
          </p:cNvPr>
          <p:cNvSpPr>
            <a:spLocks noGrp="1"/>
          </p:cNvSpPr>
          <p:nvPr>
            <p:ph type="body" sz="quarter" idx="36" hasCustomPrompt="1"/>
          </p:nvPr>
        </p:nvSpPr>
        <p:spPr>
          <a:xfrm>
            <a:off x="354180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3" name="Text Placeholder 10">
            <a:extLst>
              <a:ext uri="{FF2B5EF4-FFF2-40B4-BE49-F238E27FC236}">
                <a16:creationId xmlns:a16="http://schemas.microsoft.com/office/drawing/2014/main" id="{11C0F1C3-D7E3-418A-8706-CD257C1F5B6A}"/>
              </a:ext>
            </a:extLst>
          </p:cNvPr>
          <p:cNvSpPr>
            <a:spLocks noGrp="1"/>
          </p:cNvSpPr>
          <p:nvPr>
            <p:ph type="body" sz="quarter" idx="37" hasCustomPrompt="1"/>
          </p:nvPr>
        </p:nvSpPr>
        <p:spPr>
          <a:xfrm>
            <a:off x="432972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5" name="Text Placeholder 10">
            <a:extLst>
              <a:ext uri="{FF2B5EF4-FFF2-40B4-BE49-F238E27FC236}">
                <a16:creationId xmlns:a16="http://schemas.microsoft.com/office/drawing/2014/main" id="{8715823E-52F8-49ED-9EC8-E99ED0915BDD}"/>
              </a:ext>
            </a:extLst>
          </p:cNvPr>
          <p:cNvSpPr>
            <a:spLocks noGrp="1"/>
          </p:cNvSpPr>
          <p:nvPr>
            <p:ph type="body" sz="quarter" idx="39" hasCustomPrompt="1"/>
          </p:nvPr>
        </p:nvSpPr>
        <p:spPr>
          <a:xfrm>
            <a:off x="511764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6" name="Text Placeholder 10">
            <a:extLst>
              <a:ext uri="{FF2B5EF4-FFF2-40B4-BE49-F238E27FC236}">
                <a16:creationId xmlns:a16="http://schemas.microsoft.com/office/drawing/2014/main" id="{7DF700D5-2F9B-4B15-92CF-1052851D5E1B}"/>
              </a:ext>
            </a:extLst>
          </p:cNvPr>
          <p:cNvSpPr>
            <a:spLocks noGrp="1"/>
          </p:cNvSpPr>
          <p:nvPr>
            <p:ph type="body" sz="quarter" idx="40" hasCustomPrompt="1"/>
          </p:nvPr>
        </p:nvSpPr>
        <p:spPr>
          <a:xfrm>
            <a:off x="59055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7" name="Text Placeholder 10">
            <a:extLst>
              <a:ext uri="{FF2B5EF4-FFF2-40B4-BE49-F238E27FC236}">
                <a16:creationId xmlns:a16="http://schemas.microsoft.com/office/drawing/2014/main" id="{BB40768A-A2DB-44AA-89F5-071BCE4D9F91}"/>
              </a:ext>
            </a:extLst>
          </p:cNvPr>
          <p:cNvSpPr>
            <a:spLocks noGrp="1"/>
          </p:cNvSpPr>
          <p:nvPr>
            <p:ph type="body" sz="quarter" idx="41" hasCustomPrompt="1"/>
          </p:nvPr>
        </p:nvSpPr>
        <p:spPr>
          <a:xfrm>
            <a:off x="669348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9" name="Text Placeholder 10">
            <a:extLst>
              <a:ext uri="{FF2B5EF4-FFF2-40B4-BE49-F238E27FC236}">
                <a16:creationId xmlns:a16="http://schemas.microsoft.com/office/drawing/2014/main" id="{105B8381-43DD-41A0-A705-D1255AC449AE}"/>
              </a:ext>
            </a:extLst>
          </p:cNvPr>
          <p:cNvSpPr>
            <a:spLocks noGrp="1"/>
          </p:cNvSpPr>
          <p:nvPr>
            <p:ph type="body" sz="quarter" idx="43" hasCustomPrompt="1"/>
          </p:nvPr>
        </p:nvSpPr>
        <p:spPr>
          <a:xfrm>
            <a:off x="748140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0" name="Text Placeholder 10">
            <a:extLst>
              <a:ext uri="{FF2B5EF4-FFF2-40B4-BE49-F238E27FC236}">
                <a16:creationId xmlns:a16="http://schemas.microsoft.com/office/drawing/2014/main" id="{C178CB7C-93FB-40C1-9170-B99EF8EE9E8F}"/>
              </a:ext>
            </a:extLst>
          </p:cNvPr>
          <p:cNvSpPr>
            <a:spLocks noGrp="1"/>
          </p:cNvSpPr>
          <p:nvPr>
            <p:ph type="body" sz="quarter" idx="44" hasCustomPrompt="1"/>
          </p:nvPr>
        </p:nvSpPr>
        <p:spPr>
          <a:xfrm>
            <a:off x="826932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8" name="Text Placeholder 10">
            <a:extLst>
              <a:ext uri="{FF2B5EF4-FFF2-40B4-BE49-F238E27FC236}">
                <a16:creationId xmlns:a16="http://schemas.microsoft.com/office/drawing/2014/main" id="{16D07EB6-011E-4F65-9F28-20CAB54640E8}"/>
              </a:ext>
            </a:extLst>
          </p:cNvPr>
          <p:cNvSpPr>
            <a:spLocks noGrp="1"/>
          </p:cNvSpPr>
          <p:nvPr>
            <p:ph type="body" sz="quarter" idx="42" hasCustomPrompt="1"/>
          </p:nvPr>
        </p:nvSpPr>
        <p:spPr>
          <a:xfrm>
            <a:off x="905724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1" name="Text Placeholder 10">
            <a:extLst>
              <a:ext uri="{FF2B5EF4-FFF2-40B4-BE49-F238E27FC236}">
                <a16:creationId xmlns:a16="http://schemas.microsoft.com/office/drawing/2014/main" id="{A2B65EAF-1F60-417C-B138-F72EFEBF6D81}"/>
              </a:ext>
            </a:extLst>
          </p:cNvPr>
          <p:cNvSpPr>
            <a:spLocks noGrp="1"/>
          </p:cNvSpPr>
          <p:nvPr>
            <p:ph type="body" sz="quarter" idx="45" hasCustomPrompt="1"/>
          </p:nvPr>
        </p:nvSpPr>
        <p:spPr>
          <a:xfrm>
            <a:off x="98451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2" name="Text Placeholder 10">
            <a:extLst>
              <a:ext uri="{FF2B5EF4-FFF2-40B4-BE49-F238E27FC236}">
                <a16:creationId xmlns:a16="http://schemas.microsoft.com/office/drawing/2014/main" id="{76D120F4-A640-421C-B1F8-406158CFBC8E}"/>
              </a:ext>
            </a:extLst>
          </p:cNvPr>
          <p:cNvSpPr>
            <a:spLocks noGrp="1"/>
          </p:cNvSpPr>
          <p:nvPr>
            <p:ph type="body" sz="quarter" idx="46" hasCustomPrompt="1"/>
          </p:nvPr>
        </p:nvSpPr>
        <p:spPr>
          <a:xfrm>
            <a:off x="10633085"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4" name="Text Placeholder 10">
            <a:extLst>
              <a:ext uri="{FF2B5EF4-FFF2-40B4-BE49-F238E27FC236}">
                <a16:creationId xmlns:a16="http://schemas.microsoft.com/office/drawing/2014/main" id="{105D759B-EB6D-4560-B0B8-1F7EB7D1B841}"/>
              </a:ext>
            </a:extLst>
          </p:cNvPr>
          <p:cNvSpPr>
            <a:spLocks noGrp="1"/>
          </p:cNvSpPr>
          <p:nvPr>
            <p:ph type="body" sz="quarter" idx="38" hasCustomPrompt="1"/>
          </p:nvPr>
        </p:nvSpPr>
        <p:spPr>
          <a:xfrm>
            <a:off x="914400" y="4292468"/>
            <a:ext cx="731520" cy="457200"/>
          </a:xfrm>
        </p:spPr>
        <p:txBody>
          <a:bodyPr anchor="ctr"/>
          <a:lstStyle>
            <a:lvl1pPr marL="0" indent="0" algn="ctr">
              <a:buNone/>
              <a:defRPr sz="1400" b="1">
                <a:solidFill>
                  <a:schemeClr val="tx2"/>
                </a:solidFill>
                <a:latin typeface="+mj-lt"/>
              </a:defRPr>
            </a:lvl1pPr>
          </a:lstStyle>
          <a:p>
            <a:pPr lvl="0"/>
            <a:r>
              <a:rPr lang="en-US" dirty="0"/>
              <a:t>Year</a:t>
            </a:r>
            <a:endParaRPr lang="en-ZA" dirty="0"/>
          </a:p>
        </p:txBody>
      </p:sp>
      <p:sp>
        <p:nvSpPr>
          <p:cNvPr id="23" name="Text Placeholder 10">
            <a:extLst>
              <a:ext uri="{FF2B5EF4-FFF2-40B4-BE49-F238E27FC236}">
                <a16:creationId xmlns:a16="http://schemas.microsoft.com/office/drawing/2014/main" id="{BBD14391-1DC8-4D56-951F-25C5BDB3921C}"/>
              </a:ext>
            </a:extLst>
          </p:cNvPr>
          <p:cNvSpPr>
            <a:spLocks noGrp="1"/>
          </p:cNvSpPr>
          <p:nvPr>
            <p:ph type="body" sz="quarter" idx="47" hasCustomPrompt="1"/>
          </p:nvPr>
        </p:nvSpPr>
        <p:spPr>
          <a:xfrm>
            <a:off x="1969915"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4" name="Text Placeholder 10">
            <a:extLst>
              <a:ext uri="{FF2B5EF4-FFF2-40B4-BE49-F238E27FC236}">
                <a16:creationId xmlns:a16="http://schemas.microsoft.com/office/drawing/2014/main" id="{93FC04C9-D1DE-47BA-8D50-6D762B72B8FC}"/>
              </a:ext>
            </a:extLst>
          </p:cNvPr>
          <p:cNvSpPr>
            <a:spLocks noGrp="1"/>
          </p:cNvSpPr>
          <p:nvPr>
            <p:ph type="body" sz="quarter" idx="48" hasCustomPrompt="1"/>
          </p:nvPr>
        </p:nvSpPr>
        <p:spPr>
          <a:xfrm>
            <a:off x="2757602"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5" name="Text Placeholder 10">
            <a:extLst>
              <a:ext uri="{FF2B5EF4-FFF2-40B4-BE49-F238E27FC236}">
                <a16:creationId xmlns:a16="http://schemas.microsoft.com/office/drawing/2014/main" id="{B8FB174F-BC80-4817-90C7-42F90C7978E5}"/>
              </a:ext>
            </a:extLst>
          </p:cNvPr>
          <p:cNvSpPr>
            <a:spLocks noGrp="1"/>
          </p:cNvSpPr>
          <p:nvPr>
            <p:ph type="body" sz="quarter" idx="49" hasCustomPrompt="1"/>
          </p:nvPr>
        </p:nvSpPr>
        <p:spPr>
          <a:xfrm>
            <a:off x="3545289"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6" name="Text Placeholder 10">
            <a:extLst>
              <a:ext uri="{FF2B5EF4-FFF2-40B4-BE49-F238E27FC236}">
                <a16:creationId xmlns:a16="http://schemas.microsoft.com/office/drawing/2014/main" id="{E896FB65-5B08-4993-8523-822688BB2A9B}"/>
              </a:ext>
            </a:extLst>
          </p:cNvPr>
          <p:cNvSpPr>
            <a:spLocks noGrp="1"/>
          </p:cNvSpPr>
          <p:nvPr>
            <p:ph type="body" sz="quarter" idx="50" hasCustomPrompt="1"/>
          </p:nvPr>
        </p:nvSpPr>
        <p:spPr>
          <a:xfrm>
            <a:off x="4332976"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7" name="Text Placeholder 10">
            <a:extLst>
              <a:ext uri="{FF2B5EF4-FFF2-40B4-BE49-F238E27FC236}">
                <a16:creationId xmlns:a16="http://schemas.microsoft.com/office/drawing/2014/main" id="{DBAF247D-367F-4524-9E85-4B66631D5309}"/>
              </a:ext>
            </a:extLst>
          </p:cNvPr>
          <p:cNvSpPr>
            <a:spLocks noGrp="1"/>
          </p:cNvSpPr>
          <p:nvPr>
            <p:ph type="body" sz="quarter" idx="51" hasCustomPrompt="1"/>
          </p:nvPr>
        </p:nvSpPr>
        <p:spPr>
          <a:xfrm>
            <a:off x="5120663"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8" name="Text Placeholder 10">
            <a:extLst>
              <a:ext uri="{FF2B5EF4-FFF2-40B4-BE49-F238E27FC236}">
                <a16:creationId xmlns:a16="http://schemas.microsoft.com/office/drawing/2014/main" id="{4F9BFDEC-4D89-4C8E-A3D9-A6DF0297F780}"/>
              </a:ext>
            </a:extLst>
          </p:cNvPr>
          <p:cNvSpPr>
            <a:spLocks noGrp="1"/>
          </p:cNvSpPr>
          <p:nvPr>
            <p:ph type="body" sz="quarter" idx="52" hasCustomPrompt="1"/>
          </p:nvPr>
        </p:nvSpPr>
        <p:spPr>
          <a:xfrm>
            <a:off x="5908350"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9" name="Text Placeholder 10">
            <a:extLst>
              <a:ext uri="{FF2B5EF4-FFF2-40B4-BE49-F238E27FC236}">
                <a16:creationId xmlns:a16="http://schemas.microsoft.com/office/drawing/2014/main" id="{9C08EC58-18EC-4890-94D6-2422A6BBA8D5}"/>
              </a:ext>
            </a:extLst>
          </p:cNvPr>
          <p:cNvSpPr>
            <a:spLocks noGrp="1"/>
          </p:cNvSpPr>
          <p:nvPr>
            <p:ph type="body" sz="quarter" idx="53" hasCustomPrompt="1"/>
          </p:nvPr>
        </p:nvSpPr>
        <p:spPr>
          <a:xfrm>
            <a:off x="6696037"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1" name="Text Placeholder 10">
            <a:extLst>
              <a:ext uri="{FF2B5EF4-FFF2-40B4-BE49-F238E27FC236}">
                <a16:creationId xmlns:a16="http://schemas.microsoft.com/office/drawing/2014/main" id="{5F5960EF-7F51-41A0-9E73-D2F727AB3F0D}"/>
              </a:ext>
            </a:extLst>
          </p:cNvPr>
          <p:cNvSpPr>
            <a:spLocks noGrp="1"/>
          </p:cNvSpPr>
          <p:nvPr>
            <p:ph type="body" sz="quarter" idx="55" hasCustomPrompt="1"/>
          </p:nvPr>
        </p:nvSpPr>
        <p:spPr>
          <a:xfrm>
            <a:off x="7483724"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2" name="Text Placeholder 10">
            <a:extLst>
              <a:ext uri="{FF2B5EF4-FFF2-40B4-BE49-F238E27FC236}">
                <a16:creationId xmlns:a16="http://schemas.microsoft.com/office/drawing/2014/main" id="{9F81D711-9D82-42A4-8AB2-12D1F4490AAD}"/>
              </a:ext>
            </a:extLst>
          </p:cNvPr>
          <p:cNvSpPr>
            <a:spLocks noGrp="1"/>
          </p:cNvSpPr>
          <p:nvPr>
            <p:ph type="body" sz="quarter" idx="56" hasCustomPrompt="1"/>
          </p:nvPr>
        </p:nvSpPr>
        <p:spPr>
          <a:xfrm>
            <a:off x="8271411"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0" name="Text Placeholder 10">
            <a:extLst>
              <a:ext uri="{FF2B5EF4-FFF2-40B4-BE49-F238E27FC236}">
                <a16:creationId xmlns:a16="http://schemas.microsoft.com/office/drawing/2014/main" id="{D360A36A-7282-4045-B0DF-503E6A97BA47}"/>
              </a:ext>
            </a:extLst>
          </p:cNvPr>
          <p:cNvSpPr>
            <a:spLocks noGrp="1"/>
          </p:cNvSpPr>
          <p:nvPr>
            <p:ph type="body" sz="quarter" idx="54" hasCustomPrompt="1"/>
          </p:nvPr>
        </p:nvSpPr>
        <p:spPr>
          <a:xfrm>
            <a:off x="9059098"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3" name="Text Placeholder 10">
            <a:extLst>
              <a:ext uri="{FF2B5EF4-FFF2-40B4-BE49-F238E27FC236}">
                <a16:creationId xmlns:a16="http://schemas.microsoft.com/office/drawing/2014/main" id="{0A2E5DCC-5FCD-4396-9980-17ECD06BB370}"/>
              </a:ext>
            </a:extLst>
          </p:cNvPr>
          <p:cNvSpPr>
            <a:spLocks noGrp="1"/>
          </p:cNvSpPr>
          <p:nvPr>
            <p:ph type="body" sz="quarter" idx="57" hasCustomPrompt="1"/>
          </p:nvPr>
        </p:nvSpPr>
        <p:spPr>
          <a:xfrm>
            <a:off x="9846785"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4" name="Text Placeholder 10">
            <a:extLst>
              <a:ext uri="{FF2B5EF4-FFF2-40B4-BE49-F238E27FC236}">
                <a16:creationId xmlns:a16="http://schemas.microsoft.com/office/drawing/2014/main" id="{A3860367-6AF8-4009-AE8B-33DEE49D1773}"/>
              </a:ext>
            </a:extLst>
          </p:cNvPr>
          <p:cNvSpPr>
            <a:spLocks noGrp="1"/>
          </p:cNvSpPr>
          <p:nvPr>
            <p:ph type="body" sz="quarter" idx="58" hasCustomPrompt="1"/>
          </p:nvPr>
        </p:nvSpPr>
        <p:spPr>
          <a:xfrm>
            <a:off x="10634472"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7" name="Arrow: Right 36">
            <a:extLst>
              <a:ext uri="{FF2B5EF4-FFF2-40B4-BE49-F238E27FC236}">
                <a16:creationId xmlns:a16="http://schemas.microsoft.com/office/drawing/2014/main" id="{A21A7A3E-FAE9-412E-9085-C5396DD58558}"/>
              </a:ext>
              <a:ext uri="{C183D7F6-B498-43B3-948B-1728B52AA6E4}">
                <adec:decorative xmlns:adec="http://schemas.microsoft.com/office/drawing/2017/decorative" val="1"/>
              </a:ext>
            </a:extLst>
          </p:cNvPr>
          <p:cNvSpPr/>
          <p:nvPr userDrawn="1"/>
        </p:nvSpPr>
        <p:spPr>
          <a:xfrm>
            <a:off x="929640" y="3981445"/>
            <a:ext cx="10332720" cy="168656"/>
          </a:xfrm>
          <a:prstGeom prst="rightArrow">
            <a:avLst>
              <a:gd name="adj1" fmla="val 100000"/>
              <a:gd name="adj2" fmla="val 8593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solidFill>
                <a:schemeClr val="tx1">
                  <a:lumMod val="75000"/>
                  <a:lumOff val="25000"/>
                </a:schemeClr>
              </a:solidFill>
            </a:endParaRPr>
          </a:p>
        </p:txBody>
      </p:sp>
      <p:pic>
        <p:nvPicPr>
          <p:cNvPr id="4" name="Graphic 3">
            <a:extLst>
              <a:ext uri="{FF2B5EF4-FFF2-40B4-BE49-F238E27FC236}">
                <a16:creationId xmlns:a16="http://schemas.microsoft.com/office/drawing/2014/main" id="{53DC4F1A-B4E3-468C-B5D4-1171E63EFA1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cxnSp>
        <p:nvCxnSpPr>
          <p:cNvPr id="38" name="Straight Connector 37">
            <a:extLst>
              <a:ext uri="{FF2B5EF4-FFF2-40B4-BE49-F238E27FC236}">
                <a16:creationId xmlns:a16="http://schemas.microsoft.com/office/drawing/2014/main" id="{2DB417EF-A4F1-45A2-ACA0-5C82104244A7}"/>
              </a:ext>
              <a:ext uri="{C183D7F6-B498-43B3-948B-1728B52AA6E4}">
                <adec:decorative xmlns:adec="http://schemas.microsoft.com/office/drawing/2017/decorative" val="1"/>
              </a:ext>
            </a:extLst>
          </p:cNvPr>
          <p:cNvCxnSpPr>
            <a:cxnSpLocks/>
          </p:cNvCxnSpPr>
          <p:nvPr userDrawn="1"/>
        </p:nvCxnSpPr>
        <p:spPr>
          <a:xfrm>
            <a:off x="3044816" y="2697432"/>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E81057A-21E4-4E98-BFE7-5B870E5EAA41}"/>
              </a:ext>
              <a:ext uri="{C183D7F6-B498-43B3-948B-1728B52AA6E4}">
                <adec:decorative xmlns:adec="http://schemas.microsoft.com/office/drawing/2017/decorative" val="1"/>
              </a:ext>
            </a:extLst>
          </p:cNvPr>
          <p:cNvCxnSpPr>
            <a:cxnSpLocks/>
          </p:cNvCxnSpPr>
          <p:nvPr userDrawn="1"/>
        </p:nvCxnSpPr>
        <p:spPr>
          <a:xfrm>
            <a:off x="5423645" y="2697480"/>
            <a:ext cx="0" cy="733425"/>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E7D18C9-8D44-4323-B6BF-BF76C2381281}"/>
              </a:ext>
              <a:ext uri="{C183D7F6-B498-43B3-948B-1728B52AA6E4}">
                <adec:decorative xmlns:adec="http://schemas.microsoft.com/office/drawing/2017/decorative" val="1"/>
              </a:ext>
            </a:extLst>
          </p:cNvPr>
          <p:cNvCxnSpPr>
            <a:cxnSpLocks/>
          </p:cNvCxnSpPr>
          <p:nvPr userDrawn="1"/>
        </p:nvCxnSpPr>
        <p:spPr>
          <a:xfrm>
            <a:off x="9354996" y="269748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7201D3F8-FF19-44BC-9EE7-6B58CD82BBD1}"/>
              </a:ext>
              <a:ext uri="{C183D7F6-B498-43B3-948B-1728B52AA6E4}">
                <adec:decorative xmlns:adec="http://schemas.microsoft.com/office/drawing/2017/decorative" val="1"/>
              </a:ext>
            </a:extLst>
          </p:cNvPr>
          <p:cNvCxnSpPr>
            <a:cxnSpLocks/>
          </p:cNvCxnSpPr>
          <p:nvPr userDrawn="1"/>
        </p:nvCxnSpPr>
        <p:spPr>
          <a:xfrm rot="10800000">
            <a:off x="3049258"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6ACB076-AF56-41FE-9380-E9AD0CF40394}"/>
              </a:ext>
              <a:ext uri="{C183D7F6-B498-43B3-948B-1728B52AA6E4}">
                <adec:decorative xmlns:adec="http://schemas.microsoft.com/office/drawing/2017/decorative" val="1"/>
              </a:ext>
            </a:extLst>
          </p:cNvPr>
          <p:cNvCxnSpPr>
            <a:cxnSpLocks/>
          </p:cNvCxnSpPr>
          <p:nvPr userDrawn="1"/>
        </p:nvCxnSpPr>
        <p:spPr>
          <a:xfrm rot="10800000">
            <a:off x="7014003"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01BD79D-A068-4E2B-A576-16599ECD33DF}"/>
              </a:ext>
              <a:ext uri="{C183D7F6-B498-43B3-948B-1728B52AA6E4}">
                <adec:decorative xmlns:adec="http://schemas.microsoft.com/office/drawing/2017/decorative" val="1"/>
              </a:ext>
            </a:extLst>
          </p:cNvPr>
          <p:cNvCxnSpPr>
            <a:cxnSpLocks/>
          </p:cNvCxnSpPr>
          <p:nvPr userDrawn="1"/>
        </p:nvCxnSpPr>
        <p:spPr>
          <a:xfrm rot="10800000">
            <a:off x="10949479"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63" name="Text Placeholder 3">
            <a:extLst>
              <a:ext uri="{FF2B5EF4-FFF2-40B4-BE49-F238E27FC236}">
                <a16:creationId xmlns:a16="http://schemas.microsoft.com/office/drawing/2014/main" id="{28F6AF7C-04EA-4C94-9ADB-02F18DEF5A67}"/>
              </a:ext>
            </a:extLst>
          </p:cNvPr>
          <p:cNvSpPr>
            <a:spLocks noGrp="1"/>
          </p:cNvSpPr>
          <p:nvPr>
            <p:ph type="body" sz="quarter" idx="65" hasCustomPrompt="1"/>
          </p:nvPr>
        </p:nvSpPr>
        <p:spPr>
          <a:xfrm>
            <a:off x="2302341" y="526963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4" name="Text Placeholder 36">
            <a:extLst>
              <a:ext uri="{FF2B5EF4-FFF2-40B4-BE49-F238E27FC236}">
                <a16:creationId xmlns:a16="http://schemas.microsoft.com/office/drawing/2014/main" id="{DBC1E942-B2AC-4A1B-A9BF-207F48444E69}"/>
              </a:ext>
            </a:extLst>
          </p:cNvPr>
          <p:cNvSpPr>
            <a:spLocks noGrp="1"/>
          </p:cNvSpPr>
          <p:nvPr>
            <p:ph type="body" sz="quarter" idx="66" hasCustomPrompt="1"/>
          </p:nvPr>
        </p:nvSpPr>
        <p:spPr>
          <a:xfrm>
            <a:off x="2357205" y="558053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5" name="Text Placeholder 3">
            <a:extLst>
              <a:ext uri="{FF2B5EF4-FFF2-40B4-BE49-F238E27FC236}">
                <a16:creationId xmlns:a16="http://schemas.microsoft.com/office/drawing/2014/main" id="{236CF734-307C-46DF-9F1B-B7B348E8AFEC}"/>
              </a:ext>
            </a:extLst>
          </p:cNvPr>
          <p:cNvSpPr>
            <a:spLocks noGrp="1"/>
          </p:cNvSpPr>
          <p:nvPr>
            <p:ph type="body" sz="quarter" idx="67" hasCustomPrompt="1"/>
          </p:nvPr>
        </p:nvSpPr>
        <p:spPr>
          <a:xfrm>
            <a:off x="6222339"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6" name="Text Placeholder 36">
            <a:extLst>
              <a:ext uri="{FF2B5EF4-FFF2-40B4-BE49-F238E27FC236}">
                <a16:creationId xmlns:a16="http://schemas.microsoft.com/office/drawing/2014/main" id="{A797E2F6-E10E-4B32-8496-AC4E0B14B3F7}"/>
              </a:ext>
            </a:extLst>
          </p:cNvPr>
          <p:cNvSpPr>
            <a:spLocks noGrp="1"/>
          </p:cNvSpPr>
          <p:nvPr>
            <p:ph type="body" sz="quarter" idx="68" hasCustomPrompt="1"/>
          </p:nvPr>
        </p:nvSpPr>
        <p:spPr>
          <a:xfrm>
            <a:off x="6277203"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7" name="Text Placeholder 3">
            <a:extLst>
              <a:ext uri="{FF2B5EF4-FFF2-40B4-BE49-F238E27FC236}">
                <a16:creationId xmlns:a16="http://schemas.microsoft.com/office/drawing/2014/main" id="{FE2C824F-3FEC-4436-8D89-71417F95C4CA}"/>
              </a:ext>
            </a:extLst>
          </p:cNvPr>
          <p:cNvSpPr>
            <a:spLocks noGrp="1"/>
          </p:cNvSpPr>
          <p:nvPr>
            <p:ph type="body" sz="quarter" idx="69" hasCustomPrompt="1"/>
          </p:nvPr>
        </p:nvSpPr>
        <p:spPr>
          <a:xfrm>
            <a:off x="10161393"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8" name="Text Placeholder 36">
            <a:extLst>
              <a:ext uri="{FF2B5EF4-FFF2-40B4-BE49-F238E27FC236}">
                <a16:creationId xmlns:a16="http://schemas.microsoft.com/office/drawing/2014/main" id="{A789A2A0-3ABC-41EA-A65B-C158812FD38D}"/>
              </a:ext>
            </a:extLst>
          </p:cNvPr>
          <p:cNvSpPr>
            <a:spLocks noGrp="1"/>
          </p:cNvSpPr>
          <p:nvPr>
            <p:ph type="body" sz="quarter" idx="70" hasCustomPrompt="1"/>
          </p:nvPr>
        </p:nvSpPr>
        <p:spPr>
          <a:xfrm>
            <a:off x="10216257"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40" name="Date Placeholder 3">
            <a:extLst>
              <a:ext uri="{FF2B5EF4-FFF2-40B4-BE49-F238E27FC236}">
                <a16:creationId xmlns:a16="http://schemas.microsoft.com/office/drawing/2014/main" id="{F15C78F9-B77F-44BB-9DD3-7FD6042F4D4F}"/>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41" name="Footer Placeholder 4">
            <a:extLst>
              <a:ext uri="{FF2B5EF4-FFF2-40B4-BE49-F238E27FC236}">
                <a16:creationId xmlns:a16="http://schemas.microsoft.com/office/drawing/2014/main" id="{7A2CE885-91AB-475D-937A-12B9D463D401}"/>
              </a:ext>
            </a:extLst>
          </p:cNvPr>
          <p:cNvSpPr>
            <a:spLocks noGrp="1"/>
          </p:cNvSpPr>
          <p:nvPr>
            <p:ph type="ftr" sz="quarter" idx="11"/>
          </p:nvPr>
        </p:nvSpPr>
        <p:spPr>
          <a:xfrm>
            <a:off x="5424487" y="6350000"/>
            <a:ext cx="2286000" cy="365125"/>
          </a:xfrm>
        </p:spPr>
        <p:txBody>
          <a:bodyPr/>
          <a:lstStyle>
            <a:lvl1pPr>
              <a:defRPr>
                <a:solidFill>
                  <a:schemeClr val="tx2"/>
                </a:solidFill>
              </a:defRPr>
            </a:lvl1pPr>
          </a:lstStyle>
          <a:p>
            <a:r>
              <a:rPr lang="en-US" dirty="0"/>
              <a:t>Pitch deck title</a:t>
            </a:r>
          </a:p>
        </p:txBody>
      </p:sp>
      <p:sp>
        <p:nvSpPr>
          <p:cNvPr id="42" name="Slide Number Placeholder 5">
            <a:extLst>
              <a:ext uri="{FF2B5EF4-FFF2-40B4-BE49-F238E27FC236}">
                <a16:creationId xmlns:a16="http://schemas.microsoft.com/office/drawing/2014/main" id="{AF0A068C-26D9-4FC8-AD91-8B62AA304C4A}"/>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65061128"/>
      </p:ext>
    </p:extLst>
  </p:cSld>
  <p:clrMapOvr>
    <a:masterClrMapping/>
  </p:clrMapOvr>
  <p:extLst>
    <p:ext uri="{DCECCB84-F9BA-43D5-87BE-67443E8EF086}">
      <p15:sldGuideLst xmlns:p15="http://schemas.microsoft.com/office/powerpoint/2012/main">
        <p15:guide id="1" orient="horz" pos="230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1021080" y="1825625"/>
            <a:ext cx="10515600" cy="4351338"/>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3">
            <a:extLst>
              <a:ext uri="{FF2B5EF4-FFF2-40B4-BE49-F238E27FC236}">
                <a16:creationId xmlns:a16="http://schemas.microsoft.com/office/drawing/2014/main" id="{AB92D86A-5036-415A-B056-A55CB2E0C2C9}"/>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0C761AA1-7048-41AE-AA8B-1FD077C849B2}"/>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12" name="Footer Placeholder 4">
            <a:extLst>
              <a:ext uri="{FF2B5EF4-FFF2-40B4-BE49-F238E27FC236}">
                <a16:creationId xmlns:a16="http://schemas.microsoft.com/office/drawing/2014/main" id="{36439D65-6A92-4B4C-8307-6CB811F976A3}"/>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3" name="Slide Number Placeholder 5">
            <a:extLst>
              <a:ext uri="{FF2B5EF4-FFF2-40B4-BE49-F238E27FC236}">
                <a16:creationId xmlns:a16="http://schemas.microsoft.com/office/drawing/2014/main" id="{2AB85375-9E39-4BEF-908C-531D02526826}"/>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23748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 4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363200" cy="1325880"/>
          </a:xfrm>
        </p:spPr>
        <p:txBody>
          <a:bodyPr anchor="t" anchorCtr="0"/>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93392"/>
            <a:ext cx="2286000" cy="2286000"/>
          </a:xfrm>
          <a:solidFill>
            <a:schemeClr val="tx2">
              <a:lumMod val="90000"/>
            </a:schemeClr>
          </a:solidFill>
        </p:spPr>
        <p:txBody>
          <a:bodyPr/>
          <a:lstStyle/>
          <a:p>
            <a:r>
              <a:rPr lang="en-US"/>
              <a:t>Click icon to add picture</a:t>
            </a:r>
            <a:endParaRPr lang="en-US" dirty="0"/>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10808" y="1993392"/>
            <a:ext cx="2286000" cy="2286000"/>
          </a:xfrm>
          <a:solidFill>
            <a:schemeClr val="tx2">
              <a:lumMod val="90000"/>
            </a:schemeClr>
          </a:solidFill>
        </p:spPr>
        <p:txBody>
          <a:bodyPr/>
          <a:lstStyle/>
          <a:p>
            <a:r>
              <a:rPr lang="en-US"/>
              <a:t>Click icon to add picture</a:t>
            </a:r>
            <a:endParaRPr lang="en-US" dirty="0"/>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53568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53568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307216" y="1993392"/>
            <a:ext cx="2286000" cy="2286000"/>
          </a:xfrm>
          <a:solidFill>
            <a:schemeClr val="tx2">
              <a:lumMod val="90000"/>
            </a:schemeClr>
          </a:solidFill>
        </p:spPr>
        <p:txBody>
          <a:bodyPr/>
          <a:lstStyle/>
          <a:p>
            <a:r>
              <a:rPr lang="en-US"/>
              <a:t>Click icon to add picture</a:t>
            </a:r>
            <a:endParaRPr lang="en-US" dirty="0"/>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23316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23316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003624" y="1993392"/>
            <a:ext cx="2286000" cy="2286000"/>
          </a:xfrm>
          <a:solidFill>
            <a:schemeClr val="tx2">
              <a:lumMod val="90000"/>
            </a:schemeClr>
          </a:solidFill>
        </p:spPr>
        <p:txBody>
          <a:bodyPr/>
          <a:lstStyle/>
          <a:p>
            <a:r>
              <a:rPr lang="en-US"/>
              <a:t>Click icon to add picture</a:t>
            </a:r>
            <a:endParaRPr lang="en-US" dirty="0"/>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8927973"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8927973"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pic>
        <p:nvPicPr>
          <p:cNvPr id="6" name="Graphic 5">
            <a:extLst>
              <a:ext uri="{FF2B5EF4-FFF2-40B4-BE49-F238E27FC236}">
                <a16:creationId xmlns:a16="http://schemas.microsoft.com/office/drawing/2014/main" id="{B2402DAC-DB2C-47BE-AE78-07846291BB8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32" name="Date Placeholder 3">
            <a:extLst>
              <a:ext uri="{FF2B5EF4-FFF2-40B4-BE49-F238E27FC236}">
                <a16:creationId xmlns:a16="http://schemas.microsoft.com/office/drawing/2014/main" id="{B459F3AA-94CC-42D0-8666-6ACC47E3DE37}"/>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33" name="Footer Placeholder 4">
            <a:extLst>
              <a:ext uri="{FF2B5EF4-FFF2-40B4-BE49-F238E27FC236}">
                <a16:creationId xmlns:a16="http://schemas.microsoft.com/office/drawing/2014/main" id="{FD28A03E-E672-4334-B8F0-0D349796763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46" name="Slide Number Placeholder 5">
            <a:extLst>
              <a:ext uri="{FF2B5EF4-FFF2-40B4-BE49-F238E27FC236}">
                <a16:creationId xmlns:a16="http://schemas.microsoft.com/office/drawing/2014/main" id="{985153C5-B300-4F05-832B-67E58EF5A308}"/>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70711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 8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515600" cy="1325880"/>
          </a:xfrm>
        </p:spPr>
        <p:txBody>
          <a:bodyPr anchor="t" anchorCtr="0"/>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75104"/>
            <a:ext cx="2057400" cy="1371600"/>
          </a:xfrm>
          <a:solidFill>
            <a:schemeClr val="tx2">
              <a:lumMod val="90000"/>
            </a:schemeClr>
          </a:solidFill>
        </p:spPr>
        <p:txBody>
          <a:bodyPr/>
          <a:lstStyle/>
          <a:p>
            <a:r>
              <a:rPr lang="en-US"/>
              <a:t>Click icon to add picture</a:t>
            </a:r>
            <a:endParaRPr lang="en-US" dirty="0"/>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82999" y="1975104"/>
            <a:ext cx="2057400" cy="1371600"/>
          </a:xfrm>
          <a:solidFill>
            <a:schemeClr val="tx2">
              <a:lumMod val="90000"/>
            </a:schemeClr>
          </a:solidFill>
        </p:spPr>
        <p:txBody>
          <a:bodyPr/>
          <a:lstStyle/>
          <a:p>
            <a:r>
              <a:rPr lang="en-US"/>
              <a:t>Click icon to add picture</a:t>
            </a:r>
            <a:endParaRPr lang="en-US" dirty="0"/>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60883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60883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451598" y="1975104"/>
            <a:ext cx="2057400" cy="1371600"/>
          </a:xfrm>
          <a:solidFill>
            <a:schemeClr val="tx2">
              <a:lumMod val="90000"/>
            </a:schemeClr>
          </a:solidFill>
        </p:spPr>
        <p:txBody>
          <a:bodyPr/>
          <a:lstStyle/>
          <a:p>
            <a:r>
              <a:rPr lang="en-US"/>
              <a:t>Click icon to add picture</a:t>
            </a:r>
            <a:endParaRPr lang="en-US" dirty="0"/>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379464"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379464"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220198" y="1975104"/>
            <a:ext cx="2057400" cy="1371600"/>
          </a:xfrm>
          <a:solidFill>
            <a:schemeClr val="tx2">
              <a:lumMod val="90000"/>
            </a:schemeClr>
          </a:solidFill>
        </p:spPr>
        <p:txBody>
          <a:bodyPr/>
          <a:lstStyle/>
          <a:p>
            <a:r>
              <a:rPr lang="en-US"/>
              <a:t>Click icon to add picture</a:t>
            </a:r>
            <a:endParaRPr lang="en-US" dirty="0"/>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914095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914095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34" name="Picture Placeholder 8">
            <a:extLst>
              <a:ext uri="{FF2B5EF4-FFF2-40B4-BE49-F238E27FC236}">
                <a16:creationId xmlns:a16="http://schemas.microsoft.com/office/drawing/2014/main" id="{7B2E434D-5BFF-4F4E-89CC-2A0B72618AF8}"/>
              </a:ext>
            </a:extLst>
          </p:cNvPr>
          <p:cNvSpPr>
            <a:spLocks noGrp="1"/>
          </p:cNvSpPr>
          <p:nvPr>
            <p:ph type="pic" sz="quarter" idx="25"/>
          </p:nvPr>
        </p:nvSpPr>
        <p:spPr>
          <a:xfrm>
            <a:off x="914400" y="4160520"/>
            <a:ext cx="2057400" cy="1371600"/>
          </a:xfrm>
          <a:solidFill>
            <a:schemeClr val="tx2">
              <a:lumMod val="90000"/>
            </a:schemeClr>
          </a:solidFill>
        </p:spPr>
        <p:txBody>
          <a:bodyPr/>
          <a:lstStyle/>
          <a:p>
            <a:r>
              <a:rPr lang="en-US"/>
              <a:t>Click icon to add picture</a:t>
            </a:r>
            <a:endParaRPr lang="en-US" dirty="0"/>
          </a:p>
        </p:txBody>
      </p:sp>
      <p:sp>
        <p:nvSpPr>
          <p:cNvPr id="35" name="Text Placeholder 10">
            <a:extLst>
              <a:ext uri="{FF2B5EF4-FFF2-40B4-BE49-F238E27FC236}">
                <a16:creationId xmlns:a16="http://schemas.microsoft.com/office/drawing/2014/main" id="{54BF5D0F-83F6-4B5E-82FB-FB9D4A47682D}"/>
              </a:ext>
            </a:extLst>
          </p:cNvPr>
          <p:cNvSpPr>
            <a:spLocks noGrp="1"/>
          </p:cNvSpPr>
          <p:nvPr>
            <p:ph type="body" sz="quarter" idx="26" hasCustomPrompt="1"/>
          </p:nvPr>
        </p:nvSpPr>
        <p:spPr>
          <a:xfrm>
            <a:off x="838200"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36" name="Text Placeholder 10">
            <a:extLst>
              <a:ext uri="{FF2B5EF4-FFF2-40B4-BE49-F238E27FC236}">
                <a16:creationId xmlns:a16="http://schemas.microsoft.com/office/drawing/2014/main" id="{2989D348-84C3-4684-A67D-DBE303776B2B}"/>
              </a:ext>
            </a:extLst>
          </p:cNvPr>
          <p:cNvSpPr>
            <a:spLocks noGrp="1"/>
          </p:cNvSpPr>
          <p:nvPr>
            <p:ph type="body" sz="quarter" idx="27" hasCustomPrompt="1"/>
          </p:nvPr>
        </p:nvSpPr>
        <p:spPr>
          <a:xfrm>
            <a:off x="838200"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37" name="Picture Placeholder 8">
            <a:extLst>
              <a:ext uri="{FF2B5EF4-FFF2-40B4-BE49-F238E27FC236}">
                <a16:creationId xmlns:a16="http://schemas.microsoft.com/office/drawing/2014/main" id="{68CB93A9-E63E-4946-8E32-FF80E0995A40}"/>
              </a:ext>
            </a:extLst>
          </p:cNvPr>
          <p:cNvSpPr>
            <a:spLocks noGrp="1"/>
          </p:cNvSpPr>
          <p:nvPr>
            <p:ph type="pic" sz="quarter" idx="28"/>
          </p:nvPr>
        </p:nvSpPr>
        <p:spPr>
          <a:xfrm>
            <a:off x="3685032" y="4160520"/>
            <a:ext cx="2057400" cy="1371600"/>
          </a:xfrm>
          <a:solidFill>
            <a:schemeClr val="tx2">
              <a:lumMod val="90000"/>
            </a:schemeClr>
          </a:solidFill>
        </p:spPr>
        <p:txBody>
          <a:bodyPr/>
          <a:lstStyle/>
          <a:p>
            <a:r>
              <a:rPr lang="en-US"/>
              <a:t>Click icon to add picture</a:t>
            </a:r>
            <a:endParaRPr lang="en-US" dirty="0"/>
          </a:p>
        </p:txBody>
      </p:sp>
      <p:sp>
        <p:nvSpPr>
          <p:cNvPr id="38" name="Text Placeholder 10">
            <a:extLst>
              <a:ext uri="{FF2B5EF4-FFF2-40B4-BE49-F238E27FC236}">
                <a16:creationId xmlns:a16="http://schemas.microsoft.com/office/drawing/2014/main" id="{DF7A9899-0EF5-4E5E-B7B1-37D8FFD99BD1}"/>
              </a:ext>
            </a:extLst>
          </p:cNvPr>
          <p:cNvSpPr>
            <a:spLocks noGrp="1"/>
          </p:cNvSpPr>
          <p:nvPr>
            <p:ph type="body" sz="quarter" idx="29" hasCustomPrompt="1"/>
          </p:nvPr>
        </p:nvSpPr>
        <p:spPr>
          <a:xfrm>
            <a:off x="360883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39" name="Text Placeholder 10">
            <a:extLst>
              <a:ext uri="{FF2B5EF4-FFF2-40B4-BE49-F238E27FC236}">
                <a16:creationId xmlns:a16="http://schemas.microsoft.com/office/drawing/2014/main" id="{B11F2CCF-80D1-467A-86AC-3F5D8DD5E862}"/>
              </a:ext>
            </a:extLst>
          </p:cNvPr>
          <p:cNvSpPr>
            <a:spLocks noGrp="1"/>
          </p:cNvSpPr>
          <p:nvPr>
            <p:ph type="body" sz="quarter" idx="30" hasCustomPrompt="1"/>
          </p:nvPr>
        </p:nvSpPr>
        <p:spPr>
          <a:xfrm>
            <a:off x="360883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43" name="Picture Placeholder 8">
            <a:extLst>
              <a:ext uri="{FF2B5EF4-FFF2-40B4-BE49-F238E27FC236}">
                <a16:creationId xmlns:a16="http://schemas.microsoft.com/office/drawing/2014/main" id="{8F17B7F6-C6DF-45C7-BDE5-81003F62B356}"/>
              </a:ext>
            </a:extLst>
          </p:cNvPr>
          <p:cNvSpPr>
            <a:spLocks noGrp="1"/>
          </p:cNvSpPr>
          <p:nvPr>
            <p:ph type="pic" sz="quarter" idx="34"/>
          </p:nvPr>
        </p:nvSpPr>
        <p:spPr>
          <a:xfrm>
            <a:off x="6455664" y="4160520"/>
            <a:ext cx="2057400" cy="1371600"/>
          </a:xfrm>
          <a:solidFill>
            <a:schemeClr val="tx2">
              <a:lumMod val="90000"/>
            </a:schemeClr>
          </a:solidFill>
        </p:spPr>
        <p:txBody>
          <a:bodyPr/>
          <a:lstStyle/>
          <a:p>
            <a:r>
              <a:rPr lang="en-US"/>
              <a:t>Click icon to add picture</a:t>
            </a:r>
            <a:endParaRPr lang="en-US" dirty="0"/>
          </a:p>
        </p:txBody>
      </p:sp>
      <p:sp>
        <p:nvSpPr>
          <p:cNvPr id="44" name="Text Placeholder 10">
            <a:extLst>
              <a:ext uri="{FF2B5EF4-FFF2-40B4-BE49-F238E27FC236}">
                <a16:creationId xmlns:a16="http://schemas.microsoft.com/office/drawing/2014/main" id="{00DDE45F-F583-4DF4-9452-E816A0914097}"/>
              </a:ext>
            </a:extLst>
          </p:cNvPr>
          <p:cNvSpPr>
            <a:spLocks noGrp="1"/>
          </p:cNvSpPr>
          <p:nvPr>
            <p:ph type="body" sz="quarter" idx="35" hasCustomPrompt="1"/>
          </p:nvPr>
        </p:nvSpPr>
        <p:spPr>
          <a:xfrm>
            <a:off x="6379464"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45" name="Text Placeholder 10">
            <a:extLst>
              <a:ext uri="{FF2B5EF4-FFF2-40B4-BE49-F238E27FC236}">
                <a16:creationId xmlns:a16="http://schemas.microsoft.com/office/drawing/2014/main" id="{6780E523-546C-4CCA-A992-E1551F2878E2}"/>
              </a:ext>
            </a:extLst>
          </p:cNvPr>
          <p:cNvSpPr>
            <a:spLocks noGrp="1"/>
          </p:cNvSpPr>
          <p:nvPr>
            <p:ph type="body" sz="quarter" idx="36" hasCustomPrompt="1"/>
          </p:nvPr>
        </p:nvSpPr>
        <p:spPr>
          <a:xfrm>
            <a:off x="6379464"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40" name="Picture Placeholder 8">
            <a:extLst>
              <a:ext uri="{FF2B5EF4-FFF2-40B4-BE49-F238E27FC236}">
                <a16:creationId xmlns:a16="http://schemas.microsoft.com/office/drawing/2014/main" id="{2C506CA8-234D-479D-BB85-9F0FD9EDA6E6}"/>
              </a:ext>
            </a:extLst>
          </p:cNvPr>
          <p:cNvSpPr>
            <a:spLocks noGrp="1"/>
          </p:cNvSpPr>
          <p:nvPr>
            <p:ph type="pic" sz="quarter" idx="31"/>
          </p:nvPr>
        </p:nvSpPr>
        <p:spPr>
          <a:xfrm>
            <a:off x="9217152" y="4160520"/>
            <a:ext cx="2057400" cy="1371600"/>
          </a:xfrm>
          <a:solidFill>
            <a:schemeClr val="tx2">
              <a:lumMod val="90000"/>
            </a:schemeClr>
          </a:solidFill>
        </p:spPr>
        <p:txBody>
          <a:bodyPr/>
          <a:lstStyle/>
          <a:p>
            <a:r>
              <a:rPr lang="en-US"/>
              <a:t>Click icon to add picture</a:t>
            </a:r>
            <a:endParaRPr lang="en-US" dirty="0"/>
          </a:p>
        </p:txBody>
      </p:sp>
      <p:sp>
        <p:nvSpPr>
          <p:cNvPr id="41" name="Text Placeholder 10">
            <a:extLst>
              <a:ext uri="{FF2B5EF4-FFF2-40B4-BE49-F238E27FC236}">
                <a16:creationId xmlns:a16="http://schemas.microsoft.com/office/drawing/2014/main" id="{55F6DA8A-3D9F-41E6-8A23-7DD2FB5AB6AA}"/>
              </a:ext>
            </a:extLst>
          </p:cNvPr>
          <p:cNvSpPr>
            <a:spLocks noGrp="1"/>
          </p:cNvSpPr>
          <p:nvPr>
            <p:ph type="body" sz="quarter" idx="32" hasCustomPrompt="1"/>
          </p:nvPr>
        </p:nvSpPr>
        <p:spPr>
          <a:xfrm>
            <a:off x="914095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42" name="Text Placeholder 10">
            <a:extLst>
              <a:ext uri="{FF2B5EF4-FFF2-40B4-BE49-F238E27FC236}">
                <a16:creationId xmlns:a16="http://schemas.microsoft.com/office/drawing/2014/main" id="{CF522D8A-203A-454E-80C2-641E38298F4E}"/>
              </a:ext>
            </a:extLst>
          </p:cNvPr>
          <p:cNvSpPr>
            <a:spLocks noGrp="1"/>
          </p:cNvSpPr>
          <p:nvPr>
            <p:ph type="body" sz="quarter" idx="33" hasCustomPrompt="1"/>
          </p:nvPr>
        </p:nvSpPr>
        <p:spPr>
          <a:xfrm>
            <a:off x="914095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pic>
        <p:nvPicPr>
          <p:cNvPr id="49" name="Graphic 48">
            <a:extLst>
              <a:ext uri="{FF2B5EF4-FFF2-40B4-BE49-F238E27FC236}">
                <a16:creationId xmlns:a16="http://schemas.microsoft.com/office/drawing/2014/main" id="{56630BF6-F55A-46EA-AB98-D26668FA2C0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50" name="Date Placeholder 3">
            <a:extLst>
              <a:ext uri="{FF2B5EF4-FFF2-40B4-BE49-F238E27FC236}">
                <a16:creationId xmlns:a16="http://schemas.microsoft.com/office/drawing/2014/main" id="{4E530EA6-2F2B-481A-AA24-DCD67A71F184}"/>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51" name="Footer Placeholder 4">
            <a:extLst>
              <a:ext uri="{FF2B5EF4-FFF2-40B4-BE49-F238E27FC236}">
                <a16:creationId xmlns:a16="http://schemas.microsoft.com/office/drawing/2014/main" id="{54A9E911-EA72-48DC-8A5D-F25D6E0BB2D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52" name="Slide Number Placeholder 5">
            <a:extLst>
              <a:ext uri="{FF2B5EF4-FFF2-40B4-BE49-F238E27FC236}">
                <a16:creationId xmlns:a16="http://schemas.microsoft.com/office/drawing/2014/main" id="{108A73E5-84FC-4283-9424-C4615384868D}"/>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76893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ndin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058400" cy="694171"/>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A46611B7-8FF7-4773-9FAF-EF9DE18D43A7}"/>
              </a:ext>
              <a:ext uri="{C183D7F6-B498-43B3-948B-1728B52AA6E4}">
                <adec:decorative xmlns:adec="http://schemas.microsoft.com/office/drawing/2017/decorative" val="1"/>
              </a:ext>
            </a:extLst>
          </p:cNvPr>
          <p:cNvGrpSpPr/>
          <p:nvPr userDrawn="1"/>
        </p:nvGrpSpPr>
        <p:grpSpPr>
          <a:xfrm>
            <a:off x="11173968" y="0"/>
            <a:ext cx="1018032" cy="6862761"/>
            <a:chOff x="11173968" y="0"/>
            <a:chExt cx="1018032" cy="6862761"/>
          </a:xfrm>
        </p:grpSpPr>
        <p:sp>
          <p:nvSpPr>
            <p:cNvPr id="8" name="Rectangle 7">
              <a:extLst>
                <a:ext uri="{FF2B5EF4-FFF2-40B4-BE49-F238E27FC236}">
                  <a16:creationId xmlns:a16="http://schemas.microsoft.com/office/drawing/2014/main" id="{72204226-A8C8-4414-BE3B-0CD0D8F67ABE}"/>
                </a:ext>
              </a:extLst>
            </p:cNvPr>
            <p:cNvSpPr/>
            <p:nvPr userDrawn="1"/>
          </p:nvSpPr>
          <p:spPr>
            <a:xfrm>
              <a:off x="11177016" y="4858514"/>
              <a:ext cx="1014984" cy="200424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CAC0494-1460-484E-B1EC-8A8EEFF0AD5E}"/>
                </a:ext>
              </a:extLst>
            </p:cNvPr>
            <p:cNvSpPr/>
            <p:nvPr userDrawn="1"/>
          </p:nvSpPr>
          <p:spPr>
            <a:xfrm>
              <a:off x="11177016" y="2838061"/>
              <a:ext cx="1014984"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053D751-9B56-4385-B029-D756EFA914F4}"/>
                </a:ext>
              </a:extLst>
            </p:cNvPr>
            <p:cNvSpPr/>
            <p:nvPr userDrawn="1"/>
          </p:nvSpPr>
          <p:spPr>
            <a:xfrm>
              <a:off x="11177016" y="0"/>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A black and white striped pattern&#10;&#10;Description automatically generated with low confidence">
              <a:extLst>
                <a:ext uri="{FF2B5EF4-FFF2-40B4-BE49-F238E27FC236}">
                  <a16:creationId xmlns:a16="http://schemas.microsoft.com/office/drawing/2014/main" id="{AA00FC23-2ED3-484B-8A89-83CB1E35C38F}"/>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18200" y="557719"/>
              <a:ext cx="1828800" cy="905164"/>
            </a:xfrm>
            <a:prstGeom prst="rect">
              <a:avLst/>
            </a:prstGeom>
          </p:spPr>
        </p:pic>
        <p:sp>
          <p:nvSpPr>
            <p:cNvPr id="18" name="Rectangle 17">
              <a:extLst>
                <a:ext uri="{FF2B5EF4-FFF2-40B4-BE49-F238E27FC236}">
                  <a16:creationId xmlns:a16="http://schemas.microsoft.com/office/drawing/2014/main" id="{25393BEB-828B-4E48-B695-AAA33AA7CB85}"/>
                </a:ext>
              </a:extLst>
            </p:cNvPr>
            <p:cNvSpPr/>
            <p:nvPr userDrawn="1"/>
          </p:nvSpPr>
          <p:spPr>
            <a:xfrm>
              <a:off x="11177016" y="2026941"/>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B2C7CEDC-3E16-44A0-8999-B09857049C09}"/>
                </a:ext>
              </a:extLst>
            </p:cNvPr>
            <p:cNvSpPr/>
            <p:nvPr userDrawn="1"/>
          </p:nvSpPr>
          <p:spPr>
            <a:xfrm rot="10800000">
              <a:off x="11277600" y="2954014"/>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2" name="Graphic 21">
              <a:extLst>
                <a:ext uri="{FF2B5EF4-FFF2-40B4-BE49-F238E27FC236}">
                  <a16:creationId xmlns:a16="http://schemas.microsoft.com/office/drawing/2014/main" id="{40029F77-2501-4EBF-A232-5031A447FD8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10716768" y="5418805"/>
              <a:ext cx="1828800" cy="914400"/>
            </a:xfrm>
            <a:prstGeom prst="rect">
              <a:avLst/>
            </a:prstGeom>
          </p:spPr>
        </p:pic>
      </p:grpSp>
      <p:sp>
        <p:nvSpPr>
          <p:cNvPr id="7" name="Text Placeholder 6">
            <a:extLst>
              <a:ext uri="{FF2B5EF4-FFF2-40B4-BE49-F238E27FC236}">
                <a16:creationId xmlns:a16="http://schemas.microsoft.com/office/drawing/2014/main" id="{12558E2F-7ED7-452C-BF34-1D9CEE3DA176}"/>
              </a:ext>
            </a:extLst>
          </p:cNvPr>
          <p:cNvSpPr>
            <a:spLocks noGrp="1"/>
          </p:cNvSpPr>
          <p:nvPr userDrawn="1">
            <p:ph type="body" sz="quarter" idx="14" hasCustomPrompt="1"/>
          </p:nvPr>
        </p:nvSpPr>
        <p:spPr>
          <a:xfrm>
            <a:off x="2678424" y="2107851"/>
            <a:ext cx="1530196" cy="394033"/>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1" name="Text Placeholder 6">
            <a:extLst>
              <a:ext uri="{FF2B5EF4-FFF2-40B4-BE49-F238E27FC236}">
                <a16:creationId xmlns:a16="http://schemas.microsoft.com/office/drawing/2014/main" id="{36EF96CC-8462-492B-A583-23CA7F69D645}"/>
              </a:ext>
            </a:extLst>
          </p:cNvPr>
          <p:cNvSpPr>
            <a:spLocks noGrp="1"/>
          </p:cNvSpPr>
          <p:nvPr userDrawn="1">
            <p:ph type="body" sz="quarter" idx="18" hasCustomPrompt="1"/>
          </p:nvPr>
        </p:nvSpPr>
        <p:spPr>
          <a:xfrm>
            <a:off x="2052902" y="2559632"/>
            <a:ext cx="2070325" cy="380859"/>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5" name="Text Placeholder 6">
            <a:extLst>
              <a:ext uri="{FF2B5EF4-FFF2-40B4-BE49-F238E27FC236}">
                <a16:creationId xmlns:a16="http://schemas.microsoft.com/office/drawing/2014/main" id="{9181B54C-566B-4B18-924F-0B0ABFA177BE}"/>
              </a:ext>
            </a:extLst>
          </p:cNvPr>
          <p:cNvSpPr>
            <a:spLocks noGrp="1"/>
          </p:cNvSpPr>
          <p:nvPr userDrawn="1">
            <p:ph type="body" sz="quarter" idx="22" hasCustomPrompt="1"/>
          </p:nvPr>
        </p:nvSpPr>
        <p:spPr>
          <a:xfrm>
            <a:off x="1878637" y="2848394"/>
            <a:ext cx="2074739" cy="509921"/>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8" name="Text Placeholder 6">
            <a:extLst>
              <a:ext uri="{FF2B5EF4-FFF2-40B4-BE49-F238E27FC236}">
                <a16:creationId xmlns:a16="http://schemas.microsoft.com/office/drawing/2014/main" id="{840BBF63-9D11-498F-81A3-8650AC60CCE4}"/>
              </a:ext>
            </a:extLst>
          </p:cNvPr>
          <p:cNvSpPr>
            <a:spLocks noGrp="1"/>
          </p:cNvSpPr>
          <p:nvPr userDrawn="1">
            <p:ph type="body" sz="quarter" idx="15" hasCustomPrompt="1"/>
          </p:nvPr>
        </p:nvSpPr>
        <p:spPr>
          <a:xfrm>
            <a:off x="7060242" y="1685195"/>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2" name="Text Placeholder 6">
            <a:extLst>
              <a:ext uri="{FF2B5EF4-FFF2-40B4-BE49-F238E27FC236}">
                <a16:creationId xmlns:a16="http://schemas.microsoft.com/office/drawing/2014/main" id="{B703A9B9-CCD2-442E-AB03-2C9C2EC835DD}"/>
              </a:ext>
            </a:extLst>
          </p:cNvPr>
          <p:cNvSpPr>
            <a:spLocks noGrp="1"/>
          </p:cNvSpPr>
          <p:nvPr userDrawn="1">
            <p:ph type="body" sz="quarter" idx="19" hasCustomPrompt="1"/>
          </p:nvPr>
        </p:nvSpPr>
        <p:spPr>
          <a:xfrm>
            <a:off x="7667063" y="2203470"/>
            <a:ext cx="1680922"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6" name="Text Placeholder 6">
            <a:extLst>
              <a:ext uri="{FF2B5EF4-FFF2-40B4-BE49-F238E27FC236}">
                <a16:creationId xmlns:a16="http://schemas.microsoft.com/office/drawing/2014/main" id="{5C74E55E-E6AF-40E6-8BA7-BE2A9DC39698}"/>
              </a:ext>
            </a:extLst>
          </p:cNvPr>
          <p:cNvSpPr>
            <a:spLocks noGrp="1"/>
          </p:cNvSpPr>
          <p:nvPr userDrawn="1">
            <p:ph type="body" sz="quarter" idx="23" hasCustomPrompt="1"/>
          </p:nvPr>
        </p:nvSpPr>
        <p:spPr>
          <a:xfrm>
            <a:off x="7662713" y="2512081"/>
            <a:ext cx="1957767" cy="569574"/>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9" name="Text Placeholder 6">
            <a:extLst>
              <a:ext uri="{FF2B5EF4-FFF2-40B4-BE49-F238E27FC236}">
                <a16:creationId xmlns:a16="http://schemas.microsoft.com/office/drawing/2014/main" id="{2F6D970C-C43E-4D7F-83C7-650BDF1E9FB2}"/>
              </a:ext>
            </a:extLst>
          </p:cNvPr>
          <p:cNvSpPr>
            <a:spLocks noGrp="1"/>
          </p:cNvSpPr>
          <p:nvPr userDrawn="1">
            <p:ph type="body" sz="quarter" idx="16" hasCustomPrompt="1"/>
          </p:nvPr>
        </p:nvSpPr>
        <p:spPr>
          <a:xfrm>
            <a:off x="1996818" y="4181199"/>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3" name="Text Placeholder 6">
            <a:extLst>
              <a:ext uri="{FF2B5EF4-FFF2-40B4-BE49-F238E27FC236}">
                <a16:creationId xmlns:a16="http://schemas.microsoft.com/office/drawing/2014/main" id="{1DA14AF6-5923-4726-93E3-C4DC3606842F}"/>
              </a:ext>
            </a:extLst>
          </p:cNvPr>
          <p:cNvSpPr>
            <a:spLocks noGrp="1"/>
          </p:cNvSpPr>
          <p:nvPr userDrawn="1">
            <p:ph type="body" sz="quarter" idx="20" hasCustomPrompt="1"/>
          </p:nvPr>
        </p:nvSpPr>
        <p:spPr>
          <a:xfrm>
            <a:off x="1810730" y="4727342"/>
            <a:ext cx="1857095" cy="377825"/>
          </a:xfrm>
        </p:spPr>
        <p:txBody>
          <a:bodyPr>
            <a:noAutofit/>
          </a:bodyPr>
          <a:lstStyle>
            <a:lvl1pPr marL="0" indent="0" algn="r">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7" name="Text Placeholder 6">
            <a:extLst>
              <a:ext uri="{FF2B5EF4-FFF2-40B4-BE49-F238E27FC236}">
                <a16:creationId xmlns:a16="http://schemas.microsoft.com/office/drawing/2014/main" id="{D194A6FC-68EF-46C5-8EB6-32C814C1D298}"/>
              </a:ext>
            </a:extLst>
          </p:cNvPr>
          <p:cNvSpPr>
            <a:spLocks noGrp="1"/>
          </p:cNvSpPr>
          <p:nvPr userDrawn="1">
            <p:ph type="body" sz="quarter" idx="24" hasCustomPrompt="1"/>
          </p:nvPr>
        </p:nvSpPr>
        <p:spPr>
          <a:xfrm>
            <a:off x="1308100" y="5052157"/>
            <a:ext cx="2350537" cy="875894"/>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 name="Content Placeholder 4">
            <a:extLst>
              <a:ext uri="{FF2B5EF4-FFF2-40B4-BE49-F238E27FC236}">
                <a16:creationId xmlns:a16="http://schemas.microsoft.com/office/drawing/2014/main" id="{D31546F0-9E2B-4020-9199-B800E39E3335}"/>
              </a:ext>
              <a:ext uri="{C183D7F6-B498-43B3-948B-1728B52AA6E4}">
                <adec:decorative xmlns:adec="http://schemas.microsoft.com/office/drawing/2017/decorative" val="0"/>
              </a:ext>
            </a:extLst>
          </p:cNvPr>
          <p:cNvSpPr>
            <a:spLocks noGrp="1"/>
          </p:cNvSpPr>
          <p:nvPr>
            <p:ph sz="quarter" idx="13"/>
          </p:nvPr>
        </p:nvSpPr>
        <p:spPr>
          <a:xfrm>
            <a:off x="3883025" y="2093472"/>
            <a:ext cx="3908425" cy="388822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0" name="Text Placeholder 6">
            <a:extLst>
              <a:ext uri="{FF2B5EF4-FFF2-40B4-BE49-F238E27FC236}">
                <a16:creationId xmlns:a16="http://schemas.microsoft.com/office/drawing/2014/main" id="{2CC7AB2F-529F-426C-8BD7-C55E70689042}"/>
              </a:ext>
            </a:extLst>
          </p:cNvPr>
          <p:cNvSpPr>
            <a:spLocks noGrp="1"/>
          </p:cNvSpPr>
          <p:nvPr userDrawn="1">
            <p:ph type="body" sz="quarter" idx="17" hasCustomPrompt="1"/>
          </p:nvPr>
        </p:nvSpPr>
        <p:spPr>
          <a:xfrm>
            <a:off x="8493650" y="5089231"/>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4" name="Text Placeholder 6">
            <a:extLst>
              <a:ext uri="{FF2B5EF4-FFF2-40B4-BE49-F238E27FC236}">
                <a16:creationId xmlns:a16="http://schemas.microsoft.com/office/drawing/2014/main" id="{71B7B5C4-9DE3-46CC-8D42-B3C05CF4BC84}"/>
              </a:ext>
            </a:extLst>
          </p:cNvPr>
          <p:cNvSpPr>
            <a:spLocks noGrp="1"/>
          </p:cNvSpPr>
          <p:nvPr userDrawn="1">
            <p:ph type="body" sz="quarter" idx="21" hasCustomPrompt="1"/>
          </p:nvPr>
        </p:nvSpPr>
        <p:spPr>
          <a:xfrm>
            <a:off x="8544683" y="5490771"/>
            <a:ext cx="1513717"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8" name="Text Placeholder 6">
            <a:extLst>
              <a:ext uri="{FF2B5EF4-FFF2-40B4-BE49-F238E27FC236}">
                <a16:creationId xmlns:a16="http://schemas.microsoft.com/office/drawing/2014/main" id="{51C7E93C-9056-489A-A267-8125BA91C432}"/>
              </a:ext>
            </a:extLst>
          </p:cNvPr>
          <p:cNvSpPr>
            <a:spLocks noGrp="1"/>
          </p:cNvSpPr>
          <p:nvPr userDrawn="1">
            <p:ph type="body" sz="quarter" idx="25" hasCustomPrompt="1"/>
          </p:nvPr>
        </p:nvSpPr>
        <p:spPr>
          <a:xfrm>
            <a:off x="8541799" y="5792787"/>
            <a:ext cx="1783301" cy="447757"/>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15" name="Date Placeholder 3">
            <a:extLst>
              <a:ext uri="{FF2B5EF4-FFF2-40B4-BE49-F238E27FC236}">
                <a16:creationId xmlns:a16="http://schemas.microsoft.com/office/drawing/2014/main" id="{46291370-C9EE-4280-B18D-332658DF09FB}"/>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16" name="Footer Placeholder 4">
            <a:extLst>
              <a:ext uri="{FF2B5EF4-FFF2-40B4-BE49-F238E27FC236}">
                <a16:creationId xmlns:a16="http://schemas.microsoft.com/office/drawing/2014/main" id="{910B7E39-771C-4552-A50D-711B48AD64B0}"/>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17" name="Slide Number Placeholder 5">
            <a:extLst>
              <a:ext uri="{FF2B5EF4-FFF2-40B4-BE49-F238E27FC236}">
                <a16:creationId xmlns:a16="http://schemas.microsoft.com/office/drawing/2014/main" id="{61BBC48B-0E27-4D81-B081-4BF3F41DC0CF}"/>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90202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tx2"/>
        </a:solidFill>
        <a:effectLst/>
      </p:bgPr>
    </p:bg>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3950" y="898524"/>
            <a:ext cx="6343650" cy="1325880"/>
          </a:xfrm>
        </p:spPr>
        <p:txBody>
          <a:bodyPr anchor="t" anchorCtr="0"/>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3949" y="2310817"/>
            <a:ext cx="6400800" cy="3657600"/>
          </a:xfrm>
        </p:spPr>
        <p:txBody>
          <a:bodyPr>
            <a:normAutofit/>
          </a:bodyPr>
          <a:lstStyle>
            <a:lvl1pPr marL="0" indent="0">
              <a:lnSpc>
                <a:spcPts val="2800"/>
              </a:lnSpc>
              <a:spcBef>
                <a:spcPts val="0"/>
              </a:spcBef>
              <a:buNone/>
              <a:defRPr sz="18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4" name="Rectangle 23">
            <a:extLst>
              <a:ext uri="{FF2B5EF4-FFF2-40B4-BE49-F238E27FC236}">
                <a16:creationId xmlns:a16="http://schemas.microsoft.com/office/drawing/2014/main"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9" descr="A black and white striped pattern&#10;&#10;Description automatically generated with low confidence">
            <a:extLst>
              <a:ext uri="{FF2B5EF4-FFF2-40B4-BE49-F238E27FC236}">
                <a16:creationId xmlns:a16="http://schemas.microsoft.com/office/drawing/2014/main"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54BCEF24-C76B-44E5-A457-E55658E8EB8B}"/>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860" y="4828032"/>
            <a:ext cx="2029968" cy="2029968"/>
          </a:xfrm>
          <a:prstGeom prst="rect">
            <a:avLst/>
          </a:prstGeom>
        </p:spPr>
      </p:pic>
      <p:grpSp>
        <p:nvGrpSpPr>
          <p:cNvPr id="40" name="Group 39">
            <a:extLst>
              <a:ext uri="{FF2B5EF4-FFF2-40B4-BE49-F238E27FC236}">
                <a16:creationId xmlns:a16="http://schemas.microsoft.com/office/drawing/2014/main" id="{18216784-417D-44A8-8CF1-C0CAF410EB9B}"/>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FFF90BA2-E949-4FDF-A88E-B68F607E3205}"/>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41F18930-2C24-4BA6-A1EB-BF1644EE8558}"/>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D5953E65-C24C-4C83-86BB-E4A6D2532FDF}"/>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0B9DA7A8-A66E-4E0E-92DF-B3FF112EBB70}"/>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94E74739-1964-4A3C-B2E5-28FEF5EF8E49}"/>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E31C22DC-76BD-4E83-8A1A-B7AE70B2E8FE}"/>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75" name="Rectangle 74">
            <a:extLst>
              <a:ext uri="{FF2B5EF4-FFF2-40B4-BE49-F238E27FC236}">
                <a16:creationId xmlns:a16="http://schemas.microsoft.com/office/drawing/2014/main"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6" name="Straight Connector 65">
            <a:extLst>
              <a:ext uri="{FF2B5EF4-FFF2-40B4-BE49-F238E27FC236}">
                <a16:creationId xmlns:a16="http://schemas.microsoft.com/office/drawing/2014/main" id="{2208FD0E-034D-4DF3-85D7-F0EBE2775B58}"/>
              </a:ext>
            </a:extLst>
          </p:cNvPr>
          <p:cNvCxnSpPr>
            <a:cxnSpLocks/>
          </p:cNvCxnSpPr>
          <p:nvPr userDrawn="1"/>
        </p:nvCxnSpPr>
        <p:spPr>
          <a:xfrm>
            <a:off x="10632" y="-7753"/>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Date Placeholder 3">
            <a:extLst>
              <a:ext uri="{FF2B5EF4-FFF2-40B4-BE49-F238E27FC236}">
                <a16:creationId xmlns:a16="http://schemas.microsoft.com/office/drawing/2014/main" id="{5E4B9359-45F7-446D-8327-B1978DE8E3D8}"/>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113" name="Footer Placeholder 4">
            <a:extLst>
              <a:ext uri="{FF2B5EF4-FFF2-40B4-BE49-F238E27FC236}">
                <a16:creationId xmlns:a16="http://schemas.microsoft.com/office/drawing/2014/main" id="{A808BC2F-0D21-4E99-B8C6-DC1C7CD1274C}"/>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14" name="Slide Number Placeholder 5">
            <a:extLst>
              <a:ext uri="{FF2B5EF4-FFF2-40B4-BE49-F238E27FC236}">
                <a16:creationId xmlns:a16="http://schemas.microsoft.com/office/drawing/2014/main" id="{054CC8D5-17CB-435D-B227-465D3B8FA059}"/>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9373990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400800" cy="1325880"/>
          </a:xfrm>
        </p:spPr>
        <p:txBody>
          <a:bodyPr anchor="t" anchorCtr="0"/>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7760" y="2254670"/>
            <a:ext cx="6400800" cy="4114800"/>
          </a:xfrm>
        </p:spPr>
        <p:txBody>
          <a:bodyPr>
            <a:normAutofit/>
          </a:bodyPr>
          <a:lstStyle>
            <a:lvl1pPr marL="0" indent="0">
              <a:lnSpc>
                <a:spcPts val="2800"/>
              </a:lnSpc>
              <a:spcBef>
                <a:spcPts val="0"/>
              </a:spcBef>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87566611"/>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oblem">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339840" cy="1325880"/>
          </a:xfrm>
        </p:spPr>
        <p:txBody>
          <a:bodyPr anchor="t" anchorCtr="0"/>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id="{AA46EB74-3A91-4DAA-ACF3-FF090B2F7C96}"/>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 uri="{C183D7F6-B498-43B3-948B-1728B52AA6E4}">
                  <adec:decorative xmlns:adec="http://schemas.microsoft.com/office/drawing/2017/decorative" val="1"/>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 uri="{C183D7F6-B498-43B3-948B-1728B52AA6E4}">
                  <adec:decorative xmlns:adec="http://schemas.microsoft.com/office/drawing/2017/decorative" val="1"/>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 uri="{C183D7F6-B498-43B3-948B-1728B52AA6E4}">
                  <adec:decorative xmlns:adec="http://schemas.microsoft.com/office/drawing/2017/decorative" val="1"/>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 uri="{C183D7F6-B498-43B3-948B-1728B52AA6E4}">
                  <adec:decorative xmlns:adec="http://schemas.microsoft.com/office/drawing/2017/decorative" val="1"/>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 uri="{C183D7F6-B498-43B3-948B-1728B52AA6E4}">
                  <adec:decorative xmlns:adec="http://schemas.microsoft.com/office/drawing/2017/decorative" val="1"/>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 uri="{C183D7F6-B498-43B3-948B-1728B52AA6E4}">
                  <adec:decorative xmlns:adec="http://schemas.microsoft.com/office/drawing/2017/decorative" val="1"/>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 uri="{C183D7F6-B498-43B3-948B-1728B52AA6E4}">
                  <adec:decorative xmlns:adec="http://schemas.microsoft.com/office/drawing/2017/decorative" val="1"/>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 uri="{C183D7F6-B498-43B3-948B-1728B52AA6E4}">
                  <adec:decorative xmlns:adec="http://schemas.microsoft.com/office/drawing/2017/decorative" val="1"/>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 uri="{C183D7F6-B498-43B3-948B-1728B52AA6E4}">
                  <adec:decorative xmlns:adec="http://schemas.microsoft.com/office/drawing/2017/decorative" val="1"/>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 uri="{C183D7F6-B498-43B3-948B-1728B52AA6E4}">
                  <adec:decorative xmlns:adec="http://schemas.microsoft.com/office/drawing/2017/decorative" val="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 uri="{C183D7F6-B498-43B3-948B-1728B52AA6E4}">
                  <adec:decorative xmlns:adec="http://schemas.microsoft.com/office/drawing/2017/decorative" val="1"/>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 uri="{C183D7F6-B498-43B3-948B-1728B52AA6E4}">
                  <adec:decorative xmlns:adec="http://schemas.microsoft.com/office/drawing/2017/decorative" val="1"/>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 uri="{C183D7F6-B498-43B3-948B-1728B52AA6E4}">
                  <adec:decorative xmlns:adec="http://schemas.microsoft.com/office/drawing/2017/decorative" val="1"/>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 uri="{C183D7F6-B498-43B3-948B-1728B52AA6E4}">
                  <adec:decorative xmlns:adec="http://schemas.microsoft.com/office/drawing/2017/decorative" val="1"/>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 uri="{C183D7F6-B498-43B3-948B-1728B52AA6E4}">
                  <adec:decorative xmlns:adec="http://schemas.microsoft.com/office/drawing/2017/decorative" val="1"/>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 uri="{C183D7F6-B498-43B3-948B-1728B52AA6E4}">
                  <adec:decorative xmlns:adec="http://schemas.microsoft.com/office/drawing/2017/decorative" val="1"/>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 uri="{C183D7F6-B498-43B3-948B-1728B52AA6E4}">
                  <adec:decorative xmlns:adec="http://schemas.microsoft.com/office/drawing/2017/decorative" val="1"/>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 uri="{C183D7F6-B498-43B3-948B-1728B52AA6E4}">
                  <adec:decorative xmlns:adec="http://schemas.microsoft.com/office/drawing/2017/decorative" val="1"/>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 uri="{C183D7F6-B498-43B3-948B-1728B52AA6E4}">
                  <adec:decorative xmlns:adec="http://schemas.microsoft.com/office/drawing/2017/decorative" val="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 uri="{C183D7F6-B498-43B3-948B-1728B52AA6E4}">
                  <adec:decorative xmlns:adec="http://schemas.microsoft.com/office/drawing/2017/decorative" val="1"/>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 uri="{C183D7F6-B498-43B3-948B-1728B52AA6E4}">
                  <adec:decorative xmlns:adec="http://schemas.microsoft.com/office/drawing/2017/decorative" val="1"/>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 uri="{C183D7F6-B498-43B3-948B-1728B52AA6E4}">
                  <adec:decorative xmlns:adec="http://schemas.microsoft.com/office/drawing/2017/decorative" val="1"/>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 uri="{C183D7F6-B498-43B3-948B-1728B52AA6E4}">
                  <adec:decorative xmlns:adec="http://schemas.microsoft.com/office/drawing/2017/decorative" val="1"/>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 uri="{C183D7F6-B498-43B3-948B-1728B52AA6E4}">
                  <adec:decorative xmlns:adec="http://schemas.microsoft.com/office/drawing/2017/decorative" val="1"/>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 uri="{C183D7F6-B498-43B3-948B-1728B52AA6E4}">
                  <adec:decorative xmlns:adec="http://schemas.microsoft.com/office/drawing/2017/decorative" val="1"/>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 uri="{C183D7F6-B498-43B3-948B-1728B52AA6E4}">
                  <adec:decorative xmlns:adec="http://schemas.microsoft.com/office/drawing/2017/decorative" val="1"/>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 uri="{C183D7F6-B498-43B3-948B-1728B52AA6E4}">
                  <adec:decorative xmlns:adec="http://schemas.microsoft.com/office/drawing/2017/decorative" val="1"/>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 uri="{C183D7F6-B498-43B3-948B-1728B52AA6E4}">
                  <adec:decorative xmlns:adec="http://schemas.microsoft.com/office/drawing/2017/decorative" val="1"/>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 uri="{C183D7F6-B498-43B3-948B-1728B52AA6E4}">
                  <adec:decorative xmlns:adec="http://schemas.microsoft.com/office/drawing/2017/decorative" val="1"/>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 uri="{C183D7F6-B498-43B3-948B-1728B52AA6E4}">
                  <adec:decorative xmlns:adec="http://schemas.microsoft.com/office/drawing/2017/decorative" val="1"/>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 uri="{C183D7F6-B498-43B3-948B-1728B52AA6E4}">
                  <adec:decorative xmlns:adec="http://schemas.microsoft.com/office/drawing/2017/decorative" val="1"/>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 uri="{C183D7F6-B498-43B3-948B-1728B52AA6E4}">
                  <adec:decorative xmlns:adec="http://schemas.microsoft.com/office/drawing/2017/decorative" val="1"/>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 uri="{C183D7F6-B498-43B3-948B-1728B52AA6E4}">
                  <adec:decorative xmlns:adec="http://schemas.microsoft.com/office/drawing/2017/decorative" val="1"/>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 uri="{C183D7F6-B498-43B3-948B-1728B52AA6E4}">
                  <adec:decorative xmlns:adec="http://schemas.microsoft.com/office/drawing/2017/decorative" val="1"/>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 uri="{C183D7F6-B498-43B3-948B-1728B52AA6E4}">
                  <adec:decorative xmlns:adec="http://schemas.microsoft.com/office/drawing/2017/decorative" val="1"/>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 uri="{C183D7F6-B498-43B3-948B-1728B52AA6E4}">
                  <adec:decorative xmlns:adec="http://schemas.microsoft.com/office/drawing/2017/decorative" val="1"/>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 uri="{C183D7F6-B498-43B3-948B-1728B52AA6E4}">
                  <adec:decorative xmlns:adec="http://schemas.microsoft.com/office/drawing/2017/decorative" val="1"/>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 uri="{C183D7F6-B498-43B3-948B-1728B52AA6E4}">
                  <adec:decorative xmlns:adec="http://schemas.microsoft.com/office/drawing/2017/decorative" val="1"/>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 uri="{C183D7F6-B498-43B3-948B-1728B52AA6E4}">
                  <adec:decorative xmlns:adec="http://schemas.microsoft.com/office/drawing/2017/decorative" val="1"/>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 uri="{C183D7F6-B498-43B3-948B-1728B52AA6E4}">
                  <adec:decorative xmlns:adec="http://schemas.microsoft.com/office/drawing/2017/decorative" val="1"/>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 uri="{C183D7F6-B498-43B3-948B-1728B52AA6E4}">
                  <adec:decorative xmlns:adec="http://schemas.microsoft.com/office/drawing/2017/decorative" val="1"/>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 uri="{C183D7F6-B498-43B3-948B-1728B52AA6E4}">
                  <adec:decorative xmlns:adec="http://schemas.microsoft.com/office/drawing/2017/decorative" val="1"/>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 uri="{C183D7F6-B498-43B3-948B-1728B52AA6E4}">
                  <adec:decorative xmlns:adec="http://schemas.microsoft.com/office/drawing/2017/decorative" val="1"/>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96" name="Text Placeholder 9">
            <a:extLst>
              <a:ext uri="{FF2B5EF4-FFF2-40B4-BE49-F238E27FC236}">
                <a16:creationId xmlns:a16="http://schemas.microsoft.com/office/drawing/2014/main" id="{31DFD331-AE9E-4D35-BC5E-89A51E7CC6CF}"/>
              </a:ext>
            </a:extLst>
          </p:cNvPr>
          <p:cNvSpPr>
            <a:spLocks noGrp="1"/>
          </p:cNvSpPr>
          <p:nvPr>
            <p:ph type="body" sz="quarter" idx="15" hasCustomPrompt="1"/>
          </p:nvPr>
        </p:nvSpPr>
        <p:spPr>
          <a:xfrm>
            <a:off x="4937760"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5" name="Text Placeholder 9">
            <a:extLst>
              <a:ext uri="{FF2B5EF4-FFF2-40B4-BE49-F238E27FC236}">
                <a16:creationId xmlns:a16="http://schemas.microsoft.com/office/drawing/2014/main" id="{E4B2F207-6068-4806-A6CC-5A7FCB66A218}"/>
              </a:ext>
            </a:extLst>
          </p:cNvPr>
          <p:cNvSpPr>
            <a:spLocks noGrp="1"/>
          </p:cNvSpPr>
          <p:nvPr>
            <p:ph type="body" sz="quarter" idx="13"/>
          </p:nvPr>
        </p:nvSpPr>
        <p:spPr>
          <a:xfrm>
            <a:off x="4937760" y="2491866"/>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8" name="Text Placeholder 9">
            <a:extLst>
              <a:ext uri="{FF2B5EF4-FFF2-40B4-BE49-F238E27FC236}">
                <a16:creationId xmlns:a16="http://schemas.microsoft.com/office/drawing/2014/main" id="{8F52AD35-565E-4B3E-B63D-69F6C62E56DF}"/>
              </a:ext>
            </a:extLst>
          </p:cNvPr>
          <p:cNvSpPr>
            <a:spLocks noGrp="1"/>
          </p:cNvSpPr>
          <p:nvPr>
            <p:ph type="body" sz="quarter" idx="17" hasCustomPrompt="1"/>
          </p:nvPr>
        </p:nvSpPr>
        <p:spPr>
          <a:xfrm>
            <a:off x="4937760"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7" name="Text Placeholder 9">
            <a:extLst>
              <a:ext uri="{FF2B5EF4-FFF2-40B4-BE49-F238E27FC236}">
                <a16:creationId xmlns:a16="http://schemas.microsoft.com/office/drawing/2014/main" id="{62E32947-70DC-4299-A3C0-D8CFA7571844}"/>
              </a:ext>
            </a:extLst>
          </p:cNvPr>
          <p:cNvSpPr>
            <a:spLocks noGrp="1"/>
          </p:cNvSpPr>
          <p:nvPr>
            <p:ph type="body" sz="quarter" idx="16"/>
          </p:nvPr>
        </p:nvSpPr>
        <p:spPr>
          <a:xfrm>
            <a:off x="4937760" y="3837939"/>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0" name="Text Placeholder 9">
            <a:extLst>
              <a:ext uri="{FF2B5EF4-FFF2-40B4-BE49-F238E27FC236}">
                <a16:creationId xmlns:a16="http://schemas.microsoft.com/office/drawing/2014/main" id="{15906F94-3E6E-4731-9975-FE2377DBDC21}"/>
              </a:ext>
            </a:extLst>
          </p:cNvPr>
          <p:cNvSpPr>
            <a:spLocks noGrp="1"/>
          </p:cNvSpPr>
          <p:nvPr>
            <p:ph type="body" sz="quarter" idx="19" hasCustomPrompt="1"/>
          </p:nvPr>
        </p:nvSpPr>
        <p:spPr>
          <a:xfrm>
            <a:off x="4933747" y="4790587"/>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9" name="Text Placeholder 9">
            <a:extLst>
              <a:ext uri="{FF2B5EF4-FFF2-40B4-BE49-F238E27FC236}">
                <a16:creationId xmlns:a16="http://schemas.microsoft.com/office/drawing/2014/main" id="{F592EC28-81D2-494E-AD5C-BC4F4FCD303E}"/>
              </a:ext>
            </a:extLst>
          </p:cNvPr>
          <p:cNvSpPr>
            <a:spLocks noGrp="1"/>
          </p:cNvSpPr>
          <p:nvPr>
            <p:ph type="body" sz="quarter" idx="18"/>
          </p:nvPr>
        </p:nvSpPr>
        <p:spPr>
          <a:xfrm>
            <a:off x="4933747" y="5203301"/>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3" name="Text Placeholder 9">
            <a:extLst>
              <a:ext uri="{FF2B5EF4-FFF2-40B4-BE49-F238E27FC236}">
                <a16:creationId xmlns:a16="http://schemas.microsoft.com/office/drawing/2014/main" id="{6B4E489F-EE15-4460-875A-2FB75B72C5DD}"/>
              </a:ext>
            </a:extLst>
          </p:cNvPr>
          <p:cNvSpPr>
            <a:spLocks noGrp="1"/>
          </p:cNvSpPr>
          <p:nvPr>
            <p:ph type="body" sz="quarter" idx="21" hasCustomPrompt="1"/>
          </p:nvPr>
        </p:nvSpPr>
        <p:spPr>
          <a:xfrm>
            <a:off x="8486217"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2" name="Text Placeholder 9">
            <a:extLst>
              <a:ext uri="{FF2B5EF4-FFF2-40B4-BE49-F238E27FC236}">
                <a16:creationId xmlns:a16="http://schemas.microsoft.com/office/drawing/2014/main" id="{41D6DC40-2E7F-4703-B810-A9DF12E8CA4D}"/>
              </a:ext>
            </a:extLst>
          </p:cNvPr>
          <p:cNvSpPr>
            <a:spLocks noGrp="1"/>
          </p:cNvSpPr>
          <p:nvPr>
            <p:ph type="body" sz="quarter" idx="20"/>
          </p:nvPr>
        </p:nvSpPr>
        <p:spPr>
          <a:xfrm>
            <a:off x="8486217" y="2486550"/>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5" name="Text Placeholder 9">
            <a:extLst>
              <a:ext uri="{FF2B5EF4-FFF2-40B4-BE49-F238E27FC236}">
                <a16:creationId xmlns:a16="http://schemas.microsoft.com/office/drawing/2014/main" id="{8D1334C0-9B97-4769-8EC5-505D553AD531}"/>
              </a:ext>
            </a:extLst>
          </p:cNvPr>
          <p:cNvSpPr>
            <a:spLocks noGrp="1"/>
          </p:cNvSpPr>
          <p:nvPr>
            <p:ph type="body" sz="quarter" idx="23" hasCustomPrompt="1"/>
          </p:nvPr>
        </p:nvSpPr>
        <p:spPr>
          <a:xfrm>
            <a:off x="8486217"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4" name="Text Placeholder 9">
            <a:extLst>
              <a:ext uri="{FF2B5EF4-FFF2-40B4-BE49-F238E27FC236}">
                <a16:creationId xmlns:a16="http://schemas.microsoft.com/office/drawing/2014/main" id="{77627840-21B3-4981-A379-398FD9F5B7EF}"/>
              </a:ext>
            </a:extLst>
          </p:cNvPr>
          <p:cNvSpPr>
            <a:spLocks noGrp="1"/>
          </p:cNvSpPr>
          <p:nvPr>
            <p:ph type="body" sz="quarter" idx="22"/>
          </p:nvPr>
        </p:nvSpPr>
        <p:spPr>
          <a:xfrm>
            <a:off x="8486217" y="3832623"/>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921514593"/>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luti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800850" cy="1325880"/>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0C962441-913E-484B-806B-8AD5CE673426}"/>
              </a:ext>
              <a:ext uri="{C183D7F6-B498-43B3-948B-1728B52AA6E4}">
                <adec:decorative xmlns:adec="http://schemas.microsoft.com/office/drawing/2017/decorative" val="1"/>
              </a:ext>
            </a:extLst>
          </p:cNvPr>
          <p:cNvGrpSpPr/>
          <p:nvPr userDrawn="1"/>
        </p:nvGrpSpPr>
        <p:grpSpPr>
          <a:xfrm>
            <a:off x="-33209" y="-16980"/>
            <a:ext cx="4096193" cy="6874980"/>
            <a:chOff x="-33209" y="-16980"/>
            <a:chExt cx="4096193" cy="6874980"/>
          </a:xfrm>
        </p:grpSpPr>
        <p:sp>
          <p:nvSpPr>
            <p:cNvPr id="7" name="Rectangle 6">
              <a:extLst>
                <a:ext uri="{FF2B5EF4-FFF2-40B4-BE49-F238E27FC236}">
                  <a16:creationId xmlns:a16="http://schemas.microsoft.com/office/drawing/2014/main" id="{E557D1F3-8C55-47FE-B39A-86D30F8FFEA1}"/>
                </a:ext>
              </a:extLst>
            </p:cNvPr>
            <p:cNvSpPr/>
            <p:nvPr userDrawn="1"/>
          </p:nvSpPr>
          <p:spPr>
            <a:xfrm>
              <a:off x="11888" y="0"/>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14860"/>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a:off x="2033016"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2033016" y="40596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6980"/>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2029968" y="6045049"/>
              <a:ext cx="2029968"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9384"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9868" y="2000264"/>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52952"/>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33209" y="199954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33209" y="2009066"/>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2923530"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Text Placeholder 9">
            <a:extLst>
              <a:ext uri="{FF2B5EF4-FFF2-40B4-BE49-F238E27FC236}">
                <a16:creationId xmlns:a16="http://schemas.microsoft.com/office/drawing/2014/main" id="{4416EFAA-C2FD-4F04-91E3-9F1FA3533A94}"/>
              </a:ext>
            </a:extLst>
          </p:cNvPr>
          <p:cNvSpPr>
            <a:spLocks noGrp="1"/>
          </p:cNvSpPr>
          <p:nvPr>
            <p:ph type="body" sz="quarter" idx="15" hasCustomPrompt="1"/>
          </p:nvPr>
        </p:nvSpPr>
        <p:spPr>
          <a:xfrm>
            <a:off x="4937760"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id="{0BAC0AED-8273-498E-ABB8-65CD10B00735}"/>
              </a:ext>
            </a:extLst>
          </p:cNvPr>
          <p:cNvSpPr>
            <a:spLocks noGrp="1"/>
          </p:cNvSpPr>
          <p:nvPr>
            <p:ph type="body" sz="quarter" idx="13"/>
          </p:nvPr>
        </p:nvSpPr>
        <p:spPr>
          <a:xfrm>
            <a:off x="4914900"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2" name="Text Placeholder 9">
            <a:extLst>
              <a:ext uri="{FF2B5EF4-FFF2-40B4-BE49-F238E27FC236}">
                <a16:creationId xmlns:a16="http://schemas.microsoft.com/office/drawing/2014/main" id="{0FACFED0-6B1D-4868-929E-C9101D8B7DE1}"/>
              </a:ext>
            </a:extLst>
          </p:cNvPr>
          <p:cNvSpPr>
            <a:spLocks noGrp="1"/>
          </p:cNvSpPr>
          <p:nvPr>
            <p:ph type="body" sz="quarter" idx="16" hasCustomPrompt="1"/>
          </p:nvPr>
        </p:nvSpPr>
        <p:spPr>
          <a:xfrm>
            <a:off x="8538777"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id="{A3276736-0B83-4D4F-B7D9-AAEF95E38AE5}"/>
              </a:ext>
            </a:extLst>
          </p:cNvPr>
          <p:cNvSpPr>
            <a:spLocks noGrp="1"/>
          </p:cNvSpPr>
          <p:nvPr>
            <p:ph type="body" sz="quarter" idx="14"/>
          </p:nvPr>
        </p:nvSpPr>
        <p:spPr>
          <a:xfrm>
            <a:off x="8535924"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5" name="Text Placeholder 9">
            <a:extLst>
              <a:ext uri="{FF2B5EF4-FFF2-40B4-BE49-F238E27FC236}">
                <a16:creationId xmlns:a16="http://schemas.microsoft.com/office/drawing/2014/main" id="{B57AD20F-1E1B-4FD3-8A76-E07A91002B85}"/>
              </a:ext>
            </a:extLst>
          </p:cNvPr>
          <p:cNvSpPr>
            <a:spLocks noGrp="1"/>
          </p:cNvSpPr>
          <p:nvPr>
            <p:ph type="body" sz="quarter" idx="19" hasCustomPrompt="1"/>
          </p:nvPr>
        </p:nvSpPr>
        <p:spPr>
          <a:xfrm>
            <a:off x="4937760"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3" name="Text Placeholder 9">
            <a:extLst>
              <a:ext uri="{FF2B5EF4-FFF2-40B4-BE49-F238E27FC236}">
                <a16:creationId xmlns:a16="http://schemas.microsoft.com/office/drawing/2014/main" id="{6688431F-3AD3-44AD-A5DF-E032B167CC02}"/>
              </a:ext>
            </a:extLst>
          </p:cNvPr>
          <p:cNvSpPr>
            <a:spLocks noGrp="1"/>
          </p:cNvSpPr>
          <p:nvPr>
            <p:ph type="body" sz="quarter" idx="17"/>
          </p:nvPr>
        </p:nvSpPr>
        <p:spPr>
          <a:xfrm>
            <a:off x="4937760" y="4255479"/>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6" name="Text Placeholder 9">
            <a:extLst>
              <a:ext uri="{FF2B5EF4-FFF2-40B4-BE49-F238E27FC236}">
                <a16:creationId xmlns:a16="http://schemas.microsoft.com/office/drawing/2014/main" id="{F1B1DAAB-37E2-4803-8DF8-A56E6FFF054E}"/>
              </a:ext>
            </a:extLst>
          </p:cNvPr>
          <p:cNvSpPr>
            <a:spLocks noGrp="1"/>
          </p:cNvSpPr>
          <p:nvPr>
            <p:ph type="body" sz="quarter" idx="20" hasCustomPrompt="1"/>
          </p:nvPr>
        </p:nvSpPr>
        <p:spPr>
          <a:xfrm>
            <a:off x="8535924"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4" name="Text Placeholder 9">
            <a:extLst>
              <a:ext uri="{FF2B5EF4-FFF2-40B4-BE49-F238E27FC236}">
                <a16:creationId xmlns:a16="http://schemas.microsoft.com/office/drawing/2014/main" id="{E9E9B407-35B1-4B56-BB6A-4895E5AC4CC3}"/>
              </a:ext>
            </a:extLst>
          </p:cNvPr>
          <p:cNvSpPr>
            <a:spLocks noGrp="1"/>
          </p:cNvSpPr>
          <p:nvPr>
            <p:ph type="body" sz="quarter" idx="18"/>
          </p:nvPr>
        </p:nvSpPr>
        <p:spPr>
          <a:xfrm>
            <a:off x="8535924" y="4252806"/>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4937760" y="6353175"/>
            <a:ext cx="1097280" cy="365125"/>
          </a:xfrm>
        </p:spPr>
        <p:txBody>
          <a:bodyPr/>
          <a:lstStyle>
            <a:lvl1pPr>
              <a:defRPr>
                <a:solidFill>
                  <a:schemeClr val="bg1"/>
                </a:solidFill>
              </a:defRPr>
            </a:lvl1pPr>
          </a:lstStyle>
          <a:p>
            <a:r>
              <a:rPr lang="en-US" dirty="0"/>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7436167" y="6350000"/>
            <a:ext cx="2286000" cy="365125"/>
          </a:xfrm>
        </p:spPr>
        <p:txBody>
          <a:bodyPr/>
          <a:lstStyle>
            <a:lvl1pPr>
              <a:defRPr>
                <a:solidFill>
                  <a:schemeClr val="bg1"/>
                </a:solidFill>
              </a:defRPr>
            </a:lvl1pPr>
          </a:lstStyle>
          <a:p>
            <a:r>
              <a:rPr lang="en-US" dirty="0"/>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02555004"/>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duct overview">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accent1"/>
                </a:solidFill>
              </a:defRPr>
            </a:lvl1pPr>
          </a:lstStyle>
          <a:p>
            <a:r>
              <a:rPr lang="en-US" dirty="0"/>
              <a:t>CLICK TO ADD TITLE</a:t>
            </a:r>
          </a:p>
        </p:txBody>
      </p:sp>
      <p:grpSp>
        <p:nvGrpSpPr>
          <p:cNvPr id="5" name="Group 4">
            <a:extLst>
              <a:ext uri="{FF2B5EF4-FFF2-40B4-BE49-F238E27FC236}">
                <a16:creationId xmlns:a16="http://schemas.microsoft.com/office/drawing/2014/main" id="{76A6A8D4-352A-4CDF-8E34-3A3E06402913}"/>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grpSp>
          <p:nvGrpSpPr>
            <p:cNvPr id="3" name="Group 2">
              <a:extLst>
                <a:ext uri="{FF2B5EF4-FFF2-40B4-BE49-F238E27FC236}">
                  <a16:creationId xmlns:a16="http://schemas.microsoft.com/office/drawing/2014/main" id="{4CDCB077-A12F-4FE0-AD96-924BF98DBB84}"/>
                </a:ext>
                <a:ext uri="{C183D7F6-B498-43B3-948B-1728B52AA6E4}">
                  <adec:decorative xmlns:adec="http://schemas.microsoft.com/office/drawing/2017/decorative" val="1"/>
                </a:ext>
              </a:extLst>
            </p:cNvPr>
            <p:cNvGrpSpPr/>
            <p:nvPr userDrawn="1"/>
          </p:nvGrpSpPr>
          <p:grpSpPr>
            <a:xfrm>
              <a:off x="8138160" y="-7084"/>
              <a:ext cx="4053840" cy="4061621"/>
              <a:chOff x="8138160" y="-7084"/>
              <a:chExt cx="4053840" cy="4061621"/>
            </a:xfrm>
          </p:grpSpPr>
          <p:sp>
            <p:nvSpPr>
              <p:cNvPr id="39" name="Rectangle 38">
                <a:extLst>
                  <a:ext uri="{FF2B5EF4-FFF2-40B4-BE49-F238E27FC236}">
                    <a16:creationId xmlns:a16="http://schemas.microsoft.com/office/drawing/2014/main" id="{9837D25D-BADF-40E0-B7F9-1288B53AA656}"/>
                  </a:ext>
                </a:extLst>
              </p:cNvPr>
              <p:cNvSpPr/>
              <p:nvPr userDrawn="1"/>
            </p:nvSpPr>
            <p:spPr>
              <a:xfrm flipH="1">
                <a:off x="8138160" y="2017039"/>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17B41BF2-DA71-4B06-A2F0-757A5EF7047C}"/>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sp>
            <p:nvSpPr>
              <p:cNvPr id="32" name="Rectangle 31">
                <a:extLst>
                  <a:ext uri="{FF2B5EF4-FFF2-40B4-BE49-F238E27FC236}">
                    <a16:creationId xmlns:a16="http://schemas.microsoft.com/office/drawing/2014/main" id="{F4EB6F2E-2621-4EB5-A04D-906FD08CED87}"/>
                  </a:ext>
                </a:extLst>
              </p:cNvPr>
              <p:cNvSpPr/>
              <p:nvPr userDrawn="1"/>
            </p:nvSpPr>
            <p:spPr>
              <a:xfrm flipH="1">
                <a:off x="8138160" y="4868828"/>
                <a:ext cx="2032942" cy="1997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4468" y="4044603"/>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2419"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7489" y="-12136"/>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62032" y="6020759"/>
                <a:ext cx="2029968" cy="83724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8160" y="4863676"/>
                <a:ext cx="2029968" cy="1997992"/>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8241"/>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094267" y="2005958"/>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1006" y="186812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69" name="Text Placeholder 9">
            <a:extLst>
              <a:ext uri="{FF2B5EF4-FFF2-40B4-BE49-F238E27FC236}">
                <a16:creationId xmlns:a16="http://schemas.microsoft.com/office/drawing/2014/main" id="{DEE368EA-C32D-4066-8292-11EB5B67AB3C}"/>
              </a:ext>
            </a:extLst>
          </p:cNvPr>
          <p:cNvSpPr>
            <a:spLocks noGrp="1"/>
          </p:cNvSpPr>
          <p:nvPr>
            <p:ph type="body" sz="quarter" idx="15" hasCustomPrompt="1"/>
          </p:nvPr>
        </p:nvSpPr>
        <p:spPr>
          <a:xfrm>
            <a:off x="914400"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0" name="Text Placeholder 9">
            <a:extLst>
              <a:ext uri="{FF2B5EF4-FFF2-40B4-BE49-F238E27FC236}">
                <a16:creationId xmlns:a16="http://schemas.microsoft.com/office/drawing/2014/main" id="{C3E5ADF3-741C-452B-9B49-005E753E6E0B}"/>
              </a:ext>
            </a:extLst>
          </p:cNvPr>
          <p:cNvSpPr>
            <a:spLocks noGrp="1"/>
          </p:cNvSpPr>
          <p:nvPr>
            <p:ph type="body" sz="quarter" idx="16" hasCustomPrompt="1"/>
          </p:nvPr>
        </p:nvSpPr>
        <p:spPr>
          <a:xfrm>
            <a:off x="4538277"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68" name="Text Placeholder 9">
            <a:extLst>
              <a:ext uri="{FF2B5EF4-FFF2-40B4-BE49-F238E27FC236}">
                <a16:creationId xmlns:a16="http://schemas.microsoft.com/office/drawing/2014/main" id="{2C541281-49BC-4F14-B167-DE14FE3A622C}"/>
              </a:ext>
            </a:extLst>
          </p:cNvPr>
          <p:cNvSpPr>
            <a:spLocks noGrp="1"/>
          </p:cNvSpPr>
          <p:nvPr>
            <p:ph type="body" sz="quarter" idx="14"/>
          </p:nvPr>
        </p:nvSpPr>
        <p:spPr>
          <a:xfrm>
            <a:off x="4535424"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3" name="Text Placeholder 9">
            <a:extLst>
              <a:ext uri="{FF2B5EF4-FFF2-40B4-BE49-F238E27FC236}">
                <a16:creationId xmlns:a16="http://schemas.microsoft.com/office/drawing/2014/main" id="{3B7B080D-47B1-4B65-8638-AD5E3240EDA7}"/>
              </a:ext>
            </a:extLst>
          </p:cNvPr>
          <p:cNvSpPr>
            <a:spLocks noGrp="1"/>
          </p:cNvSpPr>
          <p:nvPr>
            <p:ph type="body" sz="quarter" idx="19" hasCustomPrompt="1"/>
          </p:nvPr>
        </p:nvSpPr>
        <p:spPr>
          <a:xfrm>
            <a:off x="914400"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id="{AA51BCEC-2845-4DF6-8F9A-2B163EC16DD5}"/>
              </a:ext>
            </a:extLst>
          </p:cNvPr>
          <p:cNvSpPr>
            <a:spLocks noGrp="1"/>
          </p:cNvSpPr>
          <p:nvPr>
            <p:ph type="body" sz="quarter" idx="17"/>
          </p:nvPr>
        </p:nvSpPr>
        <p:spPr>
          <a:xfrm>
            <a:off x="914400"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4" name="Text Placeholder 9">
            <a:extLst>
              <a:ext uri="{FF2B5EF4-FFF2-40B4-BE49-F238E27FC236}">
                <a16:creationId xmlns:a16="http://schemas.microsoft.com/office/drawing/2014/main" id="{5B98F8C8-0931-4E43-ABDE-8A700DD269D7}"/>
              </a:ext>
            </a:extLst>
          </p:cNvPr>
          <p:cNvSpPr>
            <a:spLocks noGrp="1"/>
          </p:cNvSpPr>
          <p:nvPr>
            <p:ph type="body" sz="quarter" idx="20" hasCustomPrompt="1"/>
          </p:nvPr>
        </p:nvSpPr>
        <p:spPr>
          <a:xfrm>
            <a:off x="4535424"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id="{126E196B-9448-4FBE-A134-65735F8ED97F}"/>
              </a:ext>
            </a:extLst>
          </p:cNvPr>
          <p:cNvSpPr>
            <a:spLocks noGrp="1"/>
          </p:cNvSpPr>
          <p:nvPr>
            <p:ph type="body" sz="quarter" idx="18"/>
          </p:nvPr>
        </p:nvSpPr>
        <p:spPr>
          <a:xfrm>
            <a:off x="4535424"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5" name="Date Placeholder 3">
            <a:extLst>
              <a:ext uri="{FF2B5EF4-FFF2-40B4-BE49-F238E27FC236}">
                <a16:creationId xmlns:a16="http://schemas.microsoft.com/office/drawing/2014/main" id="{405B8744-A7AF-461F-9103-708D9BFE8947}"/>
              </a:ext>
            </a:extLst>
          </p:cNvPr>
          <p:cNvSpPr>
            <a:spLocks noGrp="1"/>
          </p:cNvSpPr>
          <p:nvPr>
            <p:ph type="dt" sz="half" idx="10"/>
          </p:nvPr>
        </p:nvSpPr>
        <p:spPr>
          <a:xfrm>
            <a:off x="914400" y="6355080"/>
            <a:ext cx="1097280" cy="365125"/>
          </a:xfrm>
        </p:spPr>
        <p:txBody>
          <a:bodyPr/>
          <a:lstStyle>
            <a:lvl1pPr>
              <a:defRPr>
                <a:solidFill>
                  <a:schemeClr val="tx1">
                    <a:lumMod val="75000"/>
                    <a:lumOff val="25000"/>
                  </a:schemeClr>
                </a:solidFill>
              </a:defRPr>
            </a:lvl1pPr>
          </a:lstStyle>
          <a:p>
            <a:r>
              <a:rPr lang="en-US" dirty="0"/>
              <a:t>20XX</a:t>
            </a:r>
          </a:p>
        </p:txBody>
      </p:sp>
      <p:sp>
        <p:nvSpPr>
          <p:cNvPr id="66" name="Footer Placeholder 4">
            <a:extLst>
              <a:ext uri="{FF2B5EF4-FFF2-40B4-BE49-F238E27FC236}">
                <a16:creationId xmlns:a16="http://schemas.microsoft.com/office/drawing/2014/main" id="{C902A11D-5CD4-4561-882F-26EA89ADC0F9}"/>
              </a:ext>
            </a:extLst>
          </p:cNvPr>
          <p:cNvSpPr>
            <a:spLocks noGrp="1"/>
          </p:cNvSpPr>
          <p:nvPr>
            <p:ph type="ftr" sz="quarter" idx="11"/>
          </p:nvPr>
        </p:nvSpPr>
        <p:spPr>
          <a:xfrm>
            <a:off x="5499886" y="635508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7" name="Slide Number Placeholder 5">
            <a:extLst>
              <a:ext uri="{FF2B5EF4-FFF2-40B4-BE49-F238E27FC236}">
                <a16:creationId xmlns:a16="http://schemas.microsoft.com/office/drawing/2014/main" id="{F0739A04-E734-4FCE-954E-0C4FB1A4CA7A}"/>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25940455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tx2"/>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206377"/>
            <a:ext cx="6800850" cy="3840480"/>
          </a:xfrm>
        </p:spPr>
        <p:txBody>
          <a:bodyPr>
            <a:normAutofit/>
          </a:bodyPr>
          <a:lstStyle>
            <a:lvl1pPr marL="0" indent="0">
              <a:lnSpc>
                <a:spcPts val="2400"/>
              </a:lnSpc>
              <a:buNone/>
              <a:defRPr sz="18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7272"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1156" y="4828032"/>
            <a:ext cx="2029968" cy="2029968"/>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Date Placeholder 3">
            <a:extLst>
              <a:ext uri="{FF2B5EF4-FFF2-40B4-BE49-F238E27FC236}">
                <a16:creationId xmlns:a16="http://schemas.microsoft.com/office/drawing/2014/main" id="{56895315-7883-40AA-AB6E-E7F8B77E5BAC}"/>
              </a:ext>
            </a:extLst>
          </p:cNvPr>
          <p:cNvSpPr>
            <a:spLocks noGrp="1"/>
          </p:cNvSpPr>
          <p:nvPr>
            <p:ph type="dt" sz="half" idx="10"/>
          </p:nvPr>
        </p:nvSpPr>
        <p:spPr>
          <a:xfrm>
            <a:off x="914400" y="6355080"/>
            <a:ext cx="1097280" cy="365125"/>
          </a:xfrm>
        </p:spPr>
        <p:txBody>
          <a:bodyPr/>
          <a:lstStyle>
            <a:lvl1pPr>
              <a:defRPr>
                <a:solidFill>
                  <a:schemeClr val="bg1"/>
                </a:solidFill>
              </a:defRPr>
            </a:lvl1pPr>
          </a:lstStyle>
          <a:p>
            <a:r>
              <a:rPr lang="en-US" dirty="0"/>
              <a:t>20XX</a:t>
            </a:r>
          </a:p>
        </p:txBody>
      </p:sp>
      <p:sp>
        <p:nvSpPr>
          <p:cNvPr id="68" name="Footer Placeholder 4">
            <a:extLst>
              <a:ext uri="{FF2B5EF4-FFF2-40B4-BE49-F238E27FC236}">
                <a16:creationId xmlns:a16="http://schemas.microsoft.com/office/drawing/2014/main" id="{0000A4E2-8200-4049-B783-2C99FBDBAEBD}"/>
              </a:ext>
            </a:extLst>
          </p:cNvPr>
          <p:cNvSpPr>
            <a:spLocks noGrp="1"/>
          </p:cNvSpPr>
          <p:nvPr>
            <p:ph type="ftr" sz="quarter" idx="11"/>
          </p:nvPr>
        </p:nvSpPr>
        <p:spPr>
          <a:xfrm>
            <a:off x="5499886" y="6355080"/>
            <a:ext cx="2286000" cy="365125"/>
          </a:xfrm>
        </p:spPr>
        <p:txBody>
          <a:bodyPr/>
          <a:lstStyle>
            <a:lvl1pPr>
              <a:defRPr>
                <a:solidFill>
                  <a:schemeClr val="bg1"/>
                </a:solidFill>
              </a:defRPr>
            </a:lvl1pPr>
          </a:lstStyle>
          <a:p>
            <a:r>
              <a:rPr lang="en-US" dirty="0"/>
              <a:t>Pitch deck title</a:t>
            </a:r>
          </a:p>
        </p:txBody>
      </p:sp>
      <p:sp>
        <p:nvSpPr>
          <p:cNvPr id="69" name="Slide Number Placeholder 5">
            <a:extLst>
              <a:ext uri="{FF2B5EF4-FFF2-40B4-BE49-F238E27FC236}">
                <a16:creationId xmlns:a16="http://schemas.microsoft.com/office/drawing/2014/main" id="{179E1CD1-EB8F-4E56-ADD5-06293A7A2EE8}"/>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78069602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D629CA98-D89C-4A69-9A55-8D6C17DCDDF0}"/>
              </a:ext>
            </a:extLst>
          </p:cNvPr>
          <p:cNvSpPr/>
          <p:nvPr userDrawn="1"/>
        </p:nvSpPr>
        <p:spPr>
          <a:xfrm>
            <a:off x="2029040"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605937" y="1098339"/>
            <a:ext cx="5099392" cy="2264112"/>
          </a:xfrm>
        </p:spPr>
        <p:txBody>
          <a:bodyPr anchor="b"/>
          <a:lstStyle>
            <a:lvl1pPr algn="ctr">
              <a:defRPr sz="6000" cap="all" baseline="0">
                <a:solidFill>
                  <a:schemeClr val="tx2"/>
                </a:solidFill>
              </a:defRPr>
            </a:lvl1pPr>
          </a:lstStyle>
          <a:p>
            <a:r>
              <a:rPr lang="en-US" dirty="0"/>
              <a:t>Click to ADD TITLE</a:t>
            </a:r>
          </a:p>
        </p:txBody>
      </p:sp>
      <p:sp>
        <p:nvSpPr>
          <p:cNvPr id="168" name="Rectangle 9">
            <a:extLst>
              <a:ext uri="{FF2B5EF4-FFF2-40B4-BE49-F238E27FC236}">
                <a16:creationId xmlns:a16="http://schemas.microsoft.com/office/drawing/2014/main" id="{D0B57759-E007-4FD0-9C6B-356DC53050C4}"/>
              </a:ext>
            </a:extLst>
          </p:cNvPr>
          <p:cNvSpPr/>
          <p:nvPr userDrawn="1"/>
        </p:nvSpPr>
        <p:spPr>
          <a:xfrm>
            <a:off x="0" y="4056331"/>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0" y="0"/>
            <a:ext cx="2029968"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a:extLst>
              <a:ext uri="{FF2B5EF4-FFF2-40B4-BE49-F238E27FC236}">
                <a16:creationId xmlns:a16="http://schemas.microsoft.com/office/drawing/2014/main" id="{7FF8CD3D-0C64-4277-97B2-200B96EE22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0" y="4069288"/>
            <a:ext cx="2029968" cy="2029968"/>
          </a:xfrm>
          <a:prstGeom prst="rect">
            <a:avLst/>
          </a:prstGeom>
        </p:spPr>
      </p:pic>
      <p:pic>
        <p:nvPicPr>
          <p:cNvPr id="28" name="Graphic 27">
            <a:extLst>
              <a:ext uri="{FF2B5EF4-FFF2-40B4-BE49-F238E27FC236}">
                <a16:creationId xmlns:a16="http://schemas.microsoft.com/office/drawing/2014/main" id="{12C5F573-21FC-4A6F-B46F-5583E20C994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2027141" y="-4303"/>
            <a:ext cx="2029968" cy="2029968"/>
          </a:xfrm>
          <a:prstGeom prst="rect">
            <a:avLst/>
          </a:prstGeom>
        </p:spPr>
      </p:pic>
      <p:pic>
        <p:nvPicPr>
          <p:cNvPr id="31" name="Graphic 30">
            <a:extLst>
              <a:ext uri="{FF2B5EF4-FFF2-40B4-BE49-F238E27FC236}">
                <a16:creationId xmlns:a16="http://schemas.microsoft.com/office/drawing/2014/main" id="{C9BCCD2C-CC79-48FF-A486-98ECEAC4798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0" y="0"/>
            <a:ext cx="2029968" cy="2029968"/>
          </a:xfrm>
          <a:prstGeom prst="rect">
            <a:avLst/>
          </a:prstGeom>
        </p:spPr>
      </p:pic>
      <p:sp>
        <p:nvSpPr>
          <p:cNvPr id="36" name="Rectangle 35">
            <a:extLst>
              <a:ext uri="{FF2B5EF4-FFF2-40B4-BE49-F238E27FC236}">
                <a16:creationId xmlns:a16="http://schemas.microsoft.com/office/drawing/2014/main" id="{03CEE5D2-51CF-4C1A-9AF9-A5B47F445229}"/>
              </a:ext>
            </a:extLst>
          </p:cNvPr>
          <p:cNvSpPr/>
          <p:nvPr userDrawn="1"/>
        </p:nvSpPr>
        <p:spPr>
          <a:xfrm>
            <a:off x="0" y="6098433"/>
            <a:ext cx="2029968" cy="759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AD276EF4-F1D1-402C-B97B-0FC1233B73CD}"/>
              </a:ext>
            </a:extLst>
          </p:cNvPr>
          <p:cNvSpPr/>
          <p:nvPr userDrawn="1"/>
        </p:nvSpPr>
        <p:spPr>
          <a:xfrm flipH="1">
            <a:off x="0" y="2027186"/>
            <a:ext cx="2032942" cy="20299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8" name="Group 137">
            <a:extLst>
              <a:ext uri="{FF2B5EF4-FFF2-40B4-BE49-F238E27FC236}">
                <a16:creationId xmlns:a16="http://schemas.microsoft.com/office/drawing/2014/main" id="{3D46E3B0-0F8F-4E75-AD2A-BF3A1C38F037}"/>
              </a:ext>
            </a:extLst>
          </p:cNvPr>
          <p:cNvGrpSpPr/>
          <p:nvPr userDrawn="1"/>
        </p:nvGrpSpPr>
        <p:grpSpPr>
          <a:xfrm>
            <a:off x="23853" y="2069719"/>
            <a:ext cx="1965960" cy="1965960"/>
            <a:chOff x="5361924" y="7472790"/>
            <a:chExt cx="1828800" cy="1828800"/>
          </a:xfrm>
        </p:grpSpPr>
        <p:grpSp>
          <p:nvGrpSpPr>
            <p:cNvPr id="139" name="Group 138">
              <a:extLst>
                <a:ext uri="{FF2B5EF4-FFF2-40B4-BE49-F238E27FC236}">
                  <a16:creationId xmlns:a16="http://schemas.microsoft.com/office/drawing/2014/main" id="{B53A840E-AAAC-4D05-88B2-8B4C8FD1EB81}"/>
                </a:ext>
              </a:extLst>
            </p:cNvPr>
            <p:cNvGrpSpPr/>
            <p:nvPr userDrawn="1"/>
          </p:nvGrpSpPr>
          <p:grpSpPr>
            <a:xfrm>
              <a:off x="5361924" y="7472790"/>
              <a:ext cx="1828800" cy="1828800"/>
              <a:chOff x="5361924" y="7472790"/>
              <a:chExt cx="1828800" cy="1828800"/>
            </a:xfrm>
          </p:grpSpPr>
          <p:grpSp>
            <p:nvGrpSpPr>
              <p:cNvPr id="141" name="Group 140">
                <a:extLst>
                  <a:ext uri="{FF2B5EF4-FFF2-40B4-BE49-F238E27FC236}">
                    <a16:creationId xmlns:a16="http://schemas.microsoft.com/office/drawing/2014/main" id="{EC1BCB15-E86F-40CB-912C-0693B61651B5}"/>
                  </a:ext>
                </a:extLst>
              </p:cNvPr>
              <p:cNvGrpSpPr/>
              <p:nvPr userDrawn="1"/>
            </p:nvGrpSpPr>
            <p:grpSpPr>
              <a:xfrm>
                <a:off x="5361924" y="7472790"/>
                <a:ext cx="1828800" cy="1828800"/>
                <a:chOff x="5388428" y="7173291"/>
                <a:chExt cx="1828800" cy="1828800"/>
              </a:xfrm>
            </p:grpSpPr>
            <p:grpSp>
              <p:nvGrpSpPr>
                <p:cNvPr id="147" name="Group 146">
                  <a:extLst>
                    <a:ext uri="{FF2B5EF4-FFF2-40B4-BE49-F238E27FC236}">
                      <a16:creationId xmlns:a16="http://schemas.microsoft.com/office/drawing/2014/main" id="{5B5D7ECD-062C-480C-A3E0-D2E37B0077AB}"/>
                    </a:ext>
                  </a:extLst>
                </p:cNvPr>
                <p:cNvGrpSpPr/>
                <p:nvPr userDrawn="1"/>
              </p:nvGrpSpPr>
              <p:grpSpPr>
                <a:xfrm>
                  <a:off x="5388428" y="7173291"/>
                  <a:ext cx="1828800" cy="1828800"/>
                  <a:chOff x="5388428" y="7173291"/>
                  <a:chExt cx="1828800" cy="1828800"/>
                </a:xfrm>
              </p:grpSpPr>
              <p:grpSp>
                <p:nvGrpSpPr>
                  <p:cNvPr id="149" name="Group 148">
                    <a:extLst>
                      <a:ext uri="{FF2B5EF4-FFF2-40B4-BE49-F238E27FC236}">
                        <a16:creationId xmlns:a16="http://schemas.microsoft.com/office/drawing/2014/main" id="{CCCE649A-9FBD-4E7D-921B-CA0C2263A341}"/>
                      </a:ext>
                    </a:extLst>
                  </p:cNvPr>
                  <p:cNvGrpSpPr/>
                  <p:nvPr userDrawn="1"/>
                </p:nvGrpSpPr>
                <p:grpSpPr>
                  <a:xfrm>
                    <a:off x="5388428" y="7173291"/>
                    <a:ext cx="1828800" cy="1828800"/>
                    <a:chOff x="5579044" y="7049770"/>
                    <a:chExt cx="1828800" cy="1828800"/>
                  </a:xfrm>
                </p:grpSpPr>
                <p:grpSp>
                  <p:nvGrpSpPr>
                    <p:cNvPr id="151" name="Group 150">
                      <a:extLst>
                        <a:ext uri="{FF2B5EF4-FFF2-40B4-BE49-F238E27FC236}">
                          <a16:creationId xmlns:a16="http://schemas.microsoft.com/office/drawing/2014/main" id="{992A05A5-83FF-4AE4-B0EF-FE1964334873}"/>
                        </a:ext>
                      </a:extLst>
                    </p:cNvPr>
                    <p:cNvGrpSpPr/>
                    <p:nvPr userDrawn="1"/>
                  </p:nvGrpSpPr>
                  <p:grpSpPr>
                    <a:xfrm>
                      <a:off x="5579044" y="7049770"/>
                      <a:ext cx="1828800" cy="1828800"/>
                      <a:chOff x="5579044" y="7049770"/>
                      <a:chExt cx="1828800" cy="1828800"/>
                    </a:xfrm>
                  </p:grpSpPr>
                  <p:grpSp>
                    <p:nvGrpSpPr>
                      <p:cNvPr id="153" name="Group 152">
                        <a:extLst>
                          <a:ext uri="{FF2B5EF4-FFF2-40B4-BE49-F238E27FC236}">
                            <a16:creationId xmlns:a16="http://schemas.microsoft.com/office/drawing/2014/main" id="{D56D5269-FA99-4E96-A20D-0DE0E3856751}"/>
                          </a:ext>
                        </a:extLst>
                      </p:cNvPr>
                      <p:cNvGrpSpPr/>
                      <p:nvPr userDrawn="1"/>
                    </p:nvGrpSpPr>
                    <p:grpSpPr>
                      <a:xfrm>
                        <a:off x="5579044" y="7049770"/>
                        <a:ext cx="1828800" cy="1828800"/>
                        <a:chOff x="5579044" y="7049770"/>
                        <a:chExt cx="1828800" cy="1828800"/>
                      </a:xfrm>
                    </p:grpSpPr>
                    <p:grpSp>
                      <p:nvGrpSpPr>
                        <p:cNvPr id="155" name="Group 154">
                          <a:extLst>
                            <a:ext uri="{FF2B5EF4-FFF2-40B4-BE49-F238E27FC236}">
                              <a16:creationId xmlns:a16="http://schemas.microsoft.com/office/drawing/2014/main" id="{87498AF2-DD8D-4309-8328-2E756E3C44E8}"/>
                            </a:ext>
                          </a:extLst>
                        </p:cNvPr>
                        <p:cNvGrpSpPr/>
                        <p:nvPr userDrawn="1"/>
                      </p:nvGrpSpPr>
                      <p:grpSpPr>
                        <a:xfrm>
                          <a:off x="5579044" y="7049770"/>
                          <a:ext cx="1828800" cy="1828800"/>
                          <a:chOff x="5579044" y="7049770"/>
                          <a:chExt cx="1828800" cy="1828800"/>
                        </a:xfrm>
                      </p:grpSpPr>
                      <p:sp>
                        <p:nvSpPr>
                          <p:cNvPr id="157" name="Oval 156">
                            <a:extLst>
                              <a:ext uri="{FF2B5EF4-FFF2-40B4-BE49-F238E27FC236}">
                                <a16:creationId xmlns:a16="http://schemas.microsoft.com/office/drawing/2014/main" id="{ACC35BE0-4D6C-4986-AD7D-BD7C1E25B83D}"/>
                              </a:ext>
                            </a:extLst>
                          </p:cNvPr>
                          <p:cNvSpPr/>
                          <p:nvPr userDrawn="1"/>
                        </p:nvSpPr>
                        <p:spPr>
                          <a:xfrm>
                            <a:off x="5579044" y="7049770"/>
                            <a:ext cx="1828800" cy="18288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8" name="Oval 157">
                            <a:extLst>
                              <a:ext uri="{FF2B5EF4-FFF2-40B4-BE49-F238E27FC236}">
                                <a16:creationId xmlns:a16="http://schemas.microsoft.com/office/drawing/2014/main" id="{7B9715F0-8B83-459F-9ABA-77381FF568DF}"/>
                              </a:ext>
                            </a:extLst>
                          </p:cNvPr>
                          <p:cNvSpPr/>
                          <p:nvPr userDrawn="1"/>
                        </p:nvSpPr>
                        <p:spPr>
                          <a:xfrm>
                            <a:off x="5647624" y="7118350"/>
                            <a:ext cx="1691640" cy="16916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6" name="Oval 155">
                          <a:extLst>
                            <a:ext uri="{FF2B5EF4-FFF2-40B4-BE49-F238E27FC236}">
                              <a16:creationId xmlns:a16="http://schemas.microsoft.com/office/drawing/2014/main" id="{27230BAF-E9FF-4746-8F48-B39560E1B202}"/>
                            </a:ext>
                          </a:extLst>
                        </p:cNvPr>
                        <p:cNvSpPr/>
                        <p:nvPr userDrawn="1"/>
                      </p:nvSpPr>
                      <p:spPr>
                        <a:xfrm>
                          <a:off x="5716204" y="7186930"/>
                          <a:ext cx="1554480" cy="15544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4" name="Oval 153">
                        <a:extLst>
                          <a:ext uri="{FF2B5EF4-FFF2-40B4-BE49-F238E27FC236}">
                            <a16:creationId xmlns:a16="http://schemas.microsoft.com/office/drawing/2014/main" id="{1085FE6C-E5E9-494C-8FA8-625B1312B9AA}"/>
                          </a:ext>
                        </a:extLst>
                      </p:cNvPr>
                      <p:cNvSpPr/>
                      <p:nvPr userDrawn="1"/>
                    </p:nvSpPr>
                    <p:spPr>
                      <a:xfrm>
                        <a:off x="5784784" y="7255510"/>
                        <a:ext cx="1417320" cy="14173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2" name="Oval 151">
                      <a:extLst>
                        <a:ext uri="{FF2B5EF4-FFF2-40B4-BE49-F238E27FC236}">
                          <a16:creationId xmlns:a16="http://schemas.microsoft.com/office/drawing/2014/main" id="{B8D77279-E4F6-4D92-9B0B-8D62F9FE1E8F}"/>
                        </a:ext>
                      </a:extLst>
                    </p:cNvPr>
                    <p:cNvSpPr/>
                    <p:nvPr userDrawn="1"/>
                  </p:nvSpPr>
                  <p:spPr>
                    <a:xfrm>
                      <a:off x="5853364" y="7324090"/>
                      <a:ext cx="1280160" cy="12801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0" name="Oval 149">
                    <a:extLst>
                      <a:ext uri="{FF2B5EF4-FFF2-40B4-BE49-F238E27FC236}">
                        <a16:creationId xmlns:a16="http://schemas.microsoft.com/office/drawing/2014/main" id="{E74AC325-3B12-4159-8AED-4E3E710DAEEF}"/>
                      </a:ext>
                    </a:extLst>
                  </p:cNvPr>
                  <p:cNvSpPr/>
                  <p:nvPr userDrawn="1"/>
                </p:nvSpPr>
                <p:spPr>
                  <a:xfrm>
                    <a:off x="5731328" y="7516191"/>
                    <a:ext cx="1143000" cy="11430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8" name="Oval 147">
                  <a:extLst>
                    <a:ext uri="{FF2B5EF4-FFF2-40B4-BE49-F238E27FC236}">
                      <a16:creationId xmlns:a16="http://schemas.microsoft.com/office/drawing/2014/main" id="{EC1B4FD8-2FC5-40DA-8440-404078550805}"/>
                    </a:ext>
                  </a:extLst>
                </p:cNvPr>
                <p:cNvSpPr/>
                <p:nvPr userDrawn="1"/>
              </p:nvSpPr>
              <p:spPr>
                <a:xfrm>
                  <a:off x="5799908" y="7584771"/>
                  <a:ext cx="1005840" cy="10058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2" name="Oval 141">
                <a:extLst>
                  <a:ext uri="{FF2B5EF4-FFF2-40B4-BE49-F238E27FC236}">
                    <a16:creationId xmlns:a16="http://schemas.microsoft.com/office/drawing/2014/main" id="{DDE43C9A-47FE-47FA-B683-4BEFC34DFA56}"/>
                  </a:ext>
                </a:extLst>
              </p:cNvPr>
              <p:cNvSpPr/>
              <p:nvPr userDrawn="1"/>
            </p:nvSpPr>
            <p:spPr>
              <a:xfrm>
                <a:off x="5841984" y="7952850"/>
                <a:ext cx="868680" cy="8686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3" name="Oval 142">
                <a:extLst>
                  <a:ext uri="{FF2B5EF4-FFF2-40B4-BE49-F238E27FC236}">
                    <a16:creationId xmlns:a16="http://schemas.microsoft.com/office/drawing/2014/main" id="{D323EF77-802B-4532-87E0-12D961E906AE}"/>
                  </a:ext>
                </a:extLst>
              </p:cNvPr>
              <p:cNvSpPr/>
              <p:nvPr userDrawn="1"/>
            </p:nvSpPr>
            <p:spPr>
              <a:xfrm>
                <a:off x="5910564" y="8021430"/>
                <a:ext cx="731520" cy="7315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4" name="Oval 143">
                <a:extLst>
                  <a:ext uri="{FF2B5EF4-FFF2-40B4-BE49-F238E27FC236}">
                    <a16:creationId xmlns:a16="http://schemas.microsoft.com/office/drawing/2014/main" id="{5845FD57-5942-47C9-B349-B3937BE5A454}"/>
                  </a:ext>
                </a:extLst>
              </p:cNvPr>
              <p:cNvSpPr/>
              <p:nvPr userDrawn="1"/>
            </p:nvSpPr>
            <p:spPr>
              <a:xfrm>
                <a:off x="5979144" y="8090010"/>
                <a:ext cx="594360" cy="5943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5" name="Oval 144">
                <a:extLst>
                  <a:ext uri="{FF2B5EF4-FFF2-40B4-BE49-F238E27FC236}">
                    <a16:creationId xmlns:a16="http://schemas.microsoft.com/office/drawing/2014/main" id="{7C426FE0-2810-40DD-934D-F291980CBDE9}"/>
                  </a:ext>
                </a:extLst>
              </p:cNvPr>
              <p:cNvSpPr/>
              <p:nvPr userDrawn="1"/>
            </p:nvSpPr>
            <p:spPr>
              <a:xfrm>
                <a:off x="6047724" y="8158590"/>
                <a:ext cx="457200" cy="4572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6" name="Oval 145">
                <a:extLst>
                  <a:ext uri="{FF2B5EF4-FFF2-40B4-BE49-F238E27FC236}">
                    <a16:creationId xmlns:a16="http://schemas.microsoft.com/office/drawing/2014/main" id="{97A62AD5-3E4C-4375-A938-C7DC05A7F250}"/>
                  </a:ext>
                </a:extLst>
              </p:cNvPr>
              <p:cNvSpPr/>
              <p:nvPr userDrawn="1"/>
            </p:nvSpPr>
            <p:spPr>
              <a:xfrm>
                <a:off x="6116304" y="8227170"/>
                <a:ext cx="320040" cy="3200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0" name="Oval 139">
              <a:extLst>
                <a:ext uri="{FF2B5EF4-FFF2-40B4-BE49-F238E27FC236}">
                  <a16:creationId xmlns:a16="http://schemas.microsoft.com/office/drawing/2014/main" id="{2264E16F-857A-4567-9C09-01F8BA03FE22}"/>
                </a:ext>
              </a:extLst>
            </p:cNvPr>
            <p:cNvSpPr/>
            <p:nvPr userDrawn="1"/>
          </p:nvSpPr>
          <p:spPr>
            <a:xfrm>
              <a:off x="6184884" y="8295750"/>
              <a:ext cx="182880" cy="1828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8" name="Freeform: Shape 37">
            <a:extLst>
              <a:ext uri="{FF2B5EF4-FFF2-40B4-BE49-F238E27FC236}">
                <a16:creationId xmlns:a16="http://schemas.microsoft.com/office/drawing/2014/main" id="{73657794-F7A3-4030-9C54-38517D2C6C61}"/>
              </a:ext>
            </a:extLst>
          </p:cNvPr>
          <p:cNvSpPr/>
          <p:nvPr userDrawn="1"/>
        </p:nvSpPr>
        <p:spPr>
          <a:xfrm>
            <a:off x="0" y="2025665"/>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EA65556A-38A5-4BA5-9A40-33F02F960B1E}"/>
              </a:ext>
            </a:extLst>
          </p:cNvPr>
          <p:cNvSpPr/>
          <p:nvPr userDrawn="1"/>
        </p:nvSpPr>
        <p:spPr>
          <a:xfrm>
            <a:off x="2033943"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37900790-71B8-45C8-9B6D-07E23CEA7632}"/>
              </a:ext>
            </a:extLst>
          </p:cNvPr>
          <p:cNvSpPr/>
          <p:nvPr userDrawn="1"/>
        </p:nvSpPr>
        <p:spPr>
          <a:xfrm>
            <a:off x="202996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28AC969-4FA2-44AD-A273-2A0B7839749F}"/>
              </a:ext>
            </a:extLst>
          </p:cNvPr>
          <p:cNvSpPr/>
          <p:nvPr userDrawn="1"/>
        </p:nvSpPr>
        <p:spPr>
          <a:xfrm>
            <a:off x="6101628" y="4053385"/>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91CB31D0-C621-4EF7-AE25-5C3BCD5882C9}"/>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068239" y="2029625"/>
            <a:ext cx="2029878" cy="2023760"/>
          </a:xfrm>
          <a:prstGeom prst="rect">
            <a:avLst/>
          </a:prstGeom>
        </p:spPr>
      </p:pic>
      <p:pic>
        <p:nvPicPr>
          <p:cNvPr id="69" name="Graphic 68">
            <a:extLst>
              <a:ext uri="{FF2B5EF4-FFF2-40B4-BE49-F238E27FC236}">
                <a16:creationId xmlns:a16="http://schemas.microsoft.com/office/drawing/2014/main" id="{B2CC2F02-F98F-4E69-AA01-CCF96A602E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64220" y="4055808"/>
            <a:ext cx="2029968" cy="2029968"/>
          </a:xfrm>
          <a:prstGeom prst="rect">
            <a:avLst/>
          </a:prstGeom>
        </p:spPr>
      </p:pic>
      <p:sp>
        <p:nvSpPr>
          <p:cNvPr id="8" name="Rectangle 9">
            <a:extLst>
              <a:ext uri="{FF2B5EF4-FFF2-40B4-BE49-F238E27FC236}">
                <a16:creationId xmlns:a16="http://schemas.microsoft.com/office/drawing/2014/main" id="{FE05B395-CB62-452B-A84F-936AD8EDDA92}"/>
              </a:ext>
            </a:extLst>
          </p:cNvPr>
          <p:cNvSpPr/>
          <p:nvPr userDrawn="1"/>
        </p:nvSpPr>
        <p:spPr>
          <a:xfrm>
            <a:off x="4058754"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3" name="Graphic 72">
            <a:extLst>
              <a:ext uri="{FF2B5EF4-FFF2-40B4-BE49-F238E27FC236}">
                <a16:creationId xmlns:a16="http://schemas.microsoft.com/office/drawing/2014/main" id="{2622C30D-68C5-43FD-997F-CFD4DD72E164}"/>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rot="5400000">
            <a:off x="4074136" y="4059923"/>
            <a:ext cx="2029968" cy="2029968"/>
          </a:xfrm>
          <a:prstGeom prst="rect">
            <a:avLst/>
          </a:prstGeom>
        </p:spPr>
      </p:pic>
      <p:pic>
        <p:nvPicPr>
          <p:cNvPr id="35" name="Picture 34" descr="A black and white striped pattern&#10;&#10;Description automatically generated with low confidence">
            <a:extLst>
              <a:ext uri="{FF2B5EF4-FFF2-40B4-BE49-F238E27FC236}">
                <a16:creationId xmlns:a16="http://schemas.microsoft.com/office/drawing/2014/main" id="{AC3CDBDC-6EB4-4B7D-A9F6-4CFA748349B5}"/>
              </a:ext>
            </a:extLst>
          </p:cNvPr>
          <p:cNvPicPr>
            <a:picLocks noChangeAspect="1"/>
          </p:cNvPicPr>
          <p:nvPr userDrawn="1"/>
        </p:nvPicPr>
        <p:blipFill>
          <a:blip r:embed="rId12" cstate="screen">
            <a:extLst>
              <a:ext uri="{28A0092B-C50C-407E-A947-70E740481C1C}">
                <a14:useLocalDpi xmlns:a14="http://schemas.microsoft.com/office/drawing/2010/main" val="0"/>
              </a:ext>
            </a:extLst>
          </a:blip>
          <a:stretch>
            <a:fillRect/>
          </a:stretch>
        </p:blipFill>
        <p:spPr>
          <a:xfrm>
            <a:off x="2031592" y="3062893"/>
            <a:ext cx="2019299" cy="999451"/>
          </a:xfrm>
          <a:prstGeom prst="rect">
            <a:avLst/>
          </a:prstGeom>
        </p:spPr>
      </p:pic>
      <p:grpSp>
        <p:nvGrpSpPr>
          <p:cNvPr id="162" name="Group 161">
            <a:extLst>
              <a:ext uri="{FF2B5EF4-FFF2-40B4-BE49-F238E27FC236}">
                <a16:creationId xmlns:a16="http://schemas.microsoft.com/office/drawing/2014/main" id="{34457344-691C-417A-9C29-5AD8ABC43E5A}"/>
              </a:ext>
            </a:extLst>
          </p:cNvPr>
          <p:cNvGrpSpPr/>
          <p:nvPr userDrawn="1"/>
        </p:nvGrpSpPr>
        <p:grpSpPr>
          <a:xfrm>
            <a:off x="2034619" y="4836676"/>
            <a:ext cx="1965960" cy="1965960"/>
            <a:chOff x="5361924" y="7472790"/>
            <a:chExt cx="1828800" cy="1828800"/>
          </a:xfrm>
        </p:grpSpPr>
        <p:grpSp>
          <p:nvGrpSpPr>
            <p:cNvPr id="163" name="Group 162">
              <a:extLst>
                <a:ext uri="{FF2B5EF4-FFF2-40B4-BE49-F238E27FC236}">
                  <a16:creationId xmlns:a16="http://schemas.microsoft.com/office/drawing/2014/main" id="{68DDC918-5A9B-4D14-98A4-9002D8520FD4}"/>
                </a:ext>
              </a:extLst>
            </p:cNvPr>
            <p:cNvGrpSpPr/>
            <p:nvPr userDrawn="1"/>
          </p:nvGrpSpPr>
          <p:grpSpPr>
            <a:xfrm>
              <a:off x="5361924" y="7472790"/>
              <a:ext cx="1828800" cy="1828800"/>
              <a:chOff x="5361924" y="7472790"/>
              <a:chExt cx="1828800" cy="1828800"/>
            </a:xfrm>
          </p:grpSpPr>
          <p:grpSp>
            <p:nvGrpSpPr>
              <p:cNvPr id="165" name="Group 164">
                <a:extLst>
                  <a:ext uri="{FF2B5EF4-FFF2-40B4-BE49-F238E27FC236}">
                    <a16:creationId xmlns:a16="http://schemas.microsoft.com/office/drawing/2014/main" id="{2366D07F-988F-459E-BBD3-15126F92902E}"/>
                  </a:ext>
                </a:extLst>
              </p:cNvPr>
              <p:cNvGrpSpPr/>
              <p:nvPr userDrawn="1"/>
            </p:nvGrpSpPr>
            <p:grpSpPr>
              <a:xfrm>
                <a:off x="5361924" y="7472790"/>
                <a:ext cx="1828800" cy="1828800"/>
                <a:chOff x="5388428" y="7173291"/>
                <a:chExt cx="1828800" cy="1828800"/>
              </a:xfrm>
            </p:grpSpPr>
            <p:grpSp>
              <p:nvGrpSpPr>
                <p:cNvPr id="173" name="Group 172">
                  <a:extLst>
                    <a:ext uri="{FF2B5EF4-FFF2-40B4-BE49-F238E27FC236}">
                      <a16:creationId xmlns:a16="http://schemas.microsoft.com/office/drawing/2014/main" id="{6CCACE8C-699F-4B10-BA84-94167BA05CC5}"/>
                    </a:ext>
                  </a:extLst>
                </p:cNvPr>
                <p:cNvGrpSpPr/>
                <p:nvPr userDrawn="1"/>
              </p:nvGrpSpPr>
              <p:grpSpPr>
                <a:xfrm>
                  <a:off x="5388428" y="7173291"/>
                  <a:ext cx="1828800" cy="1828800"/>
                  <a:chOff x="5388428" y="7173291"/>
                  <a:chExt cx="1828800" cy="1828800"/>
                </a:xfrm>
              </p:grpSpPr>
              <p:grpSp>
                <p:nvGrpSpPr>
                  <p:cNvPr id="176" name="Group 175">
                    <a:extLst>
                      <a:ext uri="{FF2B5EF4-FFF2-40B4-BE49-F238E27FC236}">
                        <a16:creationId xmlns:a16="http://schemas.microsoft.com/office/drawing/2014/main" id="{59F49E32-0B71-4676-8012-BA971DA2100F}"/>
                      </a:ext>
                    </a:extLst>
                  </p:cNvPr>
                  <p:cNvGrpSpPr/>
                  <p:nvPr userDrawn="1"/>
                </p:nvGrpSpPr>
                <p:grpSpPr>
                  <a:xfrm>
                    <a:off x="5388428" y="7173291"/>
                    <a:ext cx="1828800" cy="1828800"/>
                    <a:chOff x="5579044" y="7049770"/>
                    <a:chExt cx="1828800" cy="1828800"/>
                  </a:xfrm>
                </p:grpSpPr>
                <p:grpSp>
                  <p:nvGrpSpPr>
                    <p:cNvPr id="178" name="Group 177">
                      <a:extLst>
                        <a:ext uri="{FF2B5EF4-FFF2-40B4-BE49-F238E27FC236}">
                          <a16:creationId xmlns:a16="http://schemas.microsoft.com/office/drawing/2014/main" id="{DF41FA5A-1504-4DC4-B514-00C377423E7C}"/>
                        </a:ext>
                      </a:extLst>
                    </p:cNvPr>
                    <p:cNvGrpSpPr/>
                    <p:nvPr userDrawn="1"/>
                  </p:nvGrpSpPr>
                  <p:grpSpPr>
                    <a:xfrm>
                      <a:off x="5579044" y="7049770"/>
                      <a:ext cx="1828800" cy="1828800"/>
                      <a:chOff x="5579044" y="7049770"/>
                      <a:chExt cx="1828800" cy="1828800"/>
                    </a:xfrm>
                  </p:grpSpPr>
                  <p:grpSp>
                    <p:nvGrpSpPr>
                      <p:cNvPr id="180" name="Group 179">
                        <a:extLst>
                          <a:ext uri="{FF2B5EF4-FFF2-40B4-BE49-F238E27FC236}">
                            <a16:creationId xmlns:a16="http://schemas.microsoft.com/office/drawing/2014/main" id="{68B4610A-A91F-459F-A9C5-9FC624665516}"/>
                          </a:ext>
                        </a:extLst>
                      </p:cNvPr>
                      <p:cNvGrpSpPr/>
                      <p:nvPr userDrawn="1"/>
                    </p:nvGrpSpPr>
                    <p:grpSpPr>
                      <a:xfrm>
                        <a:off x="5579044" y="7049770"/>
                        <a:ext cx="1828800" cy="1828800"/>
                        <a:chOff x="5579044" y="7049770"/>
                        <a:chExt cx="1828800" cy="1828800"/>
                      </a:xfrm>
                    </p:grpSpPr>
                    <p:grpSp>
                      <p:nvGrpSpPr>
                        <p:cNvPr id="182" name="Group 181">
                          <a:extLst>
                            <a:ext uri="{FF2B5EF4-FFF2-40B4-BE49-F238E27FC236}">
                              <a16:creationId xmlns:a16="http://schemas.microsoft.com/office/drawing/2014/main"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85" name="Oval 184">
                            <a:extLst>
                              <a:ext uri="{FF2B5EF4-FFF2-40B4-BE49-F238E27FC236}">
                                <a16:creationId xmlns:a16="http://schemas.microsoft.com/office/drawing/2014/main"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3" name="Oval 182">
                          <a:extLst>
                            <a:ext uri="{FF2B5EF4-FFF2-40B4-BE49-F238E27FC236}">
                              <a16:creationId xmlns:a16="http://schemas.microsoft.com/office/drawing/2014/main"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1" name="Oval 180">
                        <a:extLst>
                          <a:ext uri="{FF2B5EF4-FFF2-40B4-BE49-F238E27FC236}">
                            <a16:creationId xmlns:a16="http://schemas.microsoft.com/office/drawing/2014/main"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9" name="Oval 178">
                      <a:extLst>
                        <a:ext uri="{FF2B5EF4-FFF2-40B4-BE49-F238E27FC236}">
                          <a16:creationId xmlns:a16="http://schemas.microsoft.com/office/drawing/2014/main"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7" name="Oval 176">
                    <a:extLst>
                      <a:ext uri="{FF2B5EF4-FFF2-40B4-BE49-F238E27FC236}">
                        <a16:creationId xmlns:a16="http://schemas.microsoft.com/office/drawing/2014/main"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4" name="Oval 173">
                  <a:extLst>
                    <a:ext uri="{FF2B5EF4-FFF2-40B4-BE49-F238E27FC236}">
                      <a16:creationId xmlns:a16="http://schemas.microsoft.com/office/drawing/2014/main"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6" name="Oval 165">
                <a:extLst>
                  <a:ext uri="{FF2B5EF4-FFF2-40B4-BE49-F238E27FC236}">
                    <a16:creationId xmlns:a16="http://schemas.microsoft.com/office/drawing/2014/main"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7" name="Oval 166">
                <a:extLst>
                  <a:ext uri="{FF2B5EF4-FFF2-40B4-BE49-F238E27FC236}">
                    <a16:creationId xmlns:a16="http://schemas.microsoft.com/office/drawing/2014/main"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9" name="Oval 168">
                <a:extLst>
                  <a:ext uri="{FF2B5EF4-FFF2-40B4-BE49-F238E27FC236}">
                    <a16:creationId xmlns:a16="http://schemas.microsoft.com/office/drawing/2014/main"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1" name="Oval 170">
                <a:extLst>
                  <a:ext uri="{FF2B5EF4-FFF2-40B4-BE49-F238E27FC236}">
                    <a16:creationId xmlns:a16="http://schemas.microsoft.com/office/drawing/2014/main"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2" name="Oval 171">
                <a:extLst>
                  <a:ext uri="{FF2B5EF4-FFF2-40B4-BE49-F238E27FC236}">
                    <a16:creationId xmlns:a16="http://schemas.microsoft.com/office/drawing/2014/main"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4" name="Oval 163">
              <a:extLst>
                <a:ext uri="{FF2B5EF4-FFF2-40B4-BE49-F238E27FC236}">
                  <a16:creationId xmlns:a16="http://schemas.microsoft.com/office/drawing/2014/main"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7" name="Freeform: Shape 66">
            <a:extLst>
              <a:ext uri="{FF2B5EF4-FFF2-40B4-BE49-F238E27FC236}">
                <a16:creationId xmlns:a16="http://schemas.microsoft.com/office/drawing/2014/main" id="{75F20D6C-6085-4D3F-9186-6895908C97B9}"/>
              </a:ext>
            </a:extLst>
          </p:cNvPr>
          <p:cNvSpPr/>
          <p:nvPr userDrawn="1"/>
        </p:nvSpPr>
        <p:spPr>
          <a:xfrm rot="16200000">
            <a:off x="2537077"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Rectangle 70">
            <a:extLst>
              <a:ext uri="{FF2B5EF4-FFF2-40B4-BE49-F238E27FC236}">
                <a16:creationId xmlns:a16="http://schemas.microsoft.com/office/drawing/2014/main" id="{BC56BE23-DE49-4D55-A6A0-DFE2A870120D}"/>
              </a:ext>
            </a:extLst>
          </p:cNvPr>
          <p:cNvSpPr/>
          <p:nvPr userDrawn="1"/>
        </p:nvSpPr>
        <p:spPr>
          <a:xfrm>
            <a:off x="4058844"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Date Placeholder 3">
            <a:extLst>
              <a:ext uri="{FF2B5EF4-FFF2-40B4-BE49-F238E27FC236}">
                <a16:creationId xmlns:a16="http://schemas.microsoft.com/office/drawing/2014/main" id="{2837477B-3D20-4982-86AF-91100FE408D3}"/>
              </a:ext>
            </a:extLst>
          </p:cNvPr>
          <p:cNvSpPr>
            <a:spLocks noGrp="1"/>
          </p:cNvSpPr>
          <p:nvPr>
            <p:ph type="dt" sz="half" idx="10"/>
          </p:nvPr>
        </p:nvSpPr>
        <p:spPr>
          <a:xfrm>
            <a:off x="7519822" y="6353175"/>
            <a:ext cx="1097280" cy="365125"/>
          </a:xfrm>
        </p:spPr>
        <p:txBody>
          <a:bodyPr/>
          <a:lstStyle>
            <a:lvl1pPr>
              <a:defRPr>
                <a:solidFill>
                  <a:schemeClr val="bg1"/>
                </a:solidFill>
              </a:defRPr>
            </a:lvl1pPr>
          </a:lstStyle>
          <a:p>
            <a:r>
              <a:rPr lang="en-US" dirty="0"/>
              <a:t>20XX</a:t>
            </a:r>
          </a:p>
        </p:txBody>
      </p:sp>
      <p:sp>
        <p:nvSpPr>
          <p:cNvPr id="193" name="Footer Placeholder 4">
            <a:extLst>
              <a:ext uri="{FF2B5EF4-FFF2-40B4-BE49-F238E27FC236}">
                <a16:creationId xmlns:a16="http://schemas.microsoft.com/office/drawing/2014/main" id="{B6E38A1E-AF37-4A09-9B69-65397A079362}"/>
              </a:ext>
            </a:extLst>
          </p:cNvPr>
          <p:cNvSpPr>
            <a:spLocks noGrp="1"/>
          </p:cNvSpPr>
          <p:nvPr>
            <p:ph type="ftr" sz="quarter" idx="11"/>
          </p:nvPr>
        </p:nvSpPr>
        <p:spPr>
          <a:xfrm>
            <a:off x="8727198" y="6350000"/>
            <a:ext cx="2286000" cy="365125"/>
          </a:xfrm>
        </p:spPr>
        <p:txBody>
          <a:bodyPr/>
          <a:lstStyle>
            <a:lvl1pPr>
              <a:defRPr>
                <a:solidFill>
                  <a:schemeClr val="bg1"/>
                </a:solidFill>
              </a:defRPr>
            </a:lvl1pPr>
          </a:lstStyle>
          <a:p>
            <a:r>
              <a:rPr lang="en-US" dirty="0"/>
              <a:t>Pitch deck title</a:t>
            </a:r>
          </a:p>
        </p:txBody>
      </p:sp>
      <p:sp>
        <p:nvSpPr>
          <p:cNvPr id="194" name="Slide Number Placeholder 5">
            <a:extLst>
              <a:ext uri="{FF2B5EF4-FFF2-40B4-BE49-F238E27FC236}">
                <a16:creationId xmlns:a16="http://schemas.microsoft.com/office/drawing/2014/main" id="{FB77B535-C760-4E32-8A7E-BF9AD08BBC39}"/>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75" name="Oval 74">
            <a:extLst>
              <a:ext uri="{FF2B5EF4-FFF2-40B4-BE49-F238E27FC236}">
                <a16:creationId xmlns:a16="http://schemas.microsoft.com/office/drawing/2014/main" id="{BCF3BD55-FF25-4CA9-8016-81AEB8AA43E8}"/>
              </a:ext>
            </a:extLst>
          </p:cNvPr>
          <p:cNvSpPr/>
          <p:nvPr userDrawn="1"/>
        </p:nvSpPr>
        <p:spPr>
          <a:xfrm>
            <a:off x="5868264"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id="{DE09EA6C-7AC2-47BE-95B8-4D3412867BA5}"/>
              </a:ext>
            </a:extLst>
          </p:cNvPr>
          <p:cNvCxnSpPr>
            <a:cxnSpLocks/>
            <a:stCxn id="38" idx="4"/>
          </p:cNvCxnSpPr>
          <p:nvPr userDrawn="1"/>
        </p:nvCxnSpPr>
        <p:spPr>
          <a:xfrm flipV="1">
            <a:off x="0" y="1991841"/>
            <a:ext cx="5931799"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70521"/>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5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layout with icons">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2"/>
            <a:ext cx="9725026" cy="1325880"/>
          </a:xfrm>
        </p:spPr>
        <p:txBody>
          <a:bodyPr anchor="t" anchorCtr="0"/>
          <a:lstStyle>
            <a:lvl1pPr>
              <a:defRPr cap="all" baseline="0">
                <a:solidFill>
                  <a:schemeClr val="accent1"/>
                </a:solidFill>
              </a:defRPr>
            </a:lvl1pPr>
          </a:lstStyle>
          <a:p>
            <a:r>
              <a:rPr lang="en-US" dirty="0"/>
              <a:t>CLICK TO ADD TITLE</a:t>
            </a:r>
          </a:p>
        </p:txBody>
      </p:sp>
      <p:sp>
        <p:nvSpPr>
          <p:cNvPr id="60" name="Online Image Placeholder 59">
            <a:extLst>
              <a:ext uri="{FF2B5EF4-FFF2-40B4-BE49-F238E27FC236}">
                <a16:creationId xmlns:a16="http://schemas.microsoft.com/office/drawing/2014/main" id="{F2FF0A87-B95D-4E75-86C6-E701CBFD4305}"/>
              </a:ext>
            </a:extLst>
          </p:cNvPr>
          <p:cNvSpPr>
            <a:spLocks noGrp="1"/>
          </p:cNvSpPr>
          <p:nvPr>
            <p:ph type="clipArt" sz="quarter" idx="18"/>
          </p:nvPr>
        </p:nvSpPr>
        <p:spPr>
          <a:xfrm>
            <a:off x="2469641" y="2184400"/>
            <a:ext cx="914400" cy="914400"/>
          </a:xfrm>
        </p:spPr>
        <p:txBody>
          <a:bodyPr>
            <a:normAutofit/>
          </a:bodyPr>
          <a:lstStyle>
            <a:lvl1pPr>
              <a:defRPr sz="1200"/>
            </a:lvl1pPr>
          </a:lstStyle>
          <a:p>
            <a:r>
              <a:rPr lang="en-US"/>
              <a:t>Click icon to add online image</a:t>
            </a:r>
            <a:endParaRPr lang="en-US" dirty="0"/>
          </a:p>
        </p:txBody>
      </p:sp>
      <p:sp>
        <p:nvSpPr>
          <p:cNvPr id="61" name="Online Image Placeholder 59">
            <a:extLst>
              <a:ext uri="{FF2B5EF4-FFF2-40B4-BE49-F238E27FC236}">
                <a16:creationId xmlns:a16="http://schemas.microsoft.com/office/drawing/2014/main" id="{EFF0D2F8-0092-4566-A98C-DE7F11F1CC35}"/>
              </a:ext>
            </a:extLst>
          </p:cNvPr>
          <p:cNvSpPr>
            <a:spLocks noGrp="1"/>
          </p:cNvSpPr>
          <p:nvPr>
            <p:ph type="clipArt" sz="quarter" idx="19"/>
          </p:nvPr>
        </p:nvSpPr>
        <p:spPr>
          <a:xfrm>
            <a:off x="5960930" y="2184654"/>
            <a:ext cx="914400" cy="914400"/>
          </a:xfrm>
        </p:spPr>
        <p:txBody>
          <a:bodyPr>
            <a:normAutofit/>
          </a:bodyPr>
          <a:lstStyle>
            <a:lvl1pPr>
              <a:defRPr sz="1200"/>
            </a:lvl1pPr>
          </a:lstStyle>
          <a:p>
            <a:r>
              <a:rPr lang="en-US"/>
              <a:t>Click icon to add online image</a:t>
            </a:r>
            <a:endParaRPr lang="en-US" dirty="0"/>
          </a:p>
        </p:txBody>
      </p:sp>
      <p:sp>
        <p:nvSpPr>
          <p:cNvPr id="62" name="Online Image Placeholder 59">
            <a:extLst>
              <a:ext uri="{FF2B5EF4-FFF2-40B4-BE49-F238E27FC236}">
                <a16:creationId xmlns:a16="http://schemas.microsoft.com/office/drawing/2014/main" id="{C673B15F-D120-4C48-8834-4E87C6CCDE2C}"/>
              </a:ext>
            </a:extLst>
          </p:cNvPr>
          <p:cNvSpPr>
            <a:spLocks noGrp="1"/>
          </p:cNvSpPr>
          <p:nvPr>
            <p:ph type="clipArt" sz="quarter" idx="20"/>
          </p:nvPr>
        </p:nvSpPr>
        <p:spPr>
          <a:xfrm>
            <a:off x="9439445" y="2184400"/>
            <a:ext cx="914400" cy="914400"/>
          </a:xfrm>
        </p:spPr>
        <p:txBody>
          <a:bodyPr>
            <a:normAutofit/>
          </a:bodyPr>
          <a:lstStyle>
            <a:lvl1pPr>
              <a:defRPr sz="1200"/>
            </a:lvl1pPr>
          </a:lstStyle>
          <a:p>
            <a:r>
              <a:rPr lang="en-US"/>
              <a:t>Click icon to add online image</a:t>
            </a:r>
            <a:endParaRPr lang="en-US" dirty="0"/>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1555241" y="3366741"/>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1555241"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a:extLst>
              <a:ext uri="{FF2B5EF4-FFF2-40B4-BE49-F238E27FC236}">
                <a16:creationId xmlns:a16="http://schemas.microsoft.com/office/drawing/2014/main" id="{D13E526C-A314-4221-BF6F-A27491DFB8F8}"/>
              </a:ext>
            </a:extLst>
          </p:cNvPr>
          <p:cNvSpPr>
            <a:spLocks noGrp="1"/>
          </p:cNvSpPr>
          <p:nvPr>
            <p:ph type="body" idx="15" hasCustomPrompt="1"/>
          </p:nvPr>
        </p:nvSpPr>
        <p:spPr>
          <a:xfrm>
            <a:off x="5046530" y="3359890"/>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16" name="Content Placeholder 2">
            <a:extLst>
              <a:ext uri="{FF2B5EF4-FFF2-40B4-BE49-F238E27FC236}">
                <a16:creationId xmlns:a16="http://schemas.microsoft.com/office/drawing/2014/main" id="{F8BF0048-EF4E-483F-8467-041ED0818280}"/>
              </a:ext>
            </a:extLst>
          </p:cNvPr>
          <p:cNvSpPr>
            <a:spLocks noGrp="1"/>
          </p:cNvSpPr>
          <p:nvPr>
            <p:ph sz="half" idx="14"/>
          </p:nvPr>
        </p:nvSpPr>
        <p:spPr>
          <a:xfrm>
            <a:off x="5046530" y="3894568"/>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8525045" y="3364836"/>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8525045"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4F4AB913-E6BC-42AA-956F-BE8B54570B15}"/>
              </a:ext>
              <a:ext uri="{C183D7F6-B498-43B3-948B-1728B52AA6E4}">
                <adec:decorative xmlns:adec="http://schemas.microsoft.com/office/drawing/2017/decorative" val="1"/>
              </a:ext>
            </a:extLst>
          </p:cNvPr>
          <p:cNvGrpSpPr/>
          <p:nvPr userDrawn="1"/>
        </p:nvGrpSpPr>
        <p:grpSpPr>
          <a:xfrm>
            <a:off x="-1000" y="0"/>
            <a:ext cx="1015984" cy="6858000"/>
            <a:chOff x="-1000" y="0"/>
            <a:chExt cx="1015984" cy="6858000"/>
          </a:xfrm>
        </p:grpSpPr>
        <p:sp>
          <p:nvSpPr>
            <p:cNvPr id="13" name="Rectangle 12">
              <a:extLst>
                <a:ext uri="{FF2B5EF4-FFF2-40B4-BE49-F238E27FC236}">
                  <a16:creationId xmlns:a16="http://schemas.microsoft.com/office/drawing/2014/main" id="{39C870B4-B099-4311-A8C7-2C72CD4D74E5}"/>
                </a:ext>
                <a:ext uri="{C183D7F6-B498-43B3-948B-1728B52AA6E4}">
                  <adec:decorative xmlns:adec="http://schemas.microsoft.com/office/drawing/2017/decorative" val="1"/>
                </a:ext>
              </a:extLst>
            </p:cNvPr>
            <p:cNvSpPr/>
            <p:nvPr userDrawn="1"/>
          </p:nvSpPr>
          <p:spPr>
            <a:xfrm>
              <a:off x="0" y="4828032"/>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0BFE83D-371B-498A-B5E9-347973288684}"/>
                </a:ext>
                <a:ext uri="{C183D7F6-B498-43B3-948B-1728B52AA6E4}">
                  <adec:decorative xmlns:adec="http://schemas.microsoft.com/office/drawing/2017/decorative"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9866C73-B970-43C4-A474-D1203C4A3343}"/>
                </a:ext>
                <a:ext uri="{C183D7F6-B498-43B3-948B-1728B52AA6E4}">
                  <adec:decorative xmlns:adec="http://schemas.microsoft.com/office/drawing/2017/decorative"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C0C1F8BB-C13B-4B90-91D2-C95CB1363F0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462818" y="552957"/>
              <a:ext cx="1828800" cy="905164"/>
            </a:xfrm>
            <a:prstGeom prst="rect">
              <a:avLst/>
            </a:prstGeom>
          </p:spPr>
        </p:pic>
        <p:sp>
          <p:nvSpPr>
            <p:cNvPr id="23" name="Rectangle 22">
              <a:extLst>
                <a:ext uri="{FF2B5EF4-FFF2-40B4-BE49-F238E27FC236}">
                  <a16:creationId xmlns:a16="http://schemas.microsoft.com/office/drawing/2014/main" id="{266F531E-E93E-4E5C-9674-1B9C610CDF5F}"/>
                </a:ext>
                <a:ext uri="{C183D7F6-B498-43B3-948B-1728B52AA6E4}">
                  <adec:decorative xmlns:adec="http://schemas.microsoft.com/office/drawing/2017/decorative"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Shape 45">
              <a:extLst>
                <a:ext uri="{FF2B5EF4-FFF2-40B4-BE49-F238E27FC236}">
                  <a16:creationId xmlns:a16="http://schemas.microsoft.com/office/drawing/2014/main" id="{3E3AD939-EB0C-4B1E-9A4E-04D6BE504D40}"/>
                </a:ext>
                <a:ext uri="{C183D7F6-B498-43B3-948B-1728B52AA6E4}">
                  <adec:decorative xmlns:adec="http://schemas.microsoft.com/office/drawing/2017/decorative"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3" name="Graphic 52">
              <a:extLst>
                <a:ext uri="{FF2B5EF4-FFF2-40B4-BE49-F238E27FC236}">
                  <a16:creationId xmlns:a16="http://schemas.microsoft.com/office/drawing/2014/main" id="{0C939296-0EC5-4504-B10B-2AA1A2F60A9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457200" y="5380762"/>
              <a:ext cx="1828800" cy="914400"/>
            </a:xfrm>
            <a:prstGeom prst="rect">
              <a:avLst/>
            </a:prstGeom>
          </p:spPr>
        </p:pic>
      </p:grpSp>
      <p:sp>
        <p:nvSpPr>
          <p:cNvPr id="63" name="Date Placeholder 3">
            <a:extLst>
              <a:ext uri="{FF2B5EF4-FFF2-40B4-BE49-F238E27FC236}">
                <a16:creationId xmlns:a16="http://schemas.microsoft.com/office/drawing/2014/main" id="{834AD064-B2F1-4462-89CD-E6E2F6B06EA2}"/>
              </a:ext>
            </a:extLst>
          </p:cNvPr>
          <p:cNvSpPr>
            <a:spLocks noGrp="1"/>
          </p:cNvSpPr>
          <p:nvPr>
            <p:ph type="dt" sz="half" idx="10"/>
          </p:nvPr>
        </p:nvSpPr>
        <p:spPr>
          <a:xfrm>
            <a:off x="1554480" y="6353175"/>
            <a:ext cx="1097280" cy="365125"/>
          </a:xfrm>
        </p:spPr>
        <p:txBody>
          <a:bodyPr/>
          <a:lstStyle>
            <a:lvl1pPr>
              <a:defRPr>
                <a:solidFill>
                  <a:schemeClr val="tx1">
                    <a:lumMod val="75000"/>
                    <a:lumOff val="25000"/>
                  </a:schemeClr>
                </a:solidFill>
              </a:defRPr>
            </a:lvl1pPr>
          </a:lstStyle>
          <a:p>
            <a:r>
              <a:rPr lang="en-US" dirty="0"/>
              <a:t>20XX</a:t>
            </a:r>
          </a:p>
        </p:txBody>
      </p:sp>
      <p:sp>
        <p:nvSpPr>
          <p:cNvPr id="64" name="Footer Placeholder 4">
            <a:extLst>
              <a:ext uri="{FF2B5EF4-FFF2-40B4-BE49-F238E27FC236}">
                <a16:creationId xmlns:a16="http://schemas.microsoft.com/office/drawing/2014/main" id="{201E0480-817D-41A9-8CC8-A0AFF1B9B41C}"/>
              </a:ext>
            </a:extLst>
          </p:cNvPr>
          <p:cNvSpPr>
            <a:spLocks noGrp="1"/>
          </p:cNvSpPr>
          <p:nvPr>
            <p:ph type="ftr" sz="quarter" idx="11"/>
          </p:nvPr>
        </p:nvSpPr>
        <p:spPr>
          <a:xfrm>
            <a:off x="574452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5" name="Slide Number Placeholder 5">
            <a:extLst>
              <a:ext uri="{FF2B5EF4-FFF2-40B4-BE49-F238E27FC236}">
                <a16:creationId xmlns:a16="http://schemas.microsoft.com/office/drawing/2014/main" id="{01D21600-5A92-452F-96FB-F6BC365A44BB}"/>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3132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rket Overview">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3044952" y="898524"/>
            <a:ext cx="8232648" cy="1325880"/>
          </a:xfrm>
        </p:spPr>
        <p:txBody>
          <a:bodyPr anchor="t" anchorCtr="0"/>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id="{11529D7C-E220-400B-93DB-76E3FF912E01}"/>
              </a:ext>
              <a:ext uri="{C183D7F6-B498-43B3-948B-1728B52AA6E4}">
                <adec:decorative xmlns:adec="http://schemas.microsoft.com/office/drawing/2017/decorative" val="1"/>
              </a:ext>
            </a:extLst>
          </p:cNvPr>
          <p:cNvGrpSpPr/>
          <p:nvPr userDrawn="1"/>
        </p:nvGrpSpPr>
        <p:grpSpPr>
          <a:xfrm>
            <a:off x="0" y="0"/>
            <a:ext cx="2160614" cy="6858000"/>
            <a:chOff x="0" y="0"/>
            <a:chExt cx="2160614" cy="6858000"/>
          </a:xfrm>
        </p:grpSpPr>
        <p:sp>
          <p:nvSpPr>
            <p:cNvPr id="7" name="Rectangle 6">
              <a:extLst>
                <a:ext uri="{FF2B5EF4-FFF2-40B4-BE49-F238E27FC236}">
                  <a16:creationId xmlns:a16="http://schemas.microsoft.com/office/drawing/2014/main" id="{E557D1F3-8C55-47FE-B39A-86D30F8FFEA1}"/>
                </a:ext>
              </a:extLst>
            </p:cNvPr>
            <p:cNvSpPr/>
            <p:nvPr userDrawn="1"/>
          </p:nvSpPr>
          <p:spPr>
            <a:xfrm>
              <a:off x="0" y="0"/>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28032"/>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13172"/>
              <a:ext cx="2029968" cy="2029968"/>
            </a:xfrm>
            <a:prstGeom prst="rect">
              <a:avLst/>
            </a:prstGeom>
          </p:spPr>
        </p:pic>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0" y="1995685"/>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56351" y="206456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22308"/>
              <a:ext cx="2033751" cy="8057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0" y="2065206"/>
              <a:ext cx="1014984" cy="192024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a:endCxn id="64" idx="6"/>
            </p:cNvCxnSpPr>
            <p:nvPr userDrawn="1"/>
          </p:nvCxnSpPr>
          <p:spPr>
            <a:xfrm>
              <a:off x="0" y="2008397"/>
              <a:ext cx="216061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886294"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7" name="Text Placeholder 2">
            <a:extLst>
              <a:ext uri="{FF2B5EF4-FFF2-40B4-BE49-F238E27FC236}">
                <a16:creationId xmlns:a16="http://schemas.microsoft.com/office/drawing/2014/main" id="{7FB5CF9E-DFF1-49F6-9EF8-EDA1F1E293C7}"/>
              </a:ext>
            </a:extLst>
          </p:cNvPr>
          <p:cNvSpPr>
            <a:spLocks noGrp="1"/>
          </p:cNvSpPr>
          <p:nvPr>
            <p:ph type="body" idx="13" hasCustomPrompt="1"/>
          </p:nvPr>
        </p:nvSpPr>
        <p:spPr>
          <a:xfrm>
            <a:off x="3044952"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Text Placeholder 3">
            <a:extLst>
              <a:ext uri="{FF2B5EF4-FFF2-40B4-BE49-F238E27FC236}">
                <a16:creationId xmlns:a16="http://schemas.microsoft.com/office/drawing/2014/main" id="{5C2828A1-5E2B-4E4E-A1F7-2C356780F547}"/>
              </a:ext>
            </a:extLst>
          </p:cNvPr>
          <p:cNvSpPr>
            <a:spLocks noGrp="1"/>
          </p:cNvSpPr>
          <p:nvPr>
            <p:ph type="body" sz="quarter" idx="16"/>
          </p:nvPr>
        </p:nvSpPr>
        <p:spPr>
          <a:xfrm>
            <a:off x="304800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78" name="Text Placeholder 2">
            <a:extLst>
              <a:ext uri="{FF2B5EF4-FFF2-40B4-BE49-F238E27FC236}">
                <a16:creationId xmlns:a16="http://schemas.microsoft.com/office/drawing/2014/main" id="{6B7FC992-8079-42D9-8481-2B5075C195E1}"/>
              </a:ext>
            </a:extLst>
          </p:cNvPr>
          <p:cNvSpPr>
            <a:spLocks noGrp="1"/>
          </p:cNvSpPr>
          <p:nvPr>
            <p:ph type="body" idx="15" hasCustomPrompt="1"/>
          </p:nvPr>
        </p:nvSpPr>
        <p:spPr>
          <a:xfrm>
            <a:off x="5926836"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79" name="Text Placeholder 3">
            <a:extLst>
              <a:ext uri="{FF2B5EF4-FFF2-40B4-BE49-F238E27FC236}">
                <a16:creationId xmlns:a16="http://schemas.microsoft.com/office/drawing/2014/main" id="{7B255ED8-3C11-4BF0-B064-0623B23B0B72}"/>
              </a:ext>
            </a:extLst>
          </p:cNvPr>
          <p:cNvSpPr>
            <a:spLocks noGrp="1"/>
          </p:cNvSpPr>
          <p:nvPr>
            <p:ph type="body" sz="quarter" idx="17"/>
          </p:nvPr>
        </p:nvSpPr>
        <p:spPr>
          <a:xfrm>
            <a:off x="5926836"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8" name="Text Placeholder 4">
            <a:extLst>
              <a:ext uri="{FF2B5EF4-FFF2-40B4-BE49-F238E27FC236}">
                <a16:creationId xmlns:a16="http://schemas.microsoft.com/office/drawing/2014/main" id="{CE356C04-FB22-4541-9D39-D5C0676F66BC}"/>
              </a:ext>
            </a:extLst>
          </p:cNvPr>
          <p:cNvSpPr>
            <a:spLocks noGrp="1"/>
          </p:cNvSpPr>
          <p:nvPr>
            <p:ph type="body" sz="quarter" idx="3" hasCustomPrompt="1"/>
          </p:nvPr>
        </p:nvSpPr>
        <p:spPr>
          <a:xfrm>
            <a:off x="8808720"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81" name="Text Placeholder 3">
            <a:extLst>
              <a:ext uri="{FF2B5EF4-FFF2-40B4-BE49-F238E27FC236}">
                <a16:creationId xmlns:a16="http://schemas.microsoft.com/office/drawing/2014/main" id="{BA0F0565-F3E0-4B3E-A99B-282A6236532C}"/>
              </a:ext>
            </a:extLst>
          </p:cNvPr>
          <p:cNvSpPr>
            <a:spLocks noGrp="1"/>
          </p:cNvSpPr>
          <p:nvPr>
            <p:ph type="body" sz="quarter" idx="18"/>
          </p:nvPr>
        </p:nvSpPr>
        <p:spPr>
          <a:xfrm>
            <a:off x="880872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3044952" y="6353175"/>
            <a:ext cx="1097280" cy="365125"/>
          </a:xfrm>
        </p:spPr>
        <p:txBody>
          <a:bodyPr/>
          <a:lstStyle>
            <a:lvl1pPr>
              <a:defRPr>
                <a:solidFill>
                  <a:schemeClr val="tx1">
                    <a:lumMod val="75000"/>
                    <a:lumOff val="25000"/>
                  </a:schemeClr>
                </a:solidFill>
              </a:defRPr>
            </a:lvl1pPr>
          </a:lstStyle>
          <a:p>
            <a:r>
              <a:rPr lang="en-US" dirty="0"/>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6489763"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24761049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Pitch deck title</a:t>
            </a:r>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91" r:id="rId3"/>
    <p:sldLayoutId id="2147483677" r:id="rId4"/>
    <p:sldLayoutId id="2147483679" r:id="rId5"/>
    <p:sldLayoutId id="2147483678" r:id="rId6"/>
    <p:sldLayoutId id="2147483681" r:id="rId7"/>
    <p:sldLayoutId id="2147483680" r:id="rId8"/>
    <p:sldLayoutId id="2147483694" r:id="rId9"/>
    <p:sldLayoutId id="2147483685" r:id="rId10"/>
    <p:sldLayoutId id="2147483696" r:id="rId11"/>
    <p:sldLayoutId id="2147483697" r:id="rId12"/>
    <p:sldLayoutId id="2147483687" r:id="rId13"/>
    <p:sldLayoutId id="2147483684" r:id="rId14"/>
    <p:sldLayoutId id="2147483698" r:id="rId15"/>
    <p:sldLayoutId id="2147483676" r:id="rId16"/>
    <p:sldLayoutId id="2147483671" r:id="rId17"/>
    <p:sldLayoutId id="2147483670" r:id="rId18"/>
    <p:sldLayoutId id="2147483683" r:id="rId19"/>
    <p:sldLayoutId id="2147483672" r:id="rId20"/>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6" userDrawn="1">
          <p15:clr>
            <a:srgbClr val="5ACBF0"/>
          </p15:clr>
        </p15:guide>
        <p15:guide id="2" pos="1920" userDrawn="1">
          <p15:clr>
            <a:srgbClr val="F26B43"/>
          </p15:clr>
        </p15:guide>
        <p15:guide id="3" pos="5760" userDrawn="1">
          <p15:clr>
            <a:srgbClr val="F26B43"/>
          </p15:clr>
        </p15:guide>
        <p15:guide id="4" orient="horz" pos="2160" userDrawn="1">
          <p15:clr>
            <a:srgbClr val="F26B43"/>
          </p15:clr>
        </p15:guide>
        <p15:guide id="5" pos="1272" userDrawn="1">
          <p15:clr>
            <a:srgbClr val="9FCC3B"/>
          </p15:clr>
        </p15:guide>
        <p15:guide id="6" pos="2544" userDrawn="1">
          <p15:clr>
            <a:srgbClr val="9FCC3B"/>
          </p15:clr>
        </p15:guide>
        <p15:guide id="7" pos="5112" userDrawn="1">
          <p15:clr>
            <a:srgbClr val="9FCC3B"/>
          </p15:clr>
        </p15:guide>
        <p15:guide id="8" pos="6408" userDrawn="1">
          <p15:clr>
            <a:srgbClr val="9FCC3B"/>
          </p15:clr>
        </p15:guide>
        <p15:guide id="9" pos="3940" userDrawn="1">
          <p15:clr>
            <a:srgbClr val="F26B43"/>
          </p15:clr>
        </p15:guide>
        <p15:guide id="10" pos="7104" userDrawn="1">
          <p15:clr>
            <a:srgbClr val="5ACBF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3.svg"/><Relationship Id="rId7" Type="http://schemas.openxmlformats.org/officeDocument/2006/relationships/image" Target="../media/image37.svg"/><Relationship Id="rId2" Type="http://schemas.openxmlformats.org/officeDocument/2006/relationships/image" Target="../media/image32.png"/><Relationship Id="rId1" Type="http://schemas.openxmlformats.org/officeDocument/2006/relationships/slideLayout" Target="../slideLayouts/slideLayout8.xml"/><Relationship Id="rId6" Type="http://schemas.openxmlformats.org/officeDocument/2006/relationships/image" Target="../media/image36.png"/><Relationship Id="rId5" Type="http://schemas.openxmlformats.org/officeDocument/2006/relationships/image" Target="../media/image35.svg"/><Relationship Id="rId4" Type="http://schemas.openxmlformats.org/officeDocument/2006/relationships/image" Target="../media/image34.png"/></Relationships>
</file>

<file path=ppt/slides/_rels/slide5.xml.rels><?xml version="1.0" encoding="UTF-8" standalone="yes"?>
<Relationships xmlns="http://schemas.openxmlformats.org/package/2006/relationships"><Relationship Id="rId3" Type="http://schemas.openxmlformats.org/officeDocument/2006/relationships/hyperlink" Target="https://linktr.ee/infinityinfinite" TargetMode="External"/><Relationship Id="rId2" Type="http://schemas.openxmlformats.org/officeDocument/2006/relationships/image" Target="../media/image3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F772966A-063B-62CF-FFEB-E75202110F6D}"/>
              </a:ext>
            </a:extLst>
          </p:cNvPr>
          <p:cNvSpPr txBox="1">
            <a:spLocks/>
          </p:cNvSpPr>
          <p:nvPr/>
        </p:nvSpPr>
        <p:spPr>
          <a:xfrm>
            <a:off x="4542692" y="1763764"/>
            <a:ext cx="3438477" cy="1069180"/>
          </a:xfrm>
          <a:prstGeom prst="rect">
            <a:avLst/>
          </a:prstGeom>
        </p:spPr>
        <p:txBody>
          <a:bodyPr vert="horz" lIns="91440" tIns="45720" rIns="91440" bIns="45720" rtlCol="0" anchor="b">
            <a:normAutofit fontScale="52500" lnSpcReduction="20000"/>
          </a:bodyPr>
          <a:lstStyle>
            <a:lvl1pPr algn="l" defTabSz="914400" rtl="0" eaLnBrk="1" latinLnBrk="0" hangingPunct="1">
              <a:lnSpc>
                <a:spcPct val="90000"/>
              </a:lnSpc>
              <a:spcBef>
                <a:spcPct val="0"/>
              </a:spcBef>
              <a:buNone/>
              <a:defRPr sz="6000" b="1" kern="1200" cap="all" baseline="0">
                <a:solidFill>
                  <a:schemeClr val="tx2"/>
                </a:solidFill>
                <a:latin typeface="+mj-lt"/>
                <a:ea typeface="+mj-ea"/>
                <a:cs typeface="+mj-cs"/>
              </a:defRPr>
            </a:lvl1pPr>
          </a:lstStyle>
          <a:p>
            <a:r>
              <a:rPr lang="en-US" sz="9600" dirty="0">
                <a:solidFill>
                  <a:schemeClr val="bg1"/>
                </a:solidFill>
                <a:latin typeface="Posterama" panose="020B0504020200020000" pitchFamily="34" charset="0"/>
                <a:cs typeface="Posterama" panose="020B0504020200020000" pitchFamily="34" charset="0"/>
              </a:rPr>
              <a:t>Infinity</a:t>
            </a:r>
            <a:br>
              <a:rPr lang="en-US" dirty="0">
                <a:solidFill>
                  <a:schemeClr val="bg1"/>
                </a:solidFill>
              </a:rPr>
            </a:br>
            <a:endParaRPr lang="en-US" dirty="0">
              <a:solidFill>
                <a:schemeClr val="bg1"/>
              </a:solidFill>
            </a:endParaRPr>
          </a:p>
        </p:txBody>
      </p:sp>
      <p:sp>
        <p:nvSpPr>
          <p:cNvPr id="3" name="Subtitle 2">
            <a:extLst>
              <a:ext uri="{FF2B5EF4-FFF2-40B4-BE49-F238E27FC236}">
                <a16:creationId xmlns:a16="http://schemas.microsoft.com/office/drawing/2014/main" id="{1901B20D-4C28-4DA3-ABBD-718C22A5E58B}"/>
              </a:ext>
            </a:extLst>
          </p:cNvPr>
          <p:cNvSpPr>
            <a:spLocks noGrp="1"/>
          </p:cNvSpPr>
          <p:nvPr>
            <p:ph type="subTitle" idx="1"/>
          </p:nvPr>
        </p:nvSpPr>
        <p:spPr>
          <a:xfrm>
            <a:off x="4572000" y="2382838"/>
            <a:ext cx="3235500" cy="1655762"/>
          </a:xfrm>
        </p:spPr>
        <p:txBody>
          <a:bodyPr>
            <a:noAutofit/>
          </a:bodyPr>
          <a:lstStyle/>
          <a:p>
            <a:r>
              <a:rPr lang="en-US" sz="2400" dirty="0">
                <a:solidFill>
                  <a:schemeClr val="bg1"/>
                </a:solidFill>
                <a:latin typeface="Tenorite" panose="00000500000000000000" pitchFamily="2" charset="0"/>
              </a:rPr>
              <a:t>THE NETWORK </a:t>
            </a:r>
            <a:r>
              <a:rPr lang="en-US" dirty="0">
                <a:solidFill>
                  <a:schemeClr val="bg1"/>
                </a:solidFill>
                <a:latin typeface="Tenorite" panose="00000500000000000000" pitchFamily="2" charset="0"/>
              </a:rPr>
              <a:t>FOR </a:t>
            </a:r>
            <a:r>
              <a:rPr lang="en-US" sz="2400" dirty="0">
                <a:solidFill>
                  <a:schemeClr val="bg1"/>
                </a:solidFill>
                <a:latin typeface="Tenorite" panose="00000500000000000000" pitchFamily="2" charset="0"/>
              </a:rPr>
              <a:t>NEURODIVERGENT PUBLIC SERVANTS</a:t>
            </a:r>
          </a:p>
        </p:txBody>
      </p:sp>
      <p:sp>
        <p:nvSpPr>
          <p:cNvPr id="13" name="Title 1">
            <a:extLst>
              <a:ext uri="{FF2B5EF4-FFF2-40B4-BE49-F238E27FC236}">
                <a16:creationId xmlns:a16="http://schemas.microsoft.com/office/drawing/2014/main" id="{FBCB3494-2354-EF46-64C4-AF80B6ACA97C}"/>
              </a:ext>
              <a:ext uri="{C183D7F6-B498-43B3-948B-1728B52AA6E4}">
                <adec:decorative xmlns:adec="http://schemas.microsoft.com/office/drawing/2017/decorative" val="0"/>
              </a:ext>
            </a:extLst>
          </p:cNvPr>
          <p:cNvSpPr txBox="1">
            <a:spLocks/>
          </p:cNvSpPr>
          <p:nvPr/>
        </p:nvSpPr>
        <p:spPr>
          <a:xfrm>
            <a:off x="8786268" y="1763764"/>
            <a:ext cx="3321946" cy="1069180"/>
          </a:xfrm>
          <a:prstGeom prst="rect">
            <a:avLst/>
          </a:prstGeom>
        </p:spPr>
        <p:txBody>
          <a:bodyPr vert="horz" lIns="91440" tIns="45720" rIns="91440" bIns="45720" rtlCol="0" anchor="b">
            <a:normAutofit fontScale="52500" lnSpcReduction="20000"/>
          </a:bodyPr>
          <a:lstStyle>
            <a:lvl1pPr algn="l" defTabSz="914400" rtl="0" eaLnBrk="1" latinLnBrk="0" hangingPunct="1">
              <a:lnSpc>
                <a:spcPct val="90000"/>
              </a:lnSpc>
              <a:spcBef>
                <a:spcPct val="0"/>
              </a:spcBef>
              <a:buNone/>
              <a:defRPr sz="6000" b="1" kern="1200" cap="all" baseline="0">
                <a:solidFill>
                  <a:schemeClr val="tx2"/>
                </a:solidFill>
                <a:latin typeface="+mj-lt"/>
                <a:ea typeface="+mj-ea"/>
                <a:cs typeface="+mj-cs"/>
              </a:defRPr>
            </a:lvl1pPr>
          </a:lstStyle>
          <a:p>
            <a:r>
              <a:rPr lang="en-US" sz="9600" dirty="0">
                <a:solidFill>
                  <a:schemeClr val="bg1"/>
                </a:solidFill>
                <a:latin typeface="Posterama" panose="020B0504020200020000" pitchFamily="34" charset="0"/>
                <a:cs typeface="Posterama" panose="020B0504020200020000" pitchFamily="34" charset="0"/>
              </a:rPr>
              <a:t>INFINITÉ</a:t>
            </a:r>
            <a:br>
              <a:rPr lang="en-US" dirty="0">
                <a:solidFill>
                  <a:schemeClr val="bg1"/>
                </a:solidFill>
              </a:rPr>
            </a:br>
            <a:endParaRPr lang="en-US" dirty="0">
              <a:solidFill>
                <a:schemeClr val="bg1"/>
              </a:solidFill>
            </a:endParaRPr>
          </a:p>
        </p:txBody>
      </p:sp>
      <p:sp>
        <p:nvSpPr>
          <p:cNvPr id="6" name="Subtitle 2">
            <a:extLst>
              <a:ext uri="{FF2B5EF4-FFF2-40B4-BE49-F238E27FC236}">
                <a16:creationId xmlns:a16="http://schemas.microsoft.com/office/drawing/2014/main" id="{432F6C1A-A472-B9EA-155F-1C1E8E31A36F}"/>
              </a:ext>
            </a:extLst>
          </p:cNvPr>
          <p:cNvSpPr txBox="1">
            <a:spLocks/>
          </p:cNvSpPr>
          <p:nvPr/>
        </p:nvSpPr>
        <p:spPr>
          <a:xfrm>
            <a:off x="8786268" y="2369295"/>
            <a:ext cx="2866595" cy="1655762"/>
          </a:xfrm>
          <a:prstGeom prst="rect">
            <a:avLst/>
          </a:prstGeom>
        </p:spPr>
        <p:txBody>
          <a:bodyPr vert="horz" lIns="91440" tIns="45720" rIns="91440" bIns="45720" rtlCol="0">
            <a:noAutofit/>
          </a:bodyPr>
          <a:lstStyle>
            <a:lvl1pPr marL="0" indent="0" algn="l" defTabSz="914400" rtl="0" eaLnBrk="1" latinLnBrk="0" hangingPunct="1">
              <a:lnSpc>
                <a:spcPts val="2800"/>
              </a:lnSpc>
              <a:spcBef>
                <a:spcPts val="0"/>
              </a:spcBef>
              <a:buFont typeface="Arial" panose="020B0604020202020204" pitchFamily="34" charset="0"/>
              <a:buNone/>
              <a:defRPr sz="1800" kern="1200">
                <a:solidFill>
                  <a:schemeClr val="tx2"/>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400" dirty="0">
                <a:solidFill>
                  <a:schemeClr val="bg1"/>
                </a:solidFill>
                <a:latin typeface="Tenorite" panose="00000500000000000000" pitchFamily="2" charset="0"/>
              </a:rPr>
              <a:t>LE RÉSEAU </a:t>
            </a:r>
            <a:r>
              <a:rPr lang="en-US" dirty="0">
                <a:solidFill>
                  <a:schemeClr val="bg1"/>
                </a:solidFill>
                <a:latin typeface="Tenorite" panose="00000500000000000000" pitchFamily="2" charset="0"/>
              </a:rPr>
              <a:t>POUR LES </a:t>
            </a:r>
            <a:r>
              <a:rPr lang="en-US" sz="2400" dirty="0">
                <a:solidFill>
                  <a:schemeClr val="bg1"/>
                </a:solidFill>
                <a:latin typeface="Tenorite" panose="00000500000000000000" pitchFamily="2" charset="0"/>
              </a:rPr>
              <a:t>FONCTIONNAIRES NEURODIVERGENTS</a:t>
            </a:r>
          </a:p>
        </p:txBody>
      </p:sp>
      <p:sp>
        <p:nvSpPr>
          <p:cNvPr id="11" name="Oval 10">
            <a:extLst>
              <a:ext uri="{FF2B5EF4-FFF2-40B4-BE49-F238E27FC236}">
                <a16:creationId xmlns:a16="http://schemas.microsoft.com/office/drawing/2014/main" id="{7A2987C4-C033-5FB2-C097-68470DB71A75}"/>
              </a:ext>
              <a:ext uri="{C183D7F6-B498-43B3-948B-1728B52AA6E4}">
                <adec:decorative xmlns:adec="http://schemas.microsoft.com/office/drawing/2017/decorative" val="1"/>
              </a:ext>
            </a:extLst>
          </p:cNvPr>
          <p:cNvSpPr/>
          <p:nvPr/>
        </p:nvSpPr>
        <p:spPr>
          <a:xfrm>
            <a:off x="7540892" y="1480639"/>
            <a:ext cx="1174914" cy="1191428"/>
          </a:xfrm>
          <a:prstGeom prst="ellipse">
            <a:avLst/>
          </a:prstGeom>
          <a:gradFill>
            <a:gsLst>
              <a:gs pos="0">
                <a:srgbClr val="990000"/>
              </a:gs>
              <a:gs pos="19000">
                <a:srgbClr val="FF6600"/>
              </a:gs>
              <a:gs pos="80000">
                <a:srgbClr val="0070C0"/>
              </a:gs>
              <a:gs pos="62000">
                <a:srgbClr val="008000"/>
              </a:gs>
              <a:gs pos="40000">
                <a:srgbClr val="FFCC00"/>
              </a:gs>
              <a:gs pos="100000">
                <a:srgbClr val="7030A0"/>
              </a:gs>
            </a:gsLst>
            <a:lin ang="5400000" scaled="1"/>
          </a:gra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Infinity with solid fill">
            <a:extLst>
              <a:ext uri="{FF2B5EF4-FFF2-40B4-BE49-F238E27FC236}">
                <a16:creationId xmlns:a16="http://schemas.microsoft.com/office/drawing/2014/main" id="{173220A0-74B1-A2D3-0388-8F93B207378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11354" y="1557933"/>
            <a:ext cx="1033990" cy="1060571"/>
          </a:xfrm>
          <a:prstGeom prst="rect">
            <a:avLst/>
          </a:prstGeom>
          <a:effectLst>
            <a:outerShdw blurRad="50800" dist="38100" algn="l" rotWithShape="0">
              <a:prstClr val="black">
                <a:alpha val="40000"/>
              </a:prstClr>
            </a:outerShdw>
          </a:effectLst>
        </p:spPr>
      </p:pic>
      <p:sp>
        <p:nvSpPr>
          <p:cNvPr id="2" name="Title 1">
            <a:extLst>
              <a:ext uri="{FF2B5EF4-FFF2-40B4-BE49-F238E27FC236}">
                <a16:creationId xmlns:a16="http://schemas.microsoft.com/office/drawing/2014/main" id="{88100868-46BC-898C-FD26-4C22C194C7B7}"/>
              </a:ext>
            </a:extLst>
          </p:cNvPr>
          <p:cNvSpPr>
            <a:spLocks noGrp="1"/>
          </p:cNvSpPr>
          <p:nvPr>
            <p:ph type="ctrTitle"/>
          </p:nvPr>
        </p:nvSpPr>
        <p:spPr>
          <a:xfrm>
            <a:off x="6084664" y="-2387600"/>
            <a:ext cx="5486400" cy="2387600"/>
          </a:xfrm>
        </p:spPr>
        <p:txBody>
          <a:bodyPr vert="horz" lIns="91440" tIns="45720" rIns="91440" bIns="45720" rtlCol="0" anchor="b">
            <a:normAutofit/>
          </a:bodyPr>
          <a:lstStyle/>
          <a:p>
            <a:r>
              <a:rPr lang="en-US" dirty="0"/>
              <a:t>Cover page</a:t>
            </a:r>
          </a:p>
        </p:txBody>
      </p:sp>
    </p:spTree>
    <p:extLst>
      <p:ext uri="{BB962C8B-B14F-4D97-AF65-F5344CB8AC3E}">
        <p14:creationId xmlns:p14="http://schemas.microsoft.com/office/powerpoint/2010/main" val="2617897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10" name="Slide Number Placeholder 109">
            <a:extLst>
              <a:ext uri="{FF2B5EF4-FFF2-40B4-BE49-F238E27FC236}">
                <a16:creationId xmlns:a16="http://schemas.microsoft.com/office/drawing/2014/main" id="{F98EDB96-3F54-4406-B894-1195695ED09C}"/>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2</a:t>
            </a:fld>
            <a:endParaRPr lang="en-US" dirty="0"/>
          </a:p>
        </p:txBody>
      </p:sp>
      <p:sp>
        <p:nvSpPr>
          <p:cNvPr id="2" name="Title 1">
            <a:extLst>
              <a:ext uri="{FF2B5EF4-FFF2-40B4-BE49-F238E27FC236}">
                <a16:creationId xmlns:a16="http://schemas.microsoft.com/office/drawing/2014/main" id="{8A4E0A63-A388-49B1-A04E-27CE9BD622EF}"/>
              </a:ext>
            </a:extLst>
          </p:cNvPr>
          <p:cNvSpPr>
            <a:spLocks noGrp="1"/>
          </p:cNvSpPr>
          <p:nvPr>
            <p:ph type="title"/>
          </p:nvPr>
        </p:nvSpPr>
        <p:spPr>
          <a:xfrm>
            <a:off x="1904999" y="579371"/>
            <a:ext cx="9218295" cy="724486"/>
          </a:xfrm>
        </p:spPr>
        <p:txBody>
          <a:bodyPr/>
          <a:lstStyle/>
          <a:p>
            <a:r>
              <a:rPr lang="en-ZA" dirty="0">
                <a:latin typeface="Posterama" panose="020B0504020200020000" pitchFamily="34" charset="0"/>
                <a:cs typeface="Posterama" panose="020B0504020200020000" pitchFamily="34" charset="0"/>
              </a:rPr>
              <a:t>What is neurodiversity?</a:t>
            </a:r>
          </a:p>
        </p:txBody>
      </p:sp>
      <p:sp>
        <p:nvSpPr>
          <p:cNvPr id="32" name="Rectangle 31">
            <a:extLst>
              <a:ext uri="{FF2B5EF4-FFF2-40B4-BE49-F238E27FC236}">
                <a16:creationId xmlns:a16="http://schemas.microsoft.com/office/drawing/2014/main" id="{51696925-9032-C284-CADE-AEE4A653F44E}"/>
              </a:ext>
              <a:ext uri="{C183D7F6-B498-43B3-948B-1728B52AA6E4}">
                <adec:decorative xmlns:adec="http://schemas.microsoft.com/office/drawing/2017/decorative" val="1"/>
              </a:ext>
            </a:extLst>
          </p:cNvPr>
          <p:cNvSpPr/>
          <p:nvPr/>
        </p:nvSpPr>
        <p:spPr>
          <a:xfrm>
            <a:off x="6989556" y="1546300"/>
            <a:ext cx="4465382" cy="1625017"/>
          </a:xfrm>
          <a:prstGeom prst="rect">
            <a:avLst/>
          </a:prstGeom>
          <a:solidFill>
            <a:schemeClr val="accent4">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TextBox 33">
            <a:extLst>
              <a:ext uri="{FF2B5EF4-FFF2-40B4-BE49-F238E27FC236}">
                <a16:creationId xmlns:a16="http://schemas.microsoft.com/office/drawing/2014/main" id="{A562290A-D344-3C53-267A-71A3BB5296E6}"/>
              </a:ext>
            </a:extLst>
          </p:cNvPr>
          <p:cNvSpPr txBox="1"/>
          <p:nvPr/>
        </p:nvSpPr>
        <p:spPr>
          <a:xfrm>
            <a:off x="7411501" y="1607260"/>
            <a:ext cx="3621492" cy="1862048"/>
          </a:xfrm>
          <a:prstGeom prst="rect">
            <a:avLst/>
          </a:prstGeom>
          <a:noFill/>
        </p:spPr>
        <p:txBody>
          <a:bodyPr wrap="square" rtlCol="0">
            <a:spAutoFit/>
          </a:bodyPr>
          <a:lstStyle/>
          <a:p>
            <a:r>
              <a:rPr lang="en-CA" sz="2000" dirty="0">
                <a:latin typeface="Tenorite" panose="00000500000000000000" pitchFamily="2" charset="0"/>
              </a:rPr>
              <a:t>“…a concept where neurological differences are to be recognized and respected as any other human variation.”</a:t>
            </a:r>
            <a:br>
              <a:rPr lang="en-CA" sz="2000" b="1" dirty="0">
                <a:latin typeface="Tenorite" panose="00000500000000000000" pitchFamily="2" charset="0"/>
              </a:rPr>
            </a:br>
            <a:r>
              <a:rPr lang="en-CA" sz="1100" dirty="0">
                <a:latin typeface="Tenorite" panose="00000500000000000000" pitchFamily="2" charset="0"/>
              </a:rPr>
              <a:t>(National Symposium on Neurodiversity, 2011</a:t>
            </a:r>
            <a:r>
              <a:rPr lang="en-CA" sz="1050" dirty="0">
                <a:latin typeface="Tenorite" panose="00000500000000000000" pitchFamily="2" charset="0"/>
              </a:rPr>
              <a:t>)</a:t>
            </a:r>
          </a:p>
          <a:p>
            <a:endParaRPr lang="en-CA" sz="2400" dirty="0">
              <a:latin typeface="Bahnschrift SemiBold Condensed" panose="020B0502040204020203" pitchFamily="34" charset="0"/>
            </a:endParaRPr>
          </a:p>
        </p:txBody>
      </p:sp>
      <p:graphicFrame>
        <p:nvGraphicFramePr>
          <p:cNvPr id="33" name="Diagram 32" descr="Circular diagram with neurodiversity in the middle, followed by eight smaller circles with autism, ADHD, Tourette's syndrome, Sensory processing disorder, Dyslexia, Dyspraxia, Dysgraphia, and Dyscalculia labelled inside them.">
            <a:extLst>
              <a:ext uri="{FF2B5EF4-FFF2-40B4-BE49-F238E27FC236}">
                <a16:creationId xmlns:a16="http://schemas.microsoft.com/office/drawing/2014/main" id="{CEEC1E42-91AC-A0FE-E6A3-E6E97456C9CF}"/>
              </a:ext>
            </a:extLst>
          </p:cNvPr>
          <p:cNvGraphicFramePr/>
          <p:nvPr>
            <p:extLst>
              <p:ext uri="{D42A27DB-BD31-4B8C-83A1-F6EECF244321}">
                <p14:modId xmlns:p14="http://schemas.microsoft.com/office/powerpoint/2010/main" val="2584910576"/>
              </p:ext>
            </p:extLst>
          </p:nvPr>
        </p:nvGraphicFramePr>
        <p:xfrm>
          <a:off x="484316" y="1437415"/>
          <a:ext cx="7203200" cy="4901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0" name="TextBox 59">
            <a:extLst>
              <a:ext uri="{FF2B5EF4-FFF2-40B4-BE49-F238E27FC236}">
                <a16:creationId xmlns:a16="http://schemas.microsoft.com/office/drawing/2014/main" id="{F1F29A39-4961-67EC-E8BA-CC29AA154758}"/>
              </a:ext>
            </a:extLst>
          </p:cNvPr>
          <p:cNvSpPr txBox="1"/>
          <p:nvPr/>
        </p:nvSpPr>
        <p:spPr>
          <a:xfrm>
            <a:off x="7230472" y="3413760"/>
            <a:ext cx="4160142" cy="2554545"/>
          </a:xfrm>
          <a:prstGeom prst="rect">
            <a:avLst/>
          </a:prstGeom>
          <a:noFill/>
        </p:spPr>
        <p:txBody>
          <a:bodyPr wrap="square" rtlCol="0">
            <a:spAutoFit/>
          </a:bodyPr>
          <a:lstStyle/>
          <a:p>
            <a:pPr algn="just"/>
            <a:r>
              <a:rPr lang="en-US" sz="1600" dirty="0">
                <a:latin typeface="Tenorite" panose="00000500000000000000" pitchFamily="2" charset="0"/>
                <a:cs typeface="Posterama" panose="020B0504020200020000" pitchFamily="34" charset="0"/>
              </a:rPr>
              <a:t>First coined by autistic researcher Judy Singer in the 1990s, neurodiversity challenges the medical model of viewing neurodevelopmental conditions.</a:t>
            </a:r>
          </a:p>
          <a:p>
            <a:pPr algn="just"/>
            <a:endParaRPr lang="en-US" sz="1600" dirty="0">
              <a:latin typeface="Tenorite" panose="00000500000000000000" pitchFamily="2" charset="0"/>
              <a:cs typeface="Posterama" panose="020B0504020200020000" pitchFamily="34" charset="0"/>
            </a:endParaRPr>
          </a:p>
          <a:p>
            <a:pPr algn="just"/>
            <a:r>
              <a:rPr lang="en-US" sz="1600" dirty="0">
                <a:latin typeface="Tenorite" panose="00000500000000000000" pitchFamily="2" charset="0"/>
                <a:cs typeface="Posterama" panose="020B0504020200020000" pitchFamily="34" charset="0"/>
              </a:rPr>
              <a:t> It celebrates and embraces brain differences among those with conditions like autism, ADHD, Tourette’s syndrome, and dyslexia, while recognizing the challenges and barriers they face in daily life. </a:t>
            </a:r>
          </a:p>
        </p:txBody>
      </p:sp>
    </p:spTree>
    <p:extLst>
      <p:ext uri="{BB962C8B-B14F-4D97-AF65-F5344CB8AC3E}">
        <p14:creationId xmlns:p14="http://schemas.microsoft.com/office/powerpoint/2010/main" val="206939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99000"/>
          </a:schemeClr>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E98E5D0-C7EF-A998-316F-6093C367B175}"/>
              </a:ext>
              <a:ext uri="{C183D7F6-B498-43B3-948B-1728B52AA6E4}">
                <adec:decorative xmlns:adec="http://schemas.microsoft.com/office/drawing/2017/decorative" val="1"/>
              </a:ext>
            </a:extLst>
          </p:cNvPr>
          <p:cNvSpPr/>
          <p:nvPr/>
        </p:nvSpPr>
        <p:spPr>
          <a:xfrm>
            <a:off x="8960365" y="1221478"/>
            <a:ext cx="1182808" cy="120032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Slide Number Placeholder 5">
            <a:extLst>
              <a:ext uri="{FF2B5EF4-FFF2-40B4-BE49-F238E27FC236}">
                <a16:creationId xmlns:a16="http://schemas.microsoft.com/office/drawing/2014/main" id="{1FFE8DBB-FF51-6784-8E04-DE18D8169D6D}"/>
              </a:ext>
            </a:extLst>
          </p:cNvPr>
          <p:cNvSpPr>
            <a:spLocks noGrp="1"/>
          </p:cNvSpPr>
          <p:nvPr>
            <p:ph type="sldNum" sz="quarter" idx="12"/>
          </p:nvPr>
        </p:nvSpPr>
        <p:spPr>
          <a:xfrm>
            <a:off x="11125200" y="6248400"/>
            <a:ext cx="457200" cy="365125"/>
          </a:xfrm>
        </p:spPr>
        <p:txBody>
          <a:bodyPr/>
          <a:lstStyle/>
          <a:p>
            <a:fld id="{B5CEABB6-07DC-46E8-9B57-56EC44A396E5}" type="slidenum">
              <a:rPr lang="en-US" smtClean="0">
                <a:solidFill>
                  <a:schemeClr val="tx1"/>
                </a:solidFill>
              </a:rPr>
              <a:pPr/>
              <a:t>3</a:t>
            </a:fld>
            <a:endParaRPr lang="en-US" dirty="0">
              <a:solidFill>
                <a:schemeClr val="tx1"/>
              </a:solidFill>
            </a:endParaRPr>
          </a:p>
        </p:txBody>
      </p:sp>
      <p:sp>
        <p:nvSpPr>
          <p:cNvPr id="3" name="Title 1">
            <a:extLst>
              <a:ext uri="{FF2B5EF4-FFF2-40B4-BE49-F238E27FC236}">
                <a16:creationId xmlns:a16="http://schemas.microsoft.com/office/drawing/2014/main" id="{9F30D3E8-7D52-F135-472A-CE362E9FC532}"/>
              </a:ext>
            </a:extLst>
          </p:cNvPr>
          <p:cNvSpPr txBox="1">
            <a:spLocks/>
          </p:cNvSpPr>
          <p:nvPr/>
        </p:nvSpPr>
        <p:spPr>
          <a:xfrm>
            <a:off x="1829708" y="447971"/>
            <a:ext cx="9218295" cy="132588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ZA" dirty="0">
                <a:latin typeface="Posterama" panose="020B0504020200020000" pitchFamily="34" charset="0"/>
                <a:cs typeface="Posterama" panose="020B0504020200020000" pitchFamily="34" charset="0"/>
              </a:rPr>
              <a:t>WHO WE ARE</a:t>
            </a:r>
          </a:p>
        </p:txBody>
      </p:sp>
      <p:pic>
        <p:nvPicPr>
          <p:cNvPr id="37" name="Picture 36" descr="Logo for Infinity - The Network for Neurodivergent Public Servants / Infinité - Le Réseau pour les fonctionnaires neurodivergents with a rainbow circle and white infinity symbol in the middle.">
            <a:extLst>
              <a:ext uri="{FF2B5EF4-FFF2-40B4-BE49-F238E27FC236}">
                <a16:creationId xmlns:a16="http://schemas.microsoft.com/office/drawing/2014/main" id="{5F5162F0-EAB5-75AB-980C-1DFF4AB56952}"/>
              </a:ext>
              <a:ext uri="{C183D7F6-B498-43B3-948B-1728B52AA6E4}">
                <adec:decorative xmlns:adec="http://schemas.microsoft.com/office/drawing/2017/decorative" val="0"/>
              </a:ext>
            </a:extLst>
          </p:cNvPr>
          <p:cNvPicPr>
            <a:picLocks noChangeAspect="1"/>
          </p:cNvPicPr>
          <p:nvPr/>
        </p:nvPicPr>
        <p:blipFill>
          <a:blip r:embed="rId2"/>
          <a:srcRect/>
          <a:stretch/>
        </p:blipFill>
        <p:spPr>
          <a:xfrm>
            <a:off x="3467853" y="1415359"/>
            <a:ext cx="5680544" cy="1846287"/>
          </a:xfrm>
          <a:prstGeom prst="rect">
            <a:avLst/>
          </a:prstGeom>
        </p:spPr>
      </p:pic>
      <p:sp>
        <p:nvSpPr>
          <p:cNvPr id="31" name="Rectangle 30">
            <a:extLst>
              <a:ext uri="{FF2B5EF4-FFF2-40B4-BE49-F238E27FC236}">
                <a16:creationId xmlns:a16="http://schemas.microsoft.com/office/drawing/2014/main" id="{9B4EF02C-E2FA-BAA3-ACE8-38F14EF5557C}"/>
              </a:ext>
            </a:extLst>
          </p:cNvPr>
          <p:cNvSpPr/>
          <p:nvPr/>
        </p:nvSpPr>
        <p:spPr>
          <a:xfrm>
            <a:off x="2285912" y="1623232"/>
            <a:ext cx="951044" cy="105029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i="0" dirty="0" err="1">
                <a:solidFill>
                  <a:srgbClr val="111111"/>
                </a:solidFill>
                <a:effectLst/>
                <a:latin typeface="Tenorite" panose="00000500000000000000" pitchFamily="2" charset="0"/>
              </a:rPr>
              <a:t>in·fin·i·ty</a:t>
            </a:r>
            <a:endParaRPr lang="en-US" sz="1400" b="1" i="0" dirty="0">
              <a:solidFill>
                <a:srgbClr val="111111"/>
              </a:solidFill>
              <a:effectLst/>
              <a:latin typeface="Tenorite" panose="00000500000000000000" pitchFamily="2" charset="0"/>
            </a:endParaRPr>
          </a:p>
          <a:p>
            <a:r>
              <a:rPr lang="en-US" sz="800" dirty="0">
                <a:solidFill>
                  <a:srgbClr val="111111"/>
                </a:solidFill>
                <a:latin typeface="Tenorite" panose="00000500000000000000" pitchFamily="2" charset="0"/>
              </a:rPr>
              <a:t>that which is boundless, endless, or larger than any natural number</a:t>
            </a:r>
            <a:endParaRPr lang="en-US" sz="800" dirty="0">
              <a:latin typeface="Tenorite" panose="00000500000000000000" pitchFamily="2" charset="0"/>
            </a:endParaRPr>
          </a:p>
        </p:txBody>
      </p:sp>
      <p:sp>
        <p:nvSpPr>
          <p:cNvPr id="5" name="Text Placeholder 22">
            <a:extLst>
              <a:ext uri="{FF2B5EF4-FFF2-40B4-BE49-F238E27FC236}">
                <a16:creationId xmlns:a16="http://schemas.microsoft.com/office/drawing/2014/main" id="{3C6198FD-10B0-98E4-0154-2729540DDF49}"/>
              </a:ext>
            </a:extLst>
          </p:cNvPr>
          <p:cNvSpPr txBox="1">
            <a:spLocks/>
          </p:cNvSpPr>
          <p:nvPr/>
        </p:nvSpPr>
        <p:spPr>
          <a:xfrm>
            <a:off x="2492027" y="3471390"/>
            <a:ext cx="1317022" cy="365760"/>
          </a:xfrm>
          <a:prstGeom prst="rect">
            <a:avLst/>
          </a:prstGeom>
        </p:spPr>
        <p:txBody>
          <a:bodyPr vert="horz" lIns="91440" tIns="45720" rIns="91440" bIns="4572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000" b="1" kern="1200" cap="all" baseline="0">
                <a:solidFill>
                  <a:schemeClr val="accent3"/>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latin typeface="Posterama" panose="020B0504020200020000" pitchFamily="34" charset="0"/>
                <a:cs typeface="Posterama" panose="020B0504020200020000" pitchFamily="34" charset="0"/>
              </a:rPr>
              <a:t>mission</a:t>
            </a:r>
          </a:p>
        </p:txBody>
      </p:sp>
      <p:sp>
        <p:nvSpPr>
          <p:cNvPr id="6" name="Content Placeholder 3">
            <a:extLst>
              <a:ext uri="{FF2B5EF4-FFF2-40B4-BE49-F238E27FC236}">
                <a16:creationId xmlns:a16="http://schemas.microsoft.com/office/drawing/2014/main" id="{27AD7719-75C6-7455-214A-37EF64B0C554}"/>
              </a:ext>
            </a:extLst>
          </p:cNvPr>
          <p:cNvSpPr>
            <a:spLocks noGrp="1"/>
          </p:cNvSpPr>
          <p:nvPr>
            <p:ph type="body" sz="quarter" idx="13"/>
          </p:nvPr>
        </p:nvSpPr>
        <p:spPr>
          <a:xfrm>
            <a:off x="2513798" y="3859763"/>
            <a:ext cx="1723709" cy="1460133"/>
          </a:xfrm>
        </p:spPr>
        <p:txBody>
          <a:bodyPr vert="horz" lIns="91440" tIns="45720" rIns="91440" bIns="45720" rtlCol="0" anchor="t">
            <a:normAutofit lnSpcReduction="10000"/>
          </a:bodyPr>
          <a:lstStyle/>
          <a:p>
            <a:pPr algn="l">
              <a:lnSpc>
                <a:spcPct val="110000"/>
              </a:lnSpc>
            </a:pPr>
            <a:r>
              <a:rPr lang="en-ZA" sz="1200" b="0" cap="none" dirty="0">
                <a:solidFill>
                  <a:schemeClr val="tx1"/>
                </a:solidFill>
                <a:latin typeface="Tenorite" panose="00000500000000000000" pitchFamily="2" charset="0"/>
                <a:cs typeface="Posterama" panose="020B0504020200020000" pitchFamily="34" charset="0"/>
              </a:rPr>
              <a:t>To connect, empower, and drive personal and professional growth among current and aspiring public servants who identify as neurodivergent.</a:t>
            </a:r>
          </a:p>
        </p:txBody>
      </p:sp>
      <p:sp>
        <p:nvSpPr>
          <p:cNvPr id="8" name="Text Placeholder 23">
            <a:extLst>
              <a:ext uri="{FF2B5EF4-FFF2-40B4-BE49-F238E27FC236}">
                <a16:creationId xmlns:a16="http://schemas.microsoft.com/office/drawing/2014/main" id="{53F3D4AD-D2B2-F86C-5095-031617DAB8CA}"/>
              </a:ext>
            </a:extLst>
          </p:cNvPr>
          <p:cNvSpPr txBox="1">
            <a:spLocks/>
          </p:cNvSpPr>
          <p:nvPr/>
        </p:nvSpPr>
        <p:spPr>
          <a:xfrm>
            <a:off x="4736861" y="3489358"/>
            <a:ext cx="1249525" cy="3657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accent3"/>
                </a:solidFill>
                <a:latin typeface="Posterama" panose="020B0504020200020000" pitchFamily="34" charset="0"/>
                <a:cs typeface="Posterama" panose="020B0504020200020000" pitchFamily="34" charset="0"/>
              </a:rPr>
              <a:t>VISION</a:t>
            </a:r>
          </a:p>
        </p:txBody>
      </p:sp>
      <p:sp>
        <p:nvSpPr>
          <p:cNvPr id="12" name="Text Placeholder 25">
            <a:extLst>
              <a:ext uri="{FF2B5EF4-FFF2-40B4-BE49-F238E27FC236}">
                <a16:creationId xmlns:a16="http://schemas.microsoft.com/office/drawing/2014/main" id="{8DFEA850-7146-C926-29A8-1591BC13E330}"/>
              </a:ext>
            </a:extLst>
          </p:cNvPr>
          <p:cNvSpPr txBox="1">
            <a:spLocks/>
          </p:cNvSpPr>
          <p:nvPr/>
        </p:nvSpPr>
        <p:spPr>
          <a:xfrm>
            <a:off x="4736861" y="3870960"/>
            <a:ext cx="2032762" cy="175432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pPr>
            <a:r>
              <a:rPr lang="en-ZA" dirty="0">
                <a:latin typeface="Tenorite" panose="00000500000000000000" pitchFamily="2" charset="0"/>
              </a:rPr>
              <a:t>An innovative, inclusive federal public service that sets up neurodivergent people to meaningfully contribute to Canada by valuing their unique talents and perspectives, while recognizing and respecting their unique needs.</a:t>
            </a:r>
          </a:p>
        </p:txBody>
      </p:sp>
      <p:sp>
        <p:nvSpPr>
          <p:cNvPr id="10" name="Text Placeholder 26">
            <a:extLst>
              <a:ext uri="{FF2B5EF4-FFF2-40B4-BE49-F238E27FC236}">
                <a16:creationId xmlns:a16="http://schemas.microsoft.com/office/drawing/2014/main" id="{DFAD9944-EF40-B061-A2E2-A7AE6339016B}"/>
              </a:ext>
            </a:extLst>
          </p:cNvPr>
          <p:cNvSpPr txBox="1">
            <a:spLocks/>
          </p:cNvSpPr>
          <p:nvPr/>
        </p:nvSpPr>
        <p:spPr>
          <a:xfrm>
            <a:off x="7215425" y="3518107"/>
            <a:ext cx="1322045" cy="3657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accent3"/>
                </a:solidFill>
                <a:latin typeface="Posterama" panose="020B0504020200020000" pitchFamily="34" charset="0"/>
                <a:cs typeface="Posterama" panose="020B0504020200020000" pitchFamily="34" charset="0"/>
              </a:rPr>
              <a:t>VALUES</a:t>
            </a:r>
          </a:p>
        </p:txBody>
      </p:sp>
      <p:sp>
        <p:nvSpPr>
          <p:cNvPr id="18" name="Text Placeholder 21">
            <a:extLst>
              <a:ext uri="{FF2B5EF4-FFF2-40B4-BE49-F238E27FC236}">
                <a16:creationId xmlns:a16="http://schemas.microsoft.com/office/drawing/2014/main" id="{90469DD0-52CC-B78E-AB6A-A0F2C84EAF5B}"/>
              </a:ext>
            </a:extLst>
          </p:cNvPr>
          <p:cNvSpPr txBox="1">
            <a:spLocks/>
          </p:cNvSpPr>
          <p:nvPr/>
        </p:nvSpPr>
        <p:spPr>
          <a:xfrm>
            <a:off x="7215425" y="3886802"/>
            <a:ext cx="1606546" cy="1643814"/>
          </a:xfrm>
          <a:prstGeom prst="rect">
            <a:avLst/>
          </a:prstGeom>
        </p:spPr>
        <p:txBody>
          <a:bodyPr vert="horz" lIns="91440" tIns="45720" rIns="91440" bIns="45720" rtlCol="0">
            <a:normAutofit/>
          </a:bodyPr>
          <a:lstStyle>
            <a:lvl1pPr marL="0" indent="0" algn="l" defTabSz="9144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lnSpc>
                <a:spcPct val="100000"/>
              </a:lnSpc>
              <a:buFont typeface="Arial" panose="020B0604020202020204" pitchFamily="34" charset="0"/>
              <a:buChar char="•"/>
            </a:pPr>
            <a:r>
              <a:rPr lang="en-ZA" sz="1200" dirty="0">
                <a:latin typeface="Tenorite" panose="00000500000000000000" pitchFamily="2" charset="0"/>
              </a:rPr>
              <a:t>Respect</a:t>
            </a:r>
          </a:p>
          <a:p>
            <a:pPr marL="171450" indent="-171450">
              <a:lnSpc>
                <a:spcPct val="100000"/>
              </a:lnSpc>
              <a:buFont typeface="Arial" panose="020B0604020202020204" pitchFamily="34" charset="0"/>
              <a:buChar char="•"/>
            </a:pPr>
            <a:r>
              <a:rPr lang="en-ZA" sz="1200" dirty="0">
                <a:latin typeface="Tenorite" panose="00000500000000000000" pitchFamily="2" charset="0"/>
              </a:rPr>
              <a:t>Collaboration</a:t>
            </a:r>
          </a:p>
          <a:p>
            <a:pPr marL="171450" indent="-171450">
              <a:lnSpc>
                <a:spcPct val="100000"/>
              </a:lnSpc>
              <a:buFont typeface="Arial" panose="020B0604020202020204" pitchFamily="34" charset="0"/>
              <a:buChar char="•"/>
            </a:pPr>
            <a:r>
              <a:rPr lang="en-ZA" sz="1200" dirty="0">
                <a:latin typeface="Tenorite" panose="00000500000000000000" pitchFamily="2" charset="0"/>
              </a:rPr>
              <a:t>Curiosity </a:t>
            </a:r>
          </a:p>
          <a:p>
            <a:pPr marL="171450" indent="-171450">
              <a:lnSpc>
                <a:spcPct val="100000"/>
              </a:lnSpc>
              <a:buFont typeface="Arial" panose="020B0604020202020204" pitchFamily="34" charset="0"/>
              <a:buChar char="•"/>
            </a:pPr>
            <a:r>
              <a:rPr lang="en-ZA" sz="1200" dirty="0">
                <a:latin typeface="Tenorite" panose="00000500000000000000" pitchFamily="2" charset="0"/>
              </a:rPr>
              <a:t>Flexibility</a:t>
            </a:r>
          </a:p>
          <a:p>
            <a:pPr marL="171450" indent="-171450">
              <a:lnSpc>
                <a:spcPct val="100000"/>
              </a:lnSpc>
              <a:buFont typeface="Arial" panose="020B0604020202020204" pitchFamily="34" charset="0"/>
              <a:buChar char="•"/>
            </a:pPr>
            <a:r>
              <a:rPr lang="en-ZA" sz="1200" dirty="0">
                <a:latin typeface="Tenorite" panose="00000500000000000000" pitchFamily="2" charset="0"/>
              </a:rPr>
              <a:t>Integrity </a:t>
            </a:r>
          </a:p>
          <a:p>
            <a:pPr marL="171450" indent="-171450">
              <a:lnSpc>
                <a:spcPct val="100000"/>
              </a:lnSpc>
              <a:buFont typeface="Arial" panose="020B0604020202020204" pitchFamily="34" charset="0"/>
              <a:buChar char="•"/>
            </a:pPr>
            <a:r>
              <a:rPr lang="en-ZA" sz="1200" dirty="0">
                <a:latin typeface="Tenorite" panose="00000500000000000000" pitchFamily="2" charset="0"/>
              </a:rPr>
              <a:t>Diversity and inclusion</a:t>
            </a:r>
          </a:p>
          <a:p>
            <a:pPr marL="171450" indent="-171450">
              <a:lnSpc>
                <a:spcPct val="100000"/>
              </a:lnSpc>
              <a:buFont typeface="Arial" panose="020B0604020202020204" pitchFamily="34" charset="0"/>
              <a:buChar char="•"/>
            </a:pPr>
            <a:endParaRPr lang="en-ZA" sz="1200" dirty="0">
              <a:latin typeface="Tenorite" panose="00000500000000000000" pitchFamily="2" charset="0"/>
            </a:endParaRPr>
          </a:p>
          <a:p>
            <a:pPr marL="171450" indent="-171450">
              <a:lnSpc>
                <a:spcPct val="100000"/>
              </a:lnSpc>
              <a:buFont typeface="Arial" panose="020B0604020202020204" pitchFamily="34" charset="0"/>
              <a:buChar char="•"/>
            </a:pPr>
            <a:endParaRPr lang="en-ZA" sz="1200" dirty="0">
              <a:latin typeface="Tenorite" panose="00000500000000000000" pitchFamily="2" charset="0"/>
            </a:endParaRPr>
          </a:p>
          <a:p>
            <a:pPr marL="171450" indent="-171450">
              <a:lnSpc>
                <a:spcPct val="100000"/>
              </a:lnSpc>
              <a:buFont typeface="Arial" panose="020B0604020202020204" pitchFamily="34" charset="0"/>
              <a:buChar char="•"/>
            </a:pPr>
            <a:endParaRPr lang="en-ZA" sz="1200" dirty="0">
              <a:latin typeface="Tenorite" panose="00000500000000000000" pitchFamily="2" charset="0"/>
            </a:endParaRPr>
          </a:p>
          <a:p>
            <a:pPr marL="285750" indent="-285750">
              <a:lnSpc>
                <a:spcPct val="100000"/>
              </a:lnSpc>
              <a:buFont typeface="Arial" panose="020B0604020202020204" pitchFamily="34" charset="0"/>
              <a:buChar char="•"/>
            </a:pPr>
            <a:endParaRPr lang="en-ZA" sz="1200" dirty="0">
              <a:latin typeface="Tenorite" panose="00000500000000000000" pitchFamily="2" charset="0"/>
            </a:endParaRPr>
          </a:p>
        </p:txBody>
      </p:sp>
      <p:sp>
        <p:nvSpPr>
          <p:cNvPr id="11" name="Text Placeholder 27">
            <a:extLst>
              <a:ext uri="{FF2B5EF4-FFF2-40B4-BE49-F238E27FC236}">
                <a16:creationId xmlns:a16="http://schemas.microsoft.com/office/drawing/2014/main" id="{BBF1499C-206B-E64D-50F8-5DA8765EAF82}"/>
              </a:ext>
            </a:extLst>
          </p:cNvPr>
          <p:cNvSpPr txBox="1">
            <a:spLocks/>
          </p:cNvSpPr>
          <p:nvPr/>
        </p:nvSpPr>
        <p:spPr>
          <a:xfrm>
            <a:off x="9320707" y="3489358"/>
            <a:ext cx="1845959" cy="3657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accent3"/>
                </a:solidFill>
                <a:latin typeface="Posterama" panose="020B0504020200020000" pitchFamily="34" charset="0"/>
                <a:cs typeface="Posterama" panose="020B0504020200020000" pitchFamily="34" charset="0"/>
              </a:rPr>
              <a:t>ACTIVITIES</a:t>
            </a:r>
            <a:endParaRPr lang="en-US" sz="1800" b="1" dirty="0">
              <a:solidFill>
                <a:schemeClr val="accent3"/>
              </a:solidFill>
              <a:latin typeface="Posterama" panose="020B0504020200020000" pitchFamily="34" charset="0"/>
              <a:cs typeface="Posterama" panose="020B0504020200020000" pitchFamily="34" charset="0"/>
            </a:endParaRPr>
          </a:p>
        </p:txBody>
      </p:sp>
      <p:sp>
        <p:nvSpPr>
          <p:cNvPr id="59" name="TextBox 58">
            <a:extLst>
              <a:ext uri="{FF2B5EF4-FFF2-40B4-BE49-F238E27FC236}">
                <a16:creationId xmlns:a16="http://schemas.microsoft.com/office/drawing/2014/main" id="{F381EFE4-A69D-C373-AE90-0D3EF5DEEEAD}"/>
              </a:ext>
            </a:extLst>
          </p:cNvPr>
          <p:cNvSpPr txBox="1"/>
          <p:nvPr/>
        </p:nvSpPr>
        <p:spPr>
          <a:xfrm>
            <a:off x="9320707" y="3871382"/>
            <a:ext cx="2190236" cy="1754326"/>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Virtual and in-person networking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Professional development activities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Mentorship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Collaboration with external partners (e.g., colleges, universities)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ZA" sz="12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GCtools</a:t>
            </a:r>
            <a:r>
              <a:rPr kumimoji="0" lang="en-ZA"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groups </a:t>
            </a:r>
          </a:p>
        </p:txBody>
      </p:sp>
      <p:cxnSp>
        <p:nvCxnSpPr>
          <p:cNvPr id="28" name="Straight Connector 27">
            <a:extLst>
              <a:ext uri="{FF2B5EF4-FFF2-40B4-BE49-F238E27FC236}">
                <a16:creationId xmlns:a16="http://schemas.microsoft.com/office/drawing/2014/main" id="{6F32A5B0-1401-FBF6-F5AE-C6FD905E4135}"/>
              </a:ext>
              <a:ext uri="{C183D7F6-B498-43B3-948B-1728B52AA6E4}">
                <adec:decorative xmlns:adec="http://schemas.microsoft.com/office/drawing/2017/decorative" val="1"/>
              </a:ext>
            </a:extLst>
          </p:cNvPr>
          <p:cNvCxnSpPr>
            <a:cxnSpLocks/>
          </p:cNvCxnSpPr>
          <p:nvPr/>
        </p:nvCxnSpPr>
        <p:spPr>
          <a:xfrm>
            <a:off x="7077031" y="1521714"/>
            <a:ext cx="188333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D1751B6-9641-2E6C-F87E-877C82783BA9}"/>
              </a:ext>
              <a:ext uri="{C183D7F6-B498-43B3-948B-1728B52AA6E4}">
                <adec:decorative xmlns:adec="http://schemas.microsoft.com/office/drawing/2017/decorative" val="1"/>
              </a:ext>
            </a:extLst>
          </p:cNvPr>
          <p:cNvCxnSpPr>
            <a:cxnSpLocks/>
          </p:cNvCxnSpPr>
          <p:nvPr/>
        </p:nvCxnSpPr>
        <p:spPr>
          <a:xfrm flipH="1">
            <a:off x="6725613" y="1521714"/>
            <a:ext cx="351418" cy="187664"/>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510F8CE8-CC3E-BC60-FB72-41A9B4B54E4A}"/>
              </a:ext>
            </a:extLst>
          </p:cNvPr>
          <p:cNvSpPr txBox="1"/>
          <p:nvPr/>
        </p:nvSpPr>
        <p:spPr>
          <a:xfrm>
            <a:off x="8967232" y="1294123"/>
            <a:ext cx="1169074" cy="1061829"/>
          </a:xfrm>
          <a:prstGeom prst="rect">
            <a:avLst/>
          </a:prstGeom>
          <a:noFill/>
        </p:spPr>
        <p:txBody>
          <a:bodyPr wrap="square" rtlCol="0">
            <a:spAutoFit/>
          </a:bodyPr>
          <a:lstStyle/>
          <a:p>
            <a:r>
              <a:rPr lang="en-US" sz="900" dirty="0">
                <a:latin typeface="Tenorite" panose="00000500000000000000" pitchFamily="2" charset="0"/>
              </a:rPr>
              <a:t>The infinity symbol is a common symbol for neurodiversity, celebrating a varied spectrum of experiences</a:t>
            </a:r>
          </a:p>
        </p:txBody>
      </p:sp>
      <p:cxnSp>
        <p:nvCxnSpPr>
          <p:cNvPr id="32" name="Straight Connector 31">
            <a:extLst>
              <a:ext uri="{FF2B5EF4-FFF2-40B4-BE49-F238E27FC236}">
                <a16:creationId xmlns:a16="http://schemas.microsoft.com/office/drawing/2014/main" id="{29EE7068-5517-D28E-D268-7BCDCCDDEFF7}"/>
              </a:ext>
              <a:ext uri="{C183D7F6-B498-43B3-948B-1728B52AA6E4}">
                <adec:decorative xmlns:adec="http://schemas.microsoft.com/office/drawing/2017/decorative" val="1"/>
              </a:ext>
            </a:extLst>
          </p:cNvPr>
          <p:cNvCxnSpPr>
            <a:cxnSpLocks/>
          </p:cNvCxnSpPr>
          <p:nvPr/>
        </p:nvCxnSpPr>
        <p:spPr>
          <a:xfrm>
            <a:off x="3248145" y="1995378"/>
            <a:ext cx="33310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2579D8A-451B-31B9-625E-F26AF5FB10A3}"/>
              </a:ext>
            </a:extLst>
          </p:cNvPr>
          <p:cNvSpPr>
            <a:spLocks noGrp="1"/>
          </p:cNvSpPr>
          <p:nvPr>
            <p:ph type="title"/>
          </p:nvPr>
        </p:nvSpPr>
        <p:spPr>
          <a:xfrm>
            <a:off x="1552574" y="-1325880"/>
            <a:ext cx="9725026" cy="1325880"/>
          </a:xfrm>
        </p:spPr>
        <p:txBody>
          <a:bodyPr vert="horz" lIns="91440" tIns="45720" rIns="91440" bIns="45720" rtlCol="0" anchor="b" anchorCtr="0">
            <a:normAutofit/>
          </a:bodyPr>
          <a:lstStyle/>
          <a:p>
            <a:r>
              <a:rPr lang="en-US" dirty="0"/>
              <a:t>Who we are</a:t>
            </a:r>
          </a:p>
        </p:txBody>
      </p:sp>
    </p:spTree>
    <p:extLst>
      <p:ext uri="{BB962C8B-B14F-4D97-AF65-F5344CB8AC3E}">
        <p14:creationId xmlns:p14="http://schemas.microsoft.com/office/powerpoint/2010/main" val="175009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3" name="Slide Number Placeholder 12">
            <a:extLst>
              <a:ext uri="{FF2B5EF4-FFF2-40B4-BE49-F238E27FC236}">
                <a16:creationId xmlns:a16="http://schemas.microsoft.com/office/drawing/2014/main" id="{062C9B4B-E55A-0151-6B21-869E292AA74B}"/>
              </a:ext>
            </a:extLst>
          </p:cNvPr>
          <p:cNvSpPr>
            <a:spLocks noGrp="1"/>
          </p:cNvSpPr>
          <p:nvPr>
            <p:ph type="sldNum" sz="quarter" idx="12"/>
          </p:nvPr>
        </p:nvSpPr>
        <p:spPr/>
        <p:txBody>
          <a:bodyPr/>
          <a:lstStyle/>
          <a:p>
            <a:fld id="{B5CEABB6-07DC-46E8-9B57-56EC44A396E5}" type="slidenum">
              <a:rPr lang="en-US" smtClean="0"/>
              <a:pPr/>
              <a:t>4</a:t>
            </a:fld>
            <a:endParaRPr lang="en-US" dirty="0"/>
          </a:p>
        </p:txBody>
      </p:sp>
      <p:sp>
        <p:nvSpPr>
          <p:cNvPr id="14" name="Title 13">
            <a:extLst>
              <a:ext uri="{FF2B5EF4-FFF2-40B4-BE49-F238E27FC236}">
                <a16:creationId xmlns:a16="http://schemas.microsoft.com/office/drawing/2014/main" id="{9E92B66A-D848-A7F2-5E71-BAA301621804}"/>
              </a:ext>
            </a:extLst>
          </p:cNvPr>
          <p:cNvSpPr>
            <a:spLocks noGrp="1"/>
          </p:cNvSpPr>
          <p:nvPr>
            <p:ph type="title"/>
          </p:nvPr>
        </p:nvSpPr>
        <p:spPr>
          <a:xfrm>
            <a:off x="1981200" y="717155"/>
            <a:ext cx="4786729" cy="914399"/>
          </a:xfrm>
        </p:spPr>
        <p:txBody>
          <a:bodyPr>
            <a:normAutofit/>
          </a:bodyPr>
          <a:lstStyle/>
          <a:p>
            <a:r>
              <a:rPr lang="en-US" dirty="0">
                <a:latin typeface="Posterama" panose="020B0504020200020000" pitchFamily="34" charset="0"/>
                <a:cs typeface="Posterama" panose="020B0504020200020000" pitchFamily="34" charset="0"/>
              </a:rPr>
              <a:t>WHAT WE DO</a:t>
            </a:r>
          </a:p>
        </p:txBody>
      </p:sp>
      <p:pic>
        <p:nvPicPr>
          <p:cNvPr id="26" name="Online Image Placeholder 25" descr="User network with solid fill">
            <a:extLst>
              <a:ext uri="{FF2B5EF4-FFF2-40B4-BE49-F238E27FC236}">
                <a16:creationId xmlns:a16="http://schemas.microsoft.com/office/drawing/2014/main" id="{8C9BDD81-EADD-8A8C-99EA-E45ED758295C}"/>
              </a:ext>
            </a:extLst>
          </p:cNvPr>
          <p:cNvPicPr>
            <a:picLocks noGrp="1" noChangeAspect="1"/>
          </p:cNvPicPr>
          <p:nvPr>
            <p:ph type="clipArt" sz="quarter" idx="18"/>
          </p:nvPr>
        </p:nvPicPr>
        <p:blipFill>
          <a:blip r:embed="rId2">
            <a:extLst>
              <a:ext uri="{96DAC541-7B7A-43D3-8B79-37D633B846F1}">
                <asvg:svgBlip xmlns:asvg="http://schemas.microsoft.com/office/drawing/2016/SVG/main" r:embed="rId3"/>
              </a:ext>
            </a:extLst>
          </a:blip>
          <a:stretch>
            <a:fillRect/>
          </a:stretch>
        </p:blipFill>
        <p:spPr>
          <a:xfrm>
            <a:off x="2679123" y="1760511"/>
            <a:ext cx="914400" cy="914400"/>
          </a:xfrm>
        </p:spPr>
      </p:pic>
      <p:sp>
        <p:nvSpPr>
          <p:cNvPr id="18" name="Text Placeholder 17">
            <a:extLst>
              <a:ext uri="{FF2B5EF4-FFF2-40B4-BE49-F238E27FC236}">
                <a16:creationId xmlns:a16="http://schemas.microsoft.com/office/drawing/2014/main" id="{23F82DE3-671A-B293-F3E7-9C9101D8BC79}"/>
              </a:ext>
            </a:extLst>
          </p:cNvPr>
          <p:cNvSpPr>
            <a:spLocks noGrp="1"/>
          </p:cNvSpPr>
          <p:nvPr>
            <p:ph type="body" idx="13"/>
          </p:nvPr>
        </p:nvSpPr>
        <p:spPr>
          <a:xfrm>
            <a:off x="2276393" y="2994536"/>
            <a:ext cx="2743200" cy="457200"/>
          </a:xfrm>
        </p:spPr>
        <p:txBody>
          <a:bodyPr/>
          <a:lstStyle/>
          <a:p>
            <a:pPr algn="l"/>
            <a:r>
              <a:rPr lang="en-US" dirty="0">
                <a:latin typeface="Posterama" panose="020B0504020200020000" pitchFamily="34" charset="0"/>
                <a:cs typeface="Posterama" panose="020B0504020200020000" pitchFamily="34" charset="0"/>
              </a:rPr>
              <a:t>VIRTUAL &amp; </a:t>
            </a:r>
            <a:br>
              <a:rPr lang="en-US" dirty="0">
                <a:latin typeface="Posterama" panose="020B0504020200020000" pitchFamily="34" charset="0"/>
                <a:cs typeface="Posterama" panose="020B0504020200020000" pitchFamily="34" charset="0"/>
              </a:rPr>
            </a:br>
            <a:r>
              <a:rPr lang="en-US" dirty="0">
                <a:latin typeface="Posterama" panose="020B0504020200020000" pitchFamily="34" charset="0"/>
                <a:cs typeface="Posterama" panose="020B0504020200020000" pitchFamily="34" charset="0"/>
              </a:rPr>
              <a:t>IN-PERSON NETWORKING</a:t>
            </a:r>
          </a:p>
        </p:txBody>
      </p:sp>
      <p:pic>
        <p:nvPicPr>
          <p:cNvPr id="28" name="Online Image Placeholder 27" descr="Plant with solid fill">
            <a:extLst>
              <a:ext uri="{FF2B5EF4-FFF2-40B4-BE49-F238E27FC236}">
                <a16:creationId xmlns:a16="http://schemas.microsoft.com/office/drawing/2014/main" id="{C8B65190-76F5-492E-32F5-6BC8B04AF201}"/>
              </a:ext>
            </a:extLst>
          </p:cNvPr>
          <p:cNvPicPr>
            <a:picLocks noGrp="1" noChangeAspect="1"/>
          </p:cNvPicPr>
          <p:nvPr>
            <p:ph type="clipArt" sz="quarter" idx="19"/>
          </p:nvPr>
        </p:nvPicPr>
        <p:blipFill>
          <a:blip r:embed="rId4">
            <a:extLst>
              <a:ext uri="{96DAC541-7B7A-43D3-8B79-37D633B846F1}">
                <asvg:svgBlip xmlns:asvg="http://schemas.microsoft.com/office/drawing/2016/SVG/main" r:embed="rId5"/>
              </a:ext>
            </a:extLst>
          </a:blip>
          <a:stretch>
            <a:fillRect/>
          </a:stretch>
        </p:blipFill>
        <p:spPr>
          <a:xfrm>
            <a:off x="5958263" y="1760511"/>
            <a:ext cx="914400" cy="914400"/>
          </a:xfrm>
        </p:spPr>
      </p:pic>
      <p:sp>
        <p:nvSpPr>
          <p:cNvPr id="20" name="Text Placeholder 19">
            <a:extLst>
              <a:ext uri="{FF2B5EF4-FFF2-40B4-BE49-F238E27FC236}">
                <a16:creationId xmlns:a16="http://schemas.microsoft.com/office/drawing/2014/main" id="{CC6512D1-6224-0347-DF62-5B871F0F64D9}"/>
              </a:ext>
            </a:extLst>
          </p:cNvPr>
          <p:cNvSpPr>
            <a:spLocks noGrp="1"/>
          </p:cNvSpPr>
          <p:nvPr>
            <p:ph type="body" idx="15"/>
          </p:nvPr>
        </p:nvSpPr>
        <p:spPr>
          <a:xfrm>
            <a:off x="5030479" y="2874777"/>
            <a:ext cx="2743200" cy="457200"/>
          </a:xfrm>
        </p:spPr>
        <p:txBody>
          <a:bodyPr/>
          <a:lstStyle/>
          <a:p>
            <a:r>
              <a:rPr lang="en-US" dirty="0">
                <a:latin typeface="Posterama" panose="020B0504020200020000" pitchFamily="34" charset="0"/>
                <a:cs typeface="Posterama" panose="020B0504020200020000" pitchFamily="34" charset="0"/>
              </a:rPr>
              <a:t>PROFESSIONAL DEVELOPMENT</a:t>
            </a:r>
          </a:p>
        </p:txBody>
      </p:sp>
      <p:sp>
        <p:nvSpPr>
          <p:cNvPr id="31" name="Content Placeholder 14">
            <a:extLst>
              <a:ext uri="{FF2B5EF4-FFF2-40B4-BE49-F238E27FC236}">
                <a16:creationId xmlns:a16="http://schemas.microsoft.com/office/drawing/2014/main" id="{2CF08610-F903-F309-59D8-B01A327BD922}"/>
              </a:ext>
            </a:extLst>
          </p:cNvPr>
          <p:cNvSpPr txBox="1">
            <a:spLocks/>
          </p:cNvSpPr>
          <p:nvPr/>
        </p:nvSpPr>
        <p:spPr>
          <a:xfrm>
            <a:off x="5284660" y="3688080"/>
            <a:ext cx="2743200" cy="2103120"/>
          </a:xfrm>
          <a:prstGeom prst="rect">
            <a:avLst/>
          </a:prstGeom>
        </p:spPr>
        <p:txBody>
          <a:bodyPr vert="horz" lIns="91440" tIns="45720" rIns="91440" bIns="45720" rtlCol="0">
            <a:noAutofit/>
          </a:bodyPr>
          <a:lstStyle>
            <a:lvl1pPr marL="0" indent="0" algn="ctr" defTabSz="914400" rtl="0" eaLnBrk="1" latinLnBrk="0" hangingPunct="1">
              <a:lnSpc>
                <a:spcPts val="2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2pPr>
            <a:lvl3pPr marL="9144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pPr>
            <a:r>
              <a:rPr lang="en-US" sz="1400" dirty="0">
                <a:latin typeface="Tenorite" panose="00000500000000000000" pitchFamily="2" charset="0"/>
                <a:cs typeface="Posterama" panose="020B0504020200020000" pitchFamily="34" charset="0"/>
              </a:rPr>
              <a:t>It is often said that what makes neurodivergent people good at work is what prevents them from getting work.  Infinity would look to deliver professional development workshops and activities tailored toward neurodivergent people and their unique needs. </a:t>
            </a:r>
          </a:p>
        </p:txBody>
      </p:sp>
      <p:pic>
        <p:nvPicPr>
          <p:cNvPr id="30" name="Online Image Placeholder 29" descr="Questions with solid fill">
            <a:extLst>
              <a:ext uri="{FF2B5EF4-FFF2-40B4-BE49-F238E27FC236}">
                <a16:creationId xmlns:a16="http://schemas.microsoft.com/office/drawing/2014/main" id="{5967B063-13E7-B587-B15E-83EFCF5D0B50}"/>
              </a:ext>
            </a:extLst>
          </p:cNvPr>
          <p:cNvPicPr>
            <a:picLocks noGrp="1" noChangeAspect="1"/>
          </p:cNvPicPr>
          <p:nvPr>
            <p:ph type="clipArt" sz="quarter" idx="20"/>
          </p:nvPr>
        </p:nvPicPr>
        <p:blipFill>
          <a:blip r:embed="rId6">
            <a:extLst>
              <a:ext uri="{96DAC541-7B7A-43D3-8B79-37D633B846F1}">
                <asvg:svgBlip xmlns:asvg="http://schemas.microsoft.com/office/drawing/2016/SVG/main" r:embed="rId7"/>
              </a:ext>
            </a:extLst>
          </a:blip>
          <a:stretch>
            <a:fillRect/>
          </a:stretch>
        </p:blipFill>
        <p:spPr>
          <a:xfrm>
            <a:off x="9055678" y="1760511"/>
            <a:ext cx="914400" cy="914400"/>
          </a:xfrm>
        </p:spPr>
      </p:pic>
      <p:sp>
        <p:nvSpPr>
          <p:cNvPr id="17" name="Text Placeholder 16">
            <a:extLst>
              <a:ext uri="{FF2B5EF4-FFF2-40B4-BE49-F238E27FC236}">
                <a16:creationId xmlns:a16="http://schemas.microsoft.com/office/drawing/2014/main" id="{9F543091-AC1B-F902-FBC1-758C244CE7E0}"/>
              </a:ext>
            </a:extLst>
          </p:cNvPr>
          <p:cNvSpPr>
            <a:spLocks noGrp="1"/>
          </p:cNvSpPr>
          <p:nvPr>
            <p:ph type="body" sz="quarter" idx="3"/>
          </p:nvPr>
        </p:nvSpPr>
        <p:spPr>
          <a:xfrm>
            <a:off x="8149613" y="2773171"/>
            <a:ext cx="2743200" cy="457200"/>
          </a:xfrm>
        </p:spPr>
        <p:txBody>
          <a:bodyPr/>
          <a:lstStyle/>
          <a:p>
            <a:r>
              <a:rPr lang="en-US" dirty="0">
                <a:latin typeface="Posterama" panose="020B0504020200020000" pitchFamily="34" charset="0"/>
                <a:cs typeface="Posterama" panose="020B0504020200020000" pitchFamily="34" charset="0"/>
              </a:rPr>
              <a:t>MENTORSHIP</a:t>
            </a:r>
          </a:p>
        </p:txBody>
      </p:sp>
      <p:sp>
        <p:nvSpPr>
          <p:cNvPr id="32" name="Content Placeholder 14">
            <a:extLst>
              <a:ext uri="{FF2B5EF4-FFF2-40B4-BE49-F238E27FC236}">
                <a16:creationId xmlns:a16="http://schemas.microsoft.com/office/drawing/2014/main" id="{559032A0-65D0-BA00-1755-06ED5E8D7F85}"/>
              </a:ext>
            </a:extLst>
          </p:cNvPr>
          <p:cNvSpPr txBox="1">
            <a:spLocks/>
          </p:cNvSpPr>
          <p:nvPr/>
        </p:nvSpPr>
        <p:spPr>
          <a:xfrm>
            <a:off x="8435115" y="3667739"/>
            <a:ext cx="2743200" cy="2103120"/>
          </a:xfrm>
          <a:prstGeom prst="rect">
            <a:avLst/>
          </a:prstGeom>
        </p:spPr>
        <p:txBody>
          <a:bodyPr vert="horz" lIns="91440" tIns="45720" rIns="91440" bIns="45720" rtlCol="0">
            <a:normAutofit/>
          </a:bodyPr>
          <a:lstStyle>
            <a:lvl1pPr marL="0" indent="0" algn="ctr" defTabSz="914400" rtl="0" eaLnBrk="1" latinLnBrk="0" hangingPunct="1">
              <a:lnSpc>
                <a:spcPts val="2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2pPr>
            <a:lvl3pPr marL="9144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pPr>
            <a:r>
              <a:rPr lang="en-US" sz="1400" dirty="0">
                <a:latin typeface="Tenorite" panose="00000500000000000000" pitchFamily="2" charset="0"/>
                <a:cs typeface="Posterama" panose="020B0504020200020000" pitchFamily="34" charset="0"/>
              </a:rPr>
              <a:t>Neurodivergent people are often overlooked for advancement opportunities in the workplace.  Infinity would look to be a space in which neurodivergent employees can access potential mentors that could help them reach their career goals effectively.</a:t>
            </a:r>
          </a:p>
        </p:txBody>
      </p:sp>
      <p:sp>
        <p:nvSpPr>
          <p:cNvPr id="3" name="TextBox 2">
            <a:extLst>
              <a:ext uri="{FF2B5EF4-FFF2-40B4-BE49-F238E27FC236}">
                <a16:creationId xmlns:a16="http://schemas.microsoft.com/office/drawing/2014/main" id="{64C14AA8-27E6-333B-7D70-B0E601B6C82D}"/>
              </a:ext>
            </a:extLst>
          </p:cNvPr>
          <p:cNvSpPr txBox="1"/>
          <p:nvPr/>
        </p:nvSpPr>
        <p:spPr>
          <a:xfrm>
            <a:off x="2271337" y="3741667"/>
            <a:ext cx="2300663" cy="2462213"/>
          </a:xfrm>
          <a:prstGeom prst="rect">
            <a:avLst/>
          </a:prstGeom>
          <a:noFill/>
        </p:spPr>
        <p:txBody>
          <a:bodyPr wrap="square">
            <a:spAutoFit/>
          </a:bodyPr>
          <a:lstStyle/>
          <a:p>
            <a:r>
              <a:rPr lang="en-US" sz="1400" dirty="0">
                <a:latin typeface="Tenorite" panose="00000500000000000000" pitchFamily="2" charset="0"/>
              </a:rPr>
              <a:t>Networking events can often be overwhelming and overstimulating for neurodivergent people.  Infinity would work to organize events online and in-person that would help neurodivergent people connect with peers in a safe and comfortable space. </a:t>
            </a:r>
          </a:p>
        </p:txBody>
      </p:sp>
    </p:spTree>
    <p:extLst>
      <p:ext uri="{BB962C8B-B14F-4D97-AF65-F5344CB8AC3E}">
        <p14:creationId xmlns:p14="http://schemas.microsoft.com/office/powerpoint/2010/main" val="98772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B449712A-3198-2996-EE25-FEC7CED05133}"/>
              </a:ext>
            </a:extLst>
          </p:cNvPr>
          <p:cNvSpPr txBox="1"/>
          <p:nvPr/>
        </p:nvSpPr>
        <p:spPr>
          <a:xfrm>
            <a:off x="5944161" y="447572"/>
            <a:ext cx="5410200" cy="461665"/>
          </a:xfrm>
          <a:prstGeom prst="rect">
            <a:avLst/>
          </a:prstGeom>
          <a:noFill/>
        </p:spPr>
        <p:txBody>
          <a:bodyPr wrap="square" rtlCol="0">
            <a:spAutoFit/>
          </a:bodyPr>
          <a:lstStyle/>
          <a:p>
            <a:r>
              <a:rPr lang="en-US" sz="2400" i="1" dirty="0">
                <a:solidFill>
                  <a:schemeClr val="bg1"/>
                </a:solidFill>
                <a:latin typeface="Tenorite" panose="00000500000000000000" pitchFamily="2" charset="0"/>
              </a:rPr>
              <a:t>Connect. Empower. Grow.</a:t>
            </a:r>
          </a:p>
        </p:txBody>
      </p:sp>
      <p:sp>
        <p:nvSpPr>
          <p:cNvPr id="33" name="TextBox 32">
            <a:extLst>
              <a:ext uri="{FF2B5EF4-FFF2-40B4-BE49-F238E27FC236}">
                <a16:creationId xmlns:a16="http://schemas.microsoft.com/office/drawing/2014/main" id="{9F02BF6E-FAB2-539C-4872-E48E35EF5670}"/>
              </a:ext>
            </a:extLst>
          </p:cNvPr>
          <p:cNvSpPr txBox="1"/>
          <p:nvPr/>
        </p:nvSpPr>
        <p:spPr>
          <a:xfrm>
            <a:off x="6320485" y="850390"/>
            <a:ext cx="5410200" cy="461665"/>
          </a:xfrm>
          <a:prstGeom prst="rect">
            <a:avLst/>
          </a:prstGeom>
          <a:noFill/>
        </p:spPr>
        <p:txBody>
          <a:bodyPr wrap="square" rtlCol="0">
            <a:spAutoFit/>
          </a:bodyPr>
          <a:lstStyle/>
          <a:p>
            <a:r>
              <a:rPr lang="en-US" sz="2400" i="1" dirty="0">
                <a:solidFill>
                  <a:schemeClr val="bg1"/>
                </a:solidFill>
                <a:latin typeface="Tenorite" panose="00000500000000000000" pitchFamily="2" charset="0"/>
              </a:rPr>
              <a:t>Créer des liens. Automiser. Évoluer. </a:t>
            </a:r>
          </a:p>
        </p:txBody>
      </p:sp>
      <p:sp>
        <p:nvSpPr>
          <p:cNvPr id="6" name="Rectangle 5">
            <a:extLst>
              <a:ext uri="{FF2B5EF4-FFF2-40B4-BE49-F238E27FC236}">
                <a16:creationId xmlns:a16="http://schemas.microsoft.com/office/drawing/2014/main" id="{D56DAA2A-B8D3-103A-A7E3-A73509D0558F}"/>
              </a:ext>
              <a:ext uri="{C183D7F6-B498-43B3-948B-1728B52AA6E4}">
                <adec:decorative xmlns:adec="http://schemas.microsoft.com/office/drawing/2017/decorative" val="1"/>
              </a:ext>
            </a:extLst>
          </p:cNvPr>
          <p:cNvSpPr/>
          <p:nvPr/>
        </p:nvSpPr>
        <p:spPr>
          <a:xfrm>
            <a:off x="6925994" y="4081975"/>
            <a:ext cx="5257800" cy="13716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 for Infinity - The Network for Neurodivergent Public Servants / Infinité - Le Réseau pour les fonctionnaires neurodivergents with a rainbow circle and white infinity symbol in the middle. ">
            <a:extLst>
              <a:ext uri="{FF2B5EF4-FFF2-40B4-BE49-F238E27FC236}">
                <a16:creationId xmlns:a16="http://schemas.microsoft.com/office/drawing/2014/main" id="{07AECD5F-556E-0C86-57E4-FE4A1FE7C0F0}"/>
              </a:ext>
            </a:extLst>
          </p:cNvPr>
          <p:cNvPicPr>
            <a:picLocks noChangeAspect="1"/>
          </p:cNvPicPr>
          <p:nvPr/>
        </p:nvPicPr>
        <p:blipFill>
          <a:blip r:embed="rId2"/>
          <a:srcRect/>
          <a:stretch/>
        </p:blipFill>
        <p:spPr>
          <a:xfrm>
            <a:off x="1752600" y="268503"/>
            <a:ext cx="3580625" cy="1163773"/>
          </a:xfrm>
          <a:prstGeom prst="rect">
            <a:avLst/>
          </a:prstGeom>
        </p:spPr>
      </p:pic>
      <p:sp>
        <p:nvSpPr>
          <p:cNvPr id="5" name="Subtitle 4">
            <a:extLst>
              <a:ext uri="{FF2B5EF4-FFF2-40B4-BE49-F238E27FC236}">
                <a16:creationId xmlns:a16="http://schemas.microsoft.com/office/drawing/2014/main" id="{193963A7-570A-2DD8-A2B1-A0D62AE41210}"/>
              </a:ext>
            </a:extLst>
          </p:cNvPr>
          <p:cNvSpPr>
            <a:spLocks noGrp="1"/>
          </p:cNvSpPr>
          <p:nvPr>
            <p:ph type="subTitle" idx="1"/>
          </p:nvPr>
        </p:nvSpPr>
        <p:spPr>
          <a:xfrm>
            <a:off x="7123858" y="4310575"/>
            <a:ext cx="4447206" cy="914400"/>
          </a:xfrm>
        </p:spPr>
        <p:txBody>
          <a:bodyPr>
            <a:normAutofit fontScale="85000" lnSpcReduction="10000"/>
          </a:bodyPr>
          <a:lstStyle/>
          <a:p>
            <a:pPr>
              <a:lnSpc>
                <a:spcPct val="100000"/>
              </a:lnSpc>
            </a:pPr>
            <a:r>
              <a:rPr lang="en-US" sz="2800" dirty="0">
                <a:solidFill>
                  <a:schemeClr val="bg1"/>
                </a:solidFill>
                <a:latin typeface="Tenorite" panose="00000500000000000000" pitchFamily="2" charset="0"/>
              </a:rPr>
              <a:t>Connect with us on</a:t>
            </a:r>
          </a:p>
          <a:p>
            <a:pPr>
              <a:lnSpc>
                <a:spcPct val="100000"/>
              </a:lnSpc>
            </a:pPr>
            <a:r>
              <a:rPr lang="en-US" sz="2800" b="1" dirty="0">
                <a:solidFill>
                  <a:schemeClr val="bg1"/>
                </a:solidFill>
                <a:latin typeface="Tenorite" panose="00000500000000000000" pitchFamily="2" charset="0"/>
                <a:hlinkClick r:id="rId3">
                  <a:extLst>
                    <a:ext uri="{A12FA001-AC4F-418D-AE19-62706E023703}">
                      <ahyp:hlinkClr xmlns:ahyp="http://schemas.microsoft.com/office/drawing/2018/hyperlinkcolor" val="tx"/>
                    </a:ext>
                  </a:extLst>
                </a:hlinkClick>
              </a:rPr>
              <a:t>https://linktr.ee/infinityinfinite</a:t>
            </a:r>
            <a:endParaRPr lang="en-US" sz="2800" b="1" dirty="0">
              <a:solidFill>
                <a:schemeClr val="bg1"/>
              </a:solidFill>
              <a:latin typeface="Tenorite" panose="00000500000000000000" pitchFamily="2" charset="0"/>
            </a:endParaRPr>
          </a:p>
          <a:p>
            <a:pPr>
              <a:lnSpc>
                <a:spcPct val="100000"/>
              </a:lnSpc>
            </a:pPr>
            <a:endParaRPr lang="en-US" sz="2800" b="1" dirty="0">
              <a:latin typeface="Tenorite" panose="00000500000000000000" pitchFamily="2" charset="0"/>
            </a:endParaRPr>
          </a:p>
        </p:txBody>
      </p:sp>
      <p:sp>
        <p:nvSpPr>
          <p:cNvPr id="3" name="Title 2">
            <a:extLst>
              <a:ext uri="{FF2B5EF4-FFF2-40B4-BE49-F238E27FC236}">
                <a16:creationId xmlns:a16="http://schemas.microsoft.com/office/drawing/2014/main" id="{9609ACCA-02A2-CE9D-4FF6-7CD056C3066F}"/>
              </a:ext>
            </a:extLst>
          </p:cNvPr>
          <p:cNvSpPr>
            <a:spLocks noGrp="1"/>
          </p:cNvSpPr>
          <p:nvPr>
            <p:ph type="ctrTitle"/>
          </p:nvPr>
        </p:nvSpPr>
        <p:spPr>
          <a:xfrm>
            <a:off x="6084664" y="-2387600"/>
            <a:ext cx="5486400" cy="2387600"/>
          </a:xfrm>
        </p:spPr>
        <p:txBody>
          <a:bodyPr vert="horz" lIns="91440" tIns="45720" rIns="91440" bIns="45720" rtlCol="0" anchor="b">
            <a:normAutofit/>
          </a:bodyPr>
          <a:lstStyle/>
          <a:p>
            <a:r>
              <a:rPr lang="en-US" dirty="0"/>
              <a:t>END PAGE</a:t>
            </a:r>
          </a:p>
        </p:txBody>
      </p:sp>
    </p:spTree>
    <p:extLst>
      <p:ext uri="{BB962C8B-B14F-4D97-AF65-F5344CB8AC3E}">
        <p14:creationId xmlns:p14="http://schemas.microsoft.com/office/powerpoint/2010/main" val="9073506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642344944534432f5c69e91a&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Custom 74">
      <a:dk1>
        <a:sysClr val="windowText" lastClr="000000"/>
      </a:dk1>
      <a:lt1>
        <a:sysClr val="window" lastClr="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Custom 112">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ful Abstract Pitch Deck_tm33968143_Win32_JB_SL_v3" id="{C3D5CE6D-3494-4BBD-B7F5-AA5B348ED394}" vid="{982B489A-C9B1-4FBF-BBC5-D41820D271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 xsi:nil="tru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66D1D862-643C-46A1-A5ED-679CEB6DE28E}">
  <ds:schemaRefs>
    <ds:schemaRef ds:uri="http://schemas.microsoft.com/sharepoint/v3/contenttype/forms"/>
  </ds:schemaRefs>
</ds:datastoreItem>
</file>

<file path=customXml/itemProps2.xml><?xml version="1.0" encoding="utf-8"?>
<ds:datastoreItem xmlns:ds="http://schemas.openxmlformats.org/officeDocument/2006/customXml" ds:itemID="{97CDCE58-E008-4D50-B18E-ADC19CB290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4F7209-A407-4CFB-9C3E-C69AB93152F3}">
  <ds:schemaRefs>
    <ds:schemaRef ds:uri="http://purl.org/dc/dcmitype/"/>
    <ds:schemaRef ds:uri="http://purl.org/dc/terms/"/>
    <ds:schemaRef ds:uri="71af3243-3dd4-4a8d-8c0d-dd76da1f02a5"/>
    <ds:schemaRef ds:uri="http://schemas.microsoft.com/office/2006/documentManagement/types"/>
    <ds:schemaRef ds:uri="http://purl.org/dc/elements/1.1/"/>
    <ds:schemaRef ds:uri="http://schemas.microsoft.com/office/2006/metadata/properties"/>
    <ds:schemaRef ds:uri="16c05727-aa75-4e4a-9b5f-8a80a1165891"/>
    <ds:schemaRef ds:uri="http://schemas.microsoft.com/sharepoint/v3"/>
    <ds:schemaRef ds:uri="http://www.w3.org/XML/1998/namespace"/>
    <ds:schemaRef ds:uri="http://schemas.microsoft.com/office/infopath/2007/PartnerControls"/>
    <ds:schemaRef ds:uri="http://schemas.openxmlformats.org/package/2006/metadata/core-properties"/>
    <ds:schemaRef ds:uri="230e9df3-be65-4c73-a93b-d1236ebd677e"/>
  </ds:schemaRefs>
</ds:datastoreItem>
</file>

<file path=docProps/app.xml><?xml version="1.0" encoding="utf-8"?>
<Properties xmlns="http://schemas.openxmlformats.org/officeDocument/2006/extended-properties" xmlns:vt="http://schemas.openxmlformats.org/officeDocument/2006/docPropsVTypes">
  <Template>Colorful abstract pitch deck</Template>
  <TotalTime>23765</TotalTime>
  <Words>404</Words>
  <Application>Microsoft Office PowerPoint</Application>
  <PresentationFormat>Widescreen</PresentationFormat>
  <Paragraphs>58</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Avenir Next LT Pro</vt:lpstr>
      <vt:lpstr>Bahnschrift SemiBold Condensed</vt:lpstr>
      <vt:lpstr>Calibri</vt:lpstr>
      <vt:lpstr>Posterama</vt:lpstr>
      <vt:lpstr>Tenorite</vt:lpstr>
      <vt:lpstr>Office Theme</vt:lpstr>
      <vt:lpstr>Cover page</vt:lpstr>
      <vt:lpstr>What is neurodiversity?</vt:lpstr>
      <vt:lpstr>Who we are</vt:lpstr>
      <vt:lpstr>WHAT WE DO</vt:lpstr>
      <vt:lpstr>END PAGE</vt:lpstr>
    </vt:vector>
  </TitlesOfParts>
  <Company>TBS-SCT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Angulo, Sancho</dc:creator>
  <cp:lastModifiedBy>Angulo, Sancho</cp:lastModifiedBy>
  <cp:revision>31</cp:revision>
  <dcterms:created xsi:type="dcterms:W3CDTF">2023-02-20T23:20:38Z</dcterms:created>
  <dcterms:modified xsi:type="dcterms:W3CDTF">2023-11-01T19:25:25Z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3515d617-256d-4284-aedb-1064be1c4b48_Enabled">
    <vt:lpwstr>true</vt:lpwstr>
  </property>
  <property fmtid="{D5CDD505-2E9C-101B-9397-08002B2CF9AE}" pid="4" name="MSIP_Label_3515d617-256d-4284-aedb-1064be1c4b48_SetDate">
    <vt:lpwstr>2023-02-24T06:52:04Z</vt:lpwstr>
  </property>
  <property fmtid="{D5CDD505-2E9C-101B-9397-08002B2CF9AE}" pid="5" name="MSIP_Label_3515d617-256d-4284-aedb-1064be1c4b48_Method">
    <vt:lpwstr>Privileged</vt:lpwstr>
  </property>
  <property fmtid="{D5CDD505-2E9C-101B-9397-08002B2CF9AE}" pid="6" name="MSIP_Label_3515d617-256d-4284-aedb-1064be1c4b48_Name">
    <vt:lpwstr>3515d617-256d-4284-aedb-1064be1c4b48</vt:lpwstr>
  </property>
  <property fmtid="{D5CDD505-2E9C-101B-9397-08002B2CF9AE}" pid="7" name="MSIP_Label_3515d617-256d-4284-aedb-1064be1c4b48_SiteId">
    <vt:lpwstr>6397df10-4595-4047-9c4f-03311282152b</vt:lpwstr>
  </property>
  <property fmtid="{D5CDD505-2E9C-101B-9397-08002B2CF9AE}" pid="8" name="MSIP_Label_3515d617-256d-4284-aedb-1064be1c4b48_ActionId">
    <vt:lpwstr>fa95e19e-ff4c-4c0b-b607-afcae29165e6</vt:lpwstr>
  </property>
  <property fmtid="{D5CDD505-2E9C-101B-9397-08002B2CF9AE}" pid="9" name="MSIP_Label_3515d617-256d-4284-aedb-1064be1c4b48_ContentBits">
    <vt:lpwstr>0</vt:lpwstr>
  </property>
</Properties>
</file>